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obster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58D949-761A-4DEC-B8E2-759A860D3FEE}">
  <a:tblStyle styleId="{9C58D949-761A-4DEC-B8E2-759A860D3F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Lobs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eb987b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eb987b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eb987b4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eb987b4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eb987b4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eb987b4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eb987b4c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eb987b4c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7.png"/><Relationship Id="rId13" Type="http://schemas.openxmlformats.org/officeDocument/2006/relationships/image" Target="../media/image18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5.png"/><Relationship Id="rId13" Type="http://schemas.openxmlformats.org/officeDocument/2006/relationships/image" Target="../media/image32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5.png"/><Relationship Id="rId13" Type="http://schemas.openxmlformats.org/officeDocument/2006/relationships/image" Target="../media/image34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Relationship Id="rId15" Type="http://schemas.openxmlformats.org/officeDocument/2006/relationships/image" Target="../media/image29.png"/><Relationship Id="rId14" Type="http://schemas.openxmlformats.org/officeDocument/2006/relationships/image" Target="../media/image33.png"/><Relationship Id="rId17" Type="http://schemas.openxmlformats.org/officeDocument/2006/relationships/image" Target="../media/image46.png"/><Relationship Id="rId16" Type="http://schemas.openxmlformats.org/officeDocument/2006/relationships/image" Target="../media/image48.png"/><Relationship Id="rId5" Type="http://schemas.openxmlformats.org/officeDocument/2006/relationships/image" Target="../media/image16.png"/><Relationship Id="rId6" Type="http://schemas.openxmlformats.org/officeDocument/2006/relationships/image" Target="../media/image28.png"/><Relationship Id="rId18" Type="http://schemas.openxmlformats.org/officeDocument/2006/relationships/image" Target="../media/image36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5" Type="http://schemas.openxmlformats.org/officeDocument/2006/relationships/image" Target="../media/image40.png"/><Relationship Id="rId6" Type="http://schemas.openxmlformats.org/officeDocument/2006/relationships/image" Target="../media/image37.png"/><Relationship Id="rId7" Type="http://schemas.openxmlformats.org/officeDocument/2006/relationships/image" Target="../media/image42.png"/><Relationship Id="rId8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988" y="249000"/>
            <a:ext cx="6320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{9C58D949-761A-4DEC-B8E2-759A860D3FEE}</a:tableStyleId>
              </a:tblPr>
              <a:tblGrid>
                <a:gridCol w="1457000"/>
                <a:gridCol w="1457000"/>
                <a:gridCol w="1457000"/>
                <a:gridCol w="1457000"/>
              </a:tblGrid>
              <a:tr h="7139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Categorize</a:t>
                      </a:r>
                      <a:r>
                        <a:rPr lang="en" sz="18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 by: Type</a:t>
                      </a:r>
                      <a:endParaRPr sz="18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279925"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106" y="32804"/>
            <a:ext cx="1026701" cy="73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137" y="844206"/>
            <a:ext cx="936674" cy="81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1175" y="114249"/>
            <a:ext cx="984563" cy="81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4248" y="1804717"/>
            <a:ext cx="1088416" cy="1490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5976" y="2190918"/>
            <a:ext cx="936670" cy="11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1170" y="993883"/>
            <a:ext cx="1232829" cy="11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1791" y="946487"/>
            <a:ext cx="1026701" cy="64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00494" y="3444060"/>
            <a:ext cx="1359000" cy="73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53446" y="3471271"/>
            <a:ext cx="834634" cy="60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88169" y="4116731"/>
            <a:ext cx="936675" cy="9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27999" y="1361011"/>
            <a:ext cx="1026700" cy="9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93219" y="4104928"/>
            <a:ext cx="1026700" cy="96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{9C58D949-761A-4DEC-B8E2-759A860D3FEE}</a:tableStyleId>
              </a:tblPr>
              <a:tblGrid>
                <a:gridCol w="1457000"/>
                <a:gridCol w="1457000"/>
                <a:gridCol w="1457000"/>
                <a:gridCol w="1457000"/>
              </a:tblGrid>
              <a:tr h="7139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Categorize by: Function</a:t>
                      </a:r>
                      <a:endParaRPr sz="18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279925"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00" y="1164825"/>
            <a:ext cx="1331700" cy="9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425" y="224300"/>
            <a:ext cx="1019100" cy="12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0" l="9123" r="0" t="0"/>
          <a:stretch/>
        </p:blipFill>
        <p:spPr>
          <a:xfrm>
            <a:off x="6034875" y="1288550"/>
            <a:ext cx="1019100" cy="70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7325" y="1288550"/>
            <a:ext cx="931400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0850" y="1525598"/>
            <a:ext cx="652025" cy="8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6800" y="1525589"/>
            <a:ext cx="931400" cy="93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9219" y="4728275"/>
            <a:ext cx="2137575" cy="3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08025" y="4055992"/>
            <a:ext cx="972600" cy="104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50500" y="2733905"/>
            <a:ext cx="1172692" cy="10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93775" y="3515520"/>
            <a:ext cx="1019100" cy="98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26823" y="2494171"/>
            <a:ext cx="652025" cy="8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80400" y="3574378"/>
            <a:ext cx="931400" cy="108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{9C58D949-761A-4DEC-B8E2-759A860D3FEE}</a:tableStyleId>
              </a:tblPr>
              <a:tblGrid>
                <a:gridCol w="1457000"/>
                <a:gridCol w="1457000"/>
                <a:gridCol w="1457000"/>
                <a:gridCol w="1457000"/>
              </a:tblGrid>
              <a:tr h="7139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Categorize by: Color</a:t>
                      </a:r>
                      <a:endParaRPr sz="18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279925"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675" y="154038"/>
            <a:ext cx="780450" cy="100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075" y="200200"/>
            <a:ext cx="931400" cy="9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7530150" y="287975"/>
            <a:ext cx="979250" cy="7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3553" y="104598"/>
            <a:ext cx="780450" cy="10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8800" y="1341225"/>
            <a:ext cx="875600" cy="7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4675" y="1144178"/>
            <a:ext cx="780450" cy="132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8102" y="1314757"/>
            <a:ext cx="1007550" cy="84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8750" y="1307448"/>
            <a:ext cx="835250" cy="7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75300" y="2502366"/>
            <a:ext cx="733150" cy="73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09250" y="2227174"/>
            <a:ext cx="931400" cy="113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84675" y="2571760"/>
            <a:ext cx="733150" cy="82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78794" y="2467069"/>
            <a:ext cx="687232" cy="7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84675" y="3579632"/>
            <a:ext cx="931400" cy="107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53199" y="3310884"/>
            <a:ext cx="687225" cy="86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721796" y="4023017"/>
            <a:ext cx="931400" cy="102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147075" y="4320831"/>
            <a:ext cx="835250" cy="647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{9C58D949-761A-4DEC-B8E2-759A860D3FEE}</a:tableStyleId>
              </a:tblPr>
              <a:tblGrid>
                <a:gridCol w="1457000"/>
                <a:gridCol w="1457000"/>
                <a:gridCol w="1457000"/>
              </a:tblGrid>
              <a:tr h="7139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Categorize by: Texture/Feel</a:t>
                      </a:r>
                      <a:endParaRPr sz="1800"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279925"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Lane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400" y="152400"/>
            <a:ext cx="39433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900" y="1244250"/>
            <a:ext cx="1045100" cy="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8450" y="1244250"/>
            <a:ext cx="1353050" cy="110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1650" y="1171575"/>
            <a:ext cx="1195400" cy="13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3400" y="2636375"/>
            <a:ext cx="1274548" cy="7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3900" y="2458950"/>
            <a:ext cx="1517166" cy="11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9625" y="3428569"/>
            <a:ext cx="897511" cy="16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64950" y="3568444"/>
            <a:ext cx="1195400" cy="150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55470" y="3638200"/>
            <a:ext cx="1932050" cy="13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