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5" r:id="rId3"/>
    <p:sldId id="276" r:id="rId4"/>
    <p:sldId id="277" r:id="rId5"/>
    <p:sldId id="278" r:id="rId6"/>
    <p:sldId id="279" r:id="rId7"/>
    <p:sldId id="282" r:id="rId8"/>
    <p:sldId id="281"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96520-EB33-4EBC-BB74-28AEFBC17BC1}" v="5" dt="2019-11-09T18:22:14.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p:scale>
          <a:sx n="91" d="100"/>
          <a:sy n="91" d="100"/>
        </p:scale>
        <p:origin x="56" y="62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t925 bagri" userId="4298990a738656ad" providerId="LiveId" clId="{BF596520-EB33-4EBC-BB74-28AEFBC17BC1}"/>
    <pc:docChg chg="undo custSel addSld modSld">
      <pc:chgData name="jatt925 bagri" userId="4298990a738656ad" providerId="LiveId" clId="{BF596520-EB33-4EBC-BB74-28AEFBC17BC1}" dt="2019-11-09T18:57:55.646" v="942" actId="20577"/>
      <pc:docMkLst>
        <pc:docMk/>
      </pc:docMkLst>
      <pc:sldChg chg="modSp">
        <pc:chgData name="jatt925 bagri" userId="4298990a738656ad" providerId="LiveId" clId="{BF596520-EB33-4EBC-BB74-28AEFBC17BC1}" dt="2019-11-09T16:41:13.381" v="529" actId="20577"/>
        <pc:sldMkLst>
          <pc:docMk/>
          <pc:sldMk cId="242453831" sldId="256"/>
        </pc:sldMkLst>
        <pc:spChg chg="mod">
          <ac:chgData name="jatt925 bagri" userId="4298990a738656ad" providerId="LiveId" clId="{BF596520-EB33-4EBC-BB74-28AEFBC17BC1}" dt="2019-11-09T16:41:13.381" v="529" actId="20577"/>
          <ac:spMkLst>
            <pc:docMk/>
            <pc:sldMk cId="242453831" sldId="256"/>
            <ac:spMk id="3" creationId="{00000000-0000-0000-0000-000000000000}"/>
          </ac:spMkLst>
        </pc:spChg>
      </pc:sldChg>
      <pc:sldChg chg="modSp">
        <pc:chgData name="jatt925 bagri" userId="4298990a738656ad" providerId="LiveId" clId="{BF596520-EB33-4EBC-BB74-28AEFBC17BC1}" dt="2019-11-09T03:54:36.863" v="328" actId="5793"/>
        <pc:sldMkLst>
          <pc:docMk/>
          <pc:sldMk cId="3042826300" sldId="265"/>
        </pc:sldMkLst>
        <pc:spChg chg="mod">
          <ac:chgData name="jatt925 bagri" userId="4298990a738656ad" providerId="LiveId" clId="{BF596520-EB33-4EBC-BB74-28AEFBC17BC1}" dt="2019-11-09T03:54:36.863" v="328" actId="5793"/>
          <ac:spMkLst>
            <pc:docMk/>
            <pc:sldMk cId="3042826300" sldId="265"/>
            <ac:spMk id="14" creationId="{00000000-0000-0000-0000-000000000000}"/>
          </ac:spMkLst>
        </pc:spChg>
      </pc:sldChg>
      <pc:sldChg chg="modSp">
        <pc:chgData name="jatt925 bagri" userId="4298990a738656ad" providerId="LiveId" clId="{BF596520-EB33-4EBC-BB74-28AEFBC17BC1}" dt="2019-11-09T03:55:10.104" v="351" actId="20577"/>
        <pc:sldMkLst>
          <pc:docMk/>
          <pc:sldMk cId="1574660019" sldId="276"/>
        </pc:sldMkLst>
        <pc:spChg chg="mod">
          <ac:chgData name="jatt925 bagri" userId="4298990a738656ad" providerId="LiveId" clId="{BF596520-EB33-4EBC-BB74-28AEFBC17BC1}" dt="2019-11-09T03:55:10.104" v="351" actId="20577"/>
          <ac:spMkLst>
            <pc:docMk/>
            <pc:sldMk cId="1574660019" sldId="276"/>
            <ac:spMk id="3" creationId="{55302FFF-7C96-4BA1-8768-15713DDF8B06}"/>
          </ac:spMkLst>
        </pc:spChg>
      </pc:sldChg>
      <pc:sldChg chg="modSp">
        <pc:chgData name="jatt925 bagri" userId="4298990a738656ad" providerId="LiveId" clId="{BF596520-EB33-4EBC-BB74-28AEFBC17BC1}" dt="2019-11-09T04:01:26.769" v="508" actId="20577"/>
        <pc:sldMkLst>
          <pc:docMk/>
          <pc:sldMk cId="3767396311" sldId="277"/>
        </pc:sldMkLst>
        <pc:spChg chg="mod">
          <ac:chgData name="jatt925 bagri" userId="4298990a738656ad" providerId="LiveId" clId="{BF596520-EB33-4EBC-BB74-28AEFBC17BC1}" dt="2019-11-09T04:01:26.769" v="508" actId="20577"/>
          <ac:spMkLst>
            <pc:docMk/>
            <pc:sldMk cId="3767396311" sldId="277"/>
            <ac:spMk id="3" creationId="{BF79EAB7-3D85-4414-8970-F32807B2846D}"/>
          </ac:spMkLst>
        </pc:spChg>
      </pc:sldChg>
      <pc:sldChg chg="modSp">
        <pc:chgData name="jatt925 bagri" userId="4298990a738656ad" providerId="LiveId" clId="{BF596520-EB33-4EBC-BB74-28AEFBC17BC1}" dt="2019-11-09T03:55:52.567" v="394" actId="20577"/>
        <pc:sldMkLst>
          <pc:docMk/>
          <pc:sldMk cId="2442514683" sldId="278"/>
        </pc:sldMkLst>
        <pc:spChg chg="mod">
          <ac:chgData name="jatt925 bagri" userId="4298990a738656ad" providerId="LiveId" clId="{BF596520-EB33-4EBC-BB74-28AEFBC17BC1}" dt="2019-11-09T03:55:52.567" v="394" actId="20577"/>
          <ac:spMkLst>
            <pc:docMk/>
            <pc:sldMk cId="2442514683" sldId="278"/>
            <ac:spMk id="3" creationId="{937579CC-96AF-47CA-8CDC-5D4540F11E38}"/>
          </ac:spMkLst>
        </pc:spChg>
      </pc:sldChg>
      <pc:sldChg chg="modSp">
        <pc:chgData name="jatt925 bagri" userId="4298990a738656ad" providerId="LiveId" clId="{BF596520-EB33-4EBC-BB74-28AEFBC17BC1}" dt="2019-11-09T16:40:10.333" v="523" actId="5793"/>
        <pc:sldMkLst>
          <pc:docMk/>
          <pc:sldMk cId="2366091415" sldId="279"/>
        </pc:sldMkLst>
        <pc:spChg chg="mod">
          <ac:chgData name="jatt925 bagri" userId="4298990a738656ad" providerId="LiveId" clId="{BF596520-EB33-4EBC-BB74-28AEFBC17BC1}" dt="2019-11-09T16:40:10.333" v="523" actId="5793"/>
          <ac:spMkLst>
            <pc:docMk/>
            <pc:sldMk cId="2366091415" sldId="279"/>
            <ac:spMk id="3" creationId="{1AF6046E-9F44-4662-8211-821AA3CD1F95}"/>
          </ac:spMkLst>
        </pc:spChg>
      </pc:sldChg>
      <pc:sldChg chg="modSp">
        <pc:chgData name="jatt925 bagri" userId="4298990a738656ad" providerId="LiveId" clId="{BF596520-EB33-4EBC-BB74-28AEFBC17BC1}" dt="2019-11-09T16:44:20.036" v="602" actId="20577"/>
        <pc:sldMkLst>
          <pc:docMk/>
          <pc:sldMk cId="3037825398" sldId="280"/>
        </pc:sldMkLst>
        <pc:spChg chg="mod">
          <ac:chgData name="jatt925 bagri" userId="4298990a738656ad" providerId="LiveId" clId="{BF596520-EB33-4EBC-BB74-28AEFBC17BC1}" dt="2019-11-09T16:44:20.036" v="602" actId="20577"/>
          <ac:spMkLst>
            <pc:docMk/>
            <pc:sldMk cId="3037825398" sldId="280"/>
            <ac:spMk id="3" creationId="{B2D195D6-7C6E-41CF-BC1B-A799037F8419}"/>
          </ac:spMkLst>
        </pc:spChg>
      </pc:sldChg>
      <pc:sldChg chg="addSp delSp modSp add">
        <pc:chgData name="jatt925 bagri" userId="4298990a738656ad" providerId="LiveId" clId="{BF596520-EB33-4EBC-BB74-28AEFBC17BC1}" dt="2019-11-09T18:57:55.646" v="942" actId="20577"/>
        <pc:sldMkLst>
          <pc:docMk/>
          <pc:sldMk cId="2797423566" sldId="281"/>
        </pc:sldMkLst>
        <pc:spChg chg="mod">
          <ac:chgData name="jatt925 bagri" userId="4298990a738656ad" providerId="LiveId" clId="{BF596520-EB33-4EBC-BB74-28AEFBC17BC1}" dt="2019-11-09T18:57:55.646" v="942" actId="20577"/>
          <ac:spMkLst>
            <pc:docMk/>
            <pc:sldMk cId="2797423566" sldId="281"/>
            <ac:spMk id="2" creationId="{A449CCBA-5512-454E-B5FA-C1737428A182}"/>
          </ac:spMkLst>
        </pc:spChg>
        <pc:spChg chg="del">
          <ac:chgData name="jatt925 bagri" userId="4298990a738656ad" providerId="LiveId" clId="{BF596520-EB33-4EBC-BB74-28AEFBC17BC1}" dt="2019-11-09T18:08:55.598" v="613"/>
          <ac:spMkLst>
            <pc:docMk/>
            <pc:sldMk cId="2797423566" sldId="281"/>
            <ac:spMk id="3" creationId="{C0AA24FB-8209-423C-98E6-8F04B9039CE6}"/>
          </ac:spMkLst>
        </pc:spChg>
        <pc:spChg chg="add del mod">
          <ac:chgData name="jatt925 bagri" userId="4298990a738656ad" providerId="LiveId" clId="{BF596520-EB33-4EBC-BB74-28AEFBC17BC1}" dt="2019-11-09T18:18:03.434" v="635" actId="931"/>
          <ac:spMkLst>
            <pc:docMk/>
            <pc:sldMk cId="2797423566" sldId="281"/>
            <ac:spMk id="6" creationId="{E5ABB751-A4B9-4E3C-A87B-53C7A075AD86}"/>
          </ac:spMkLst>
        </pc:spChg>
        <pc:graphicFrameChg chg="add del mod modGraphic">
          <ac:chgData name="jatt925 bagri" userId="4298990a738656ad" providerId="LiveId" clId="{BF596520-EB33-4EBC-BB74-28AEFBC17BC1}" dt="2019-11-09T18:13:13.619" v="634" actId="478"/>
          <ac:graphicFrameMkLst>
            <pc:docMk/>
            <pc:sldMk cId="2797423566" sldId="281"/>
            <ac:graphicFrameMk id="4" creationId="{3C6A51B8-A15E-4C96-8217-8D2EFC7D7A50}"/>
          </ac:graphicFrameMkLst>
        </pc:graphicFrameChg>
        <pc:picChg chg="add mod">
          <ac:chgData name="jatt925 bagri" userId="4298990a738656ad" providerId="LiveId" clId="{BF596520-EB33-4EBC-BB74-28AEFBC17BC1}" dt="2019-11-09T18:18:18.394" v="640" actId="1076"/>
          <ac:picMkLst>
            <pc:docMk/>
            <pc:sldMk cId="2797423566" sldId="281"/>
            <ac:picMk id="8" creationId="{D9D1A1DD-F4E9-49E1-9E68-A55CB579194B}"/>
          </ac:picMkLst>
        </pc:picChg>
      </pc:sldChg>
      <pc:sldChg chg="addSp delSp modSp add">
        <pc:chgData name="jatt925 bagri" userId="4298990a738656ad" providerId="LiveId" clId="{BF596520-EB33-4EBC-BB74-28AEFBC17BC1}" dt="2019-11-09T18:24:51.733" v="910" actId="947"/>
        <pc:sldMkLst>
          <pc:docMk/>
          <pc:sldMk cId="2763630978" sldId="282"/>
        </pc:sldMkLst>
        <pc:spChg chg="mod">
          <ac:chgData name="jatt925 bagri" userId="4298990a738656ad" providerId="LiveId" clId="{BF596520-EB33-4EBC-BB74-28AEFBC17BC1}" dt="2019-11-09T18:24:51.733" v="910" actId="947"/>
          <ac:spMkLst>
            <pc:docMk/>
            <pc:sldMk cId="2763630978" sldId="282"/>
            <ac:spMk id="2" creationId="{B1911EBE-105D-4793-9017-DBABD12AACCD}"/>
          </ac:spMkLst>
        </pc:spChg>
        <pc:spChg chg="del">
          <ac:chgData name="jatt925 bagri" userId="4298990a738656ad" providerId="LiveId" clId="{BF596520-EB33-4EBC-BB74-28AEFBC17BC1}" dt="2019-11-09T18:22:14.705" v="754" actId="931"/>
          <ac:spMkLst>
            <pc:docMk/>
            <pc:sldMk cId="2763630978" sldId="282"/>
            <ac:spMk id="3" creationId="{5555CB06-9FC5-4F09-8D5C-64C4C50D8D42}"/>
          </ac:spMkLst>
        </pc:spChg>
        <pc:picChg chg="add mod">
          <ac:chgData name="jatt925 bagri" userId="4298990a738656ad" providerId="LiveId" clId="{BF596520-EB33-4EBC-BB74-28AEFBC17BC1}" dt="2019-11-09T18:22:16.297" v="756" actId="962"/>
          <ac:picMkLst>
            <pc:docMk/>
            <pc:sldMk cId="2763630978" sldId="282"/>
            <ac:picMk id="5" creationId="{80121BFA-01D2-45F6-BC03-80F4415633F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11/8/2019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11/8/2019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11/8/2019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11/8/2019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11/8/2019</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11/8/2019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11/8/2019</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Hardware Refresh</a:t>
            </a:r>
            <a:endParaRPr dirty="0"/>
          </a:p>
        </p:txBody>
      </p:sp>
      <p:sp>
        <p:nvSpPr>
          <p:cNvPr id="3" name="Subtitle 2"/>
          <p:cNvSpPr>
            <a:spLocks noGrp="1"/>
          </p:cNvSpPr>
          <p:nvPr>
            <p:ph type="subTitle" idx="1"/>
          </p:nvPr>
        </p:nvSpPr>
        <p:spPr/>
        <p:txBody>
          <a:bodyPr>
            <a:normAutofit fontScale="85000" lnSpcReduction="20000"/>
          </a:bodyPr>
          <a:lstStyle/>
          <a:p>
            <a:r>
              <a:rPr lang="en-US" dirty="0"/>
              <a:t>In almost all cases, hardware that is five years old is too constrained and inflexible to meet today’s user demands. The goal is to determine asset age and refresh old hardware in our current environment.</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 5 reasons to refresh:</a:t>
            </a:r>
            <a:endParaRPr dirty="0"/>
          </a:p>
        </p:txBody>
      </p:sp>
      <p:sp>
        <p:nvSpPr>
          <p:cNvPr id="14" name="Content Placeholder 13"/>
          <p:cNvSpPr>
            <a:spLocks noGrp="1"/>
          </p:cNvSpPr>
          <p:nvPr>
            <p:ph idx="1"/>
          </p:nvPr>
        </p:nvSpPr>
        <p:spPr/>
        <p:txBody>
          <a:bodyPr/>
          <a:lstStyle/>
          <a:p>
            <a:r>
              <a:rPr lang="en-US" dirty="0"/>
              <a:t>It costs less than upgrading old hardware. </a:t>
            </a:r>
            <a:endParaRPr dirty="0"/>
          </a:p>
          <a:p>
            <a:r>
              <a:rPr lang="en-US" dirty="0"/>
              <a:t>Enables us to keep up with business demands easily.</a:t>
            </a:r>
            <a:endParaRPr dirty="0"/>
          </a:p>
          <a:p>
            <a:r>
              <a:rPr lang="en-US" dirty="0"/>
              <a:t>Improves application performance.</a:t>
            </a:r>
          </a:p>
          <a:p>
            <a:r>
              <a:rPr lang="en-US" dirty="0"/>
              <a:t>Supports more workloads.</a:t>
            </a:r>
          </a:p>
          <a:p>
            <a:r>
              <a:rPr lang="en-US" dirty="0"/>
              <a:t>Better positioned to achieve business goals.</a:t>
            </a:r>
          </a:p>
          <a:p>
            <a:pPr marL="0" indent="0">
              <a:buNone/>
            </a:pPr>
            <a:endParaRPr lang="en-US"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1D2B-EB3B-4A4F-96B6-410DD724FD48}"/>
              </a:ext>
            </a:extLst>
          </p:cNvPr>
          <p:cNvSpPr>
            <a:spLocks noGrp="1"/>
          </p:cNvSpPr>
          <p:nvPr>
            <p:ph type="title"/>
          </p:nvPr>
        </p:nvSpPr>
        <p:spPr/>
        <p:txBody>
          <a:bodyPr/>
          <a:lstStyle/>
          <a:p>
            <a:r>
              <a:rPr lang="en-US" dirty="0"/>
              <a:t>Why refresh now?</a:t>
            </a:r>
          </a:p>
        </p:txBody>
      </p:sp>
      <p:sp>
        <p:nvSpPr>
          <p:cNvPr id="3" name="Content Placeholder 2">
            <a:extLst>
              <a:ext uri="{FF2B5EF4-FFF2-40B4-BE49-F238E27FC236}">
                <a16:creationId xmlns:a16="http://schemas.microsoft.com/office/drawing/2014/main" id="{55302FFF-7C96-4BA1-8768-15713DDF8B06}"/>
              </a:ext>
            </a:extLst>
          </p:cNvPr>
          <p:cNvSpPr>
            <a:spLocks noGrp="1"/>
          </p:cNvSpPr>
          <p:nvPr>
            <p:ph idx="1"/>
          </p:nvPr>
        </p:nvSpPr>
        <p:spPr/>
        <p:txBody>
          <a:bodyPr/>
          <a:lstStyle/>
          <a:p>
            <a:r>
              <a:rPr lang="en-US" dirty="0"/>
              <a:t>The latest technology is more powerful, flexible and scalable. </a:t>
            </a:r>
          </a:p>
          <a:p>
            <a:r>
              <a:rPr lang="en-US" dirty="0"/>
              <a:t>Potential annual savings of millions of dollars in capital and operational costs.</a:t>
            </a:r>
          </a:p>
          <a:p>
            <a:r>
              <a:rPr lang="en-US" dirty="0"/>
              <a:t>Enables us to stop paying annual warranty or maintenance fees to vendors on older hardware. </a:t>
            </a:r>
          </a:p>
          <a:p>
            <a:endParaRPr lang="en-US" dirty="0"/>
          </a:p>
        </p:txBody>
      </p:sp>
    </p:spTree>
    <p:extLst>
      <p:ext uri="{BB962C8B-B14F-4D97-AF65-F5344CB8AC3E}">
        <p14:creationId xmlns:p14="http://schemas.microsoft.com/office/powerpoint/2010/main" val="157466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2EFB-E273-425E-8772-0FB82E539F01}"/>
              </a:ext>
            </a:extLst>
          </p:cNvPr>
          <p:cNvSpPr>
            <a:spLocks noGrp="1"/>
          </p:cNvSpPr>
          <p:nvPr>
            <p:ph type="title"/>
          </p:nvPr>
        </p:nvSpPr>
        <p:spPr/>
        <p:txBody>
          <a:bodyPr/>
          <a:lstStyle/>
          <a:p>
            <a:r>
              <a:rPr lang="en-US" dirty="0"/>
              <a:t>Pre-work:</a:t>
            </a:r>
          </a:p>
        </p:txBody>
      </p:sp>
      <p:sp>
        <p:nvSpPr>
          <p:cNvPr id="3" name="Content Placeholder 2">
            <a:extLst>
              <a:ext uri="{FF2B5EF4-FFF2-40B4-BE49-F238E27FC236}">
                <a16:creationId xmlns:a16="http://schemas.microsoft.com/office/drawing/2014/main" id="{BF79EAB7-3D85-4414-8970-F32807B2846D}"/>
              </a:ext>
            </a:extLst>
          </p:cNvPr>
          <p:cNvSpPr>
            <a:spLocks noGrp="1"/>
          </p:cNvSpPr>
          <p:nvPr>
            <p:ph idx="1"/>
          </p:nvPr>
        </p:nvSpPr>
        <p:spPr/>
        <p:txBody>
          <a:bodyPr/>
          <a:lstStyle/>
          <a:p>
            <a:r>
              <a:rPr lang="en-US" dirty="0"/>
              <a:t>Gather information about the assets.</a:t>
            </a:r>
          </a:p>
          <a:p>
            <a:pPr lvl="1"/>
            <a:r>
              <a:rPr lang="en-US" dirty="0"/>
              <a:t>Serial number</a:t>
            </a:r>
          </a:p>
          <a:p>
            <a:pPr lvl="1"/>
            <a:r>
              <a:rPr lang="en-US" dirty="0"/>
              <a:t>Model number</a:t>
            </a:r>
          </a:p>
          <a:p>
            <a:pPr lvl="1"/>
            <a:r>
              <a:rPr lang="en-US" dirty="0"/>
              <a:t>Purchase date</a:t>
            </a:r>
          </a:p>
          <a:p>
            <a:pPr lvl="1"/>
            <a:r>
              <a:rPr lang="en-US" dirty="0"/>
              <a:t>Warranty information</a:t>
            </a:r>
          </a:p>
          <a:p>
            <a:pPr lvl="1"/>
            <a:r>
              <a:rPr lang="en-US" dirty="0"/>
              <a:t>Location</a:t>
            </a:r>
          </a:p>
        </p:txBody>
      </p:sp>
    </p:spTree>
    <p:extLst>
      <p:ext uri="{BB962C8B-B14F-4D97-AF65-F5344CB8AC3E}">
        <p14:creationId xmlns:p14="http://schemas.microsoft.com/office/powerpoint/2010/main" val="376739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2EA6-5FF9-45D5-813A-30FC9D4B0247}"/>
              </a:ext>
            </a:extLst>
          </p:cNvPr>
          <p:cNvSpPr>
            <a:spLocks noGrp="1"/>
          </p:cNvSpPr>
          <p:nvPr>
            <p:ph type="title"/>
          </p:nvPr>
        </p:nvSpPr>
        <p:spPr/>
        <p:txBody>
          <a:bodyPr/>
          <a:lstStyle/>
          <a:p>
            <a:r>
              <a:rPr lang="en-US" dirty="0"/>
              <a:t>Where did I get my information:</a:t>
            </a:r>
          </a:p>
        </p:txBody>
      </p:sp>
      <p:sp>
        <p:nvSpPr>
          <p:cNvPr id="3" name="Content Placeholder 2">
            <a:extLst>
              <a:ext uri="{FF2B5EF4-FFF2-40B4-BE49-F238E27FC236}">
                <a16:creationId xmlns:a16="http://schemas.microsoft.com/office/drawing/2014/main" id="{937579CC-96AF-47CA-8CDC-5D4540F11E38}"/>
              </a:ext>
            </a:extLst>
          </p:cNvPr>
          <p:cNvSpPr>
            <a:spLocks noGrp="1"/>
          </p:cNvSpPr>
          <p:nvPr>
            <p:ph idx="1"/>
          </p:nvPr>
        </p:nvSpPr>
        <p:spPr/>
        <p:txBody>
          <a:bodyPr/>
          <a:lstStyle/>
          <a:p>
            <a:r>
              <a:rPr lang="en-US" dirty="0"/>
              <a:t>Spreadsheets</a:t>
            </a:r>
          </a:p>
          <a:p>
            <a:r>
              <a:rPr lang="en-US" dirty="0"/>
              <a:t>Purchase orders</a:t>
            </a:r>
          </a:p>
          <a:p>
            <a:r>
              <a:rPr lang="en-US" dirty="0"/>
              <a:t>Hubble</a:t>
            </a:r>
          </a:p>
          <a:p>
            <a:r>
              <a:rPr lang="en-US" dirty="0"/>
              <a:t>Splunk</a:t>
            </a:r>
          </a:p>
          <a:p>
            <a:r>
              <a:rPr lang="en-US" dirty="0" err="1"/>
              <a:t>Syslogs</a:t>
            </a:r>
            <a:endParaRPr lang="en-US" dirty="0"/>
          </a:p>
          <a:p>
            <a:r>
              <a:rPr lang="en-US" dirty="0"/>
              <a:t>Other internal asset management tools</a:t>
            </a:r>
          </a:p>
        </p:txBody>
      </p:sp>
    </p:spTree>
    <p:extLst>
      <p:ext uri="{BB962C8B-B14F-4D97-AF65-F5344CB8AC3E}">
        <p14:creationId xmlns:p14="http://schemas.microsoft.com/office/powerpoint/2010/main" val="244251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571B-50D3-4A1E-902D-44AB773EAE7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1AF6046E-9F44-4662-8211-821AA3CD1F95}"/>
              </a:ext>
            </a:extLst>
          </p:cNvPr>
          <p:cNvSpPr>
            <a:spLocks noGrp="1"/>
          </p:cNvSpPr>
          <p:nvPr>
            <p:ph idx="1"/>
          </p:nvPr>
        </p:nvSpPr>
        <p:spPr/>
        <p:txBody>
          <a:bodyPr/>
          <a:lstStyle/>
          <a:p>
            <a:r>
              <a:rPr lang="en-US" dirty="0"/>
              <a:t>Evaluate the data that was gathered.</a:t>
            </a:r>
          </a:p>
          <a:p>
            <a:r>
              <a:rPr lang="en-US" dirty="0"/>
              <a:t>Remove duplicate values and unnecessary information.</a:t>
            </a:r>
          </a:p>
          <a:p>
            <a:r>
              <a:rPr lang="en-US" dirty="0"/>
              <a:t>Verify the information is valid.</a:t>
            </a:r>
          </a:p>
          <a:p>
            <a:r>
              <a:rPr lang="en-US" dirty="0"/>
              <a:t>Sort the data by purchase date to verify asset age.</a:t>
            </a:r>
          </a:p>
          <a:p>
            <a:r>
              <a:rPr lang="en-US" dirty="0"/>
              <a:t>Run a count of how many assets are aged over 5 years.</a:t>
            </a:r>
          </a:p>
          <a:p>
            <a:r>
              <a:rPr lang="en-US" dirty="0"/>
              <a:t>Create graph to display the data.</a:t>
            </a:r>
          </a:p>
        </p:txBody>
      </p:sp>
    </p:spTree>
    <p:extLst>
      <p:ext uri="{BB962C8B-B14F-4D97-AF65-F5344CB8AC3E}">
        <p14:creationId xmlns:p14="http://schemas.microsoft.com/office/powerpoint/2010/main" val="2366091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1EBE-105D-4793-9017-DBABD12AACCD}"/>
              </a:ext>
            </a:extLst>
          </p:cNvPr>
          <p:cNvSpPr>
            <a:spLocks noGrp="1"/>
          </p:cNvSpPr>
          <p:nvPr>
            <p:ph type="title"/>
          </p:nvPr>
        </p:nvSpPr>
        <p:spPr/>
        <p:txBody>
          <a:bodyPr>
            <a:normAutofit/>
          </a:bodyPr>
          <a:lstStyle/>
          <a:p>
            <a:r>
              <a:rPr lang="en-US" sz="2500" dirty="0"/>
              <a:t>Count number of servers that expire by year</a:t>
            </a:r>
          </a:p>
        </p:txBody>
      </p:sp>
      <p:pic>
        <p:nvPicPr>
          <p:cNvPr id="5" name="Content Placeholder 4" descr="A screenshot of a cell phone&#10;&#10;Description automatically generated">
            <a:extLst>
              <a:ext uri="{FF2B5EF4-FFF2-40B4-BE49-F238E27FC236}">
                <a16:creationId xmlns:a16="http://schemas.microsoft.com/office/drawing/2014/main" id="{80121BFA-01D2-45F6-BC03-80F441563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631" y="1828800"/>
            <a:ext cx="7146737" cy="4267200"/>
          </a:xfrm>
        </p:spPr>
      </p:pic>
    </p:spTree>
    <p:extLst>
      <p:ext uri="{BB962C8B-B14F-4D97-AF65-F5344CB8AC3E}">
        <p14:creationId xmlns:p14="http://schemas.microsoft.com/office/powerpoint/2010/main" val="276363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CCBA-5512-454E-B5FA-C1737428A182}"/>
              </a:ext>
            </a:extLst>
          </p:cNvPr>
          <p:cNvSpPr>
            <a:spLocks noGrp="1"/>
          </p:cNvSpPr>
          <p:nvPr>
            <p:ph type="title"/>
          </p:nvPr>
        </p:nvSpPr>
        <p:spPr>
          <a:xfrm>
            <a:off x="1371600" y="457200"/>
            <a:ext cx="9296400" cy="1219200"/>
          </a:xfrm>
        </p:spPr>
        <p:txBody>
          <a:bodyPr>
            <a:normAutofit fontScale="90000"/>
          </a:bodyPr>
          <a:lstStyle/>
          <a:p>
            <a:r>
              <a:rPr lang="en-US" dirty="0"/>
              <a:t>Hardware – Representation</a:t>
            </a:r>
            <a:br>
              <a:rPr lang="en-US" dirty="0"/>
            </a:br>
            <a:br>
              <a:rPr lang="en-US" dirty="0"/>
            </a:br>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D9D1A1DD-F4E9-49E1-9E68-A55CB57919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650" y="1447800"/>
            <a:ext cx="7699375" cy="4714875"/>
          </a:xfrm>
        </p:spPr>
      </p:pic>
    </p:spTree>
    <p:extLst>
      <p:ext uri="{BB962C8B-B14F-4D97-AF65-F5344CB8AC3E}">
        <p14:creationId xmlns:p14="http://schemas.microsoft.com/office/powerpoint/2010/main" val="279742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611E-11F3-4CF7-8F98-85E99317B7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D195D6-7C6E-41CF-BC1B-A799037F8419}"/>
              </a:ext>
            </a:extLst>
          </p:cNvPr>
          <p:cNvSpPr>
            <a:spLocks noGrp="1"/>
          </p:cNvSpPr>
          <p:nvPr>
            <p:ph idx="1"/>
          </p:nvPr>
        </p:nvSpPr>
        <p:spPr/>
        <p:txBody>
          <a:bodyPr/>
          <a:lstStyle/>
          <a:p>
            <a:r>
              <a:rPr lang="en-US" dirty="0"/>
              <a:t>Based on the data that I gathered I confirmed there are assets in our environment that need to be refreshed. </a:t>
            </a:r>
          </a:p>
          <a:p>
            <a:r>
              <a:rPr lang="en-US" dirty="0"/>
              <a:t>My data shows how many assets have aged at least 5 years.</a:t>
            </a:r>
          </a:p>
          <a:p>
            <a:r>
              <a:rPr lang="en-US" dirty="0"/>
              <a:t>The biggest challenge that I found was a lot of discrepancies with the warranty dates which required additional validation.  </a:t>
            </a:r>
          </a:p>
          <a:p>
            <a:pPr marL="0" indent="0">
              <a:buNone/>
            </a:pPr>
            <a:r>
              <a:rPr lang="en-US" dirty="0"/>
              <a:t>Final result </a:t>
            </a:r>
          </a:p>
          <a:p>
            <a:pPr lvl="1"/>
            <a:r>
              <a:rPr lang="en-US" dirty="0"/>
              <a:t>Identified the assets that have aged over 5 years and have created an action plan to have them refreshed.</a:t>
            </a:r>
          </a:p>
          <a:p>
            <a:pPr marL="0" indent="0">
              <a:buNone/>
            </a:pPr>
            <a:endParaRPr lang="en-US" dirty="0"/>
          </a:p>
          <a:p>
            <a:endParaRPr lang="en-US" dirty="0"/>
          </a:p>
        </p:txBody>
      </p:sp>
    </p:spTree>
    <p:extLst>
      <p:ext uri="{BB962C8B-B14F-4D97-AF65-F5344CB8AC3E}">
        <p14:creationId xmlns:p14="http://schemas.microsoft.com/office/powerpoint/2010/main" val="303782539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967</TotalTime>
  <Words>299</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Hardware Refresh</vt:lpstr>
      <vt:lpstr>Top 5 reasons to refresh:</vt:lpstr>
      <vt:lpstr>Why refresh now?</vt:lpstr>
      <vt:lpstr>Pre-work:</vt:lpstr>
      <vt:lpstr>Where did I get my information:</vt:lpstr>
      <vt:lpstr>Process:</vt:lpstr>
      <vt:lpstr>Count number of servers that expire by year</vt:lpstr>
      <vt:lpstr>Hardware – Representation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Refresh</dc:title>
  <dc:creator>jatt925 bagri</dc:creator>
  <cp:lastModifiedBy>jatt925 bagri</cp:lastModifiedBy>
  <cp:revision>7</cp:revision>
  <dcterms:created xsi:type="dcterms:W3CDTF">2019-11-09T02:50:38Z</dcterms:created>
  <dcterms:modified xsi:type="dcterms:W3CDTF">2019-11-09T18:58:04Z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