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E6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8AC5-7079-4094-BB85-59995AAE939C}" type="datetimeFigureOut">
              <a:rPr lang="zh-CN" altLang="en-US" smtClean="0"/>
              <a:t>2015/8/17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1DEF-6075-479B-BE49-F96963573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383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8AC5-7079-4094-BB85-59995AAE939C}" type="datetimeFigureOut">
              <a:rPr lang="zh-CN" altLang="en-US" smtClean="0"/>
              <a:t>2015/8/17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1DEF-6075-479B-BE49-F96963573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496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8AC5-7079-4094-BB85-59995AAE939C}" type="datetimeFigureOut">
              <a:rPr lang="zh-CN" altLang="en-US" smtClean="0"/>
              <a:t>2015/8/17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1DEF-6075-479B-BE49-F96963573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50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8AC5-7079-4094-BB85-59995AAE939C}" type="datetimeFigureOut">
              <a:rPr lang="zh-CN" altLang="en-US" smtClean="0"/>
              <a:t>2015/8/17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1DEF-6075-479B-BE49-F96963573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165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8AC5-7079-4094-BB85-59995AAE939C}" type="datetimeFigureOut">
              <a:rPr lang="zh-CN" altLang="en-US" smtClean="0"/>
              <a:t>2015/8/17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1DEF-6075-479B-BE49-F96963573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713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8AC5-7079-4094-BB85-59995AAE939C}" type="datetimeFigureOut">
              <a:rPr lang="zh-CN" altLang="en-US" smtClean="0"/>
              <a:t>2015/8/17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1DEF-6075-479B-BE49-F96963573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820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8AC5-7079-4094-BB85-59995AAE939C}" type="datetimeFigureOut">
              <a:rPr lang="zh-CN" altLang="en-US" smtClean="0"/>
              <a:t>2015/8/17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1DEF-6075-479B-BE49-F96963573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41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8AC5-7079-4094-BB85-59995AAE939C}" type="datetimeFigureOut">
              <a:rPr lang="zh-CN" altLang="en-US" smtClean="0"/>
              <a:t>2015/8/17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1DEF-6075-479B-BE49-F96963573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71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8AC5-7079-4094-BB85-59995AAE939C}" type="datetimeFigureOut">
              <a:rPr lang="zh-CN" altLang="en-US" smtClean="0"/>
              <a:t>2015/8/17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1DEF-6075-479B-BE49-F96963573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124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8AC5-7079-4094-BB85-59995AAE939C}" type="datetimeFigureOut">
              <a:rPr lang="zh-CN" altLang="en-US" smtClean="0"/>
              <a:t>2015/8/17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1DEF-6075-479B-BE49-F96963573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303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8AC5-7079-4094-BB85-59995AAE939C}" type="datetimeFigureOut">
              <a:rPr lang="zh-CN" altLang="en-US" smtClean="0"/>
              <a:t>2015/8/17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1DEF-6075-479B-BE49-F96963573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406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48AC5-7079-4094-BB85-59995AAE939C}" type="datetimeFigureOut">
              <a:rPr lang="zh-CN" altLang="en-US" smtClean="0"/>
              <a:t>2015/8/17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E1DEF-6075-479B-BE49-F96963573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099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圆角矩形 100"/>
          <p:cNvSpPr/>
          <p:nvPr/>
        </p:nvSpPr>
        <p:spPr>
          <a:xfrm>
            <a:off x="6840933" y="250781"/>
            <a:ext cx="1781250" cy="56725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b="1" dirty="0"/>
          </a:p>
        </p:txBody>
      </p:sp>
      <p:sp>
        <p:nvSpPr>
          <p:cNvPr id="5" name="圆角矩形 4"/>
          <p:cNvSpPr/>
          <p:nvPr/>
        </p:nvSpPr>
        <p:spPr>
          <a:xfrm>
            <a:off x="3565139" y="250781"/>
            <a:ext cx="1999675" cy="56725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141059" y="2808515"/>
            <a:ext cx="1024570" cy="561860"/>
          </a:xfrm>
          <a:prstGeom prst="roundRect">
            <a:avLst/>
          </a:prstGeom>
          <a:solidFill>
            <a:srgbClr val="42E6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Browser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云形 7"/>
          <p:cNvSpPr/>
          <p:nvPr/>
        </p:nvSpPr>
        <p:spPr>
          <a:xfrm>
            <a:off x="3789909" y="2015006"/>
            <a:ext cx="1520332" cy="749147"/>
          </a:xfrm>
          <a:prstGeom prst="cloud">
            <a:avLst/>
          </a:prstGeom>
          <a:solidFill>
            <a:srgbClr val="42E6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Flickr API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云形 6"/>
          <p:cNvSpPr/>
          <p:nvPr/>
        </p:nvSpPr>
        <p:spPr>
          <a:xfrm>
            <a:off x="3789909" y="976883"/>
            <a:ext cx="1520330" cy="908890"/>
          </a:xfrm>
          <a:prstGeom prst="cloud">
            <a:avLst/>
          </a:prstGeom>
          <a:solidFill>
            <a:srgbClr val="42E6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Local RESTful WS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云形 8"/>
          <p:cNvSpPr/>
          <p:nvPr/>
        </p:nvSpPr>
        <p:spPr>
          <a:xfrm>
            <a:off x="3789909" y="2921567"/>
            <a:ext cx="1520331" cy="749147"/>
          </a:xfrm>
          <a:prstGeom prst="cloud">
            <a:avLst/>
          </a:prstGeom>
          <a:solidFill>
            <a:srgbClr val="42E6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Google</a:t>
            </a:r>
          </a:p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API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云形 9"/>
          <p:cNvSpPr/>
          <p:nvPr/>
        </p:nvSpPr>
        <p:spPr>
          <a:xfrm>
            <a:off x="3789909" y="3828128"/>
            <a:ext cx="1520330" cy="749147"/>
          </a:xfrm>
          <a:prstGeom prst="cloud">
            <a:avLst/>
          </a:prstGeom>
          <a:solidFill>
            <a:srgbClr val="42E6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YouTube API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" name="云形 10"/>
          <p:cNvSpPr/>
          <p:nvPr/>
        </p:nvSpPr>
        <p:spPr>
          <a:xfrm>
            <a:off x="3678116" y="4838110"/>
            <a:ext cx="1773720" cy="824428"/>
          </a:xfrm>
          <a:prstGeom prst="cloud">
            <a:avLst/>
          </a:prstGeom>
          <a:solidFill>
            <a:srgbClr val="42E6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Dandelion API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3" name="流程图: 磁盘 12"/>
          <p:cNvSpPr/>
          <p:nvPr/>
        </p:nvSpPr>
        <p:spPr>
          <a:xfrm>
            <a:off x="9682907" y="1084297"/>
            <a:ext cx="1123721" cy="694062"/>
          </a:xfrm>
          <a:prstGeom prst="flowChartMagneticDisk">
            <a:avLst/>
          </a:prstGeom>
          <a:solidFill>
            <a:srgbClr val="42E6E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Local DB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4" idx="3"/>
            <a:endCxn id="5" idx="1"/>
          </p:cNvCxnSpPr>
          <p:nvPr/>
        </p:nvCxnSpPr>
        <p:spPr>
          <a:xfrm flipV="1">
            <a:off x="2165629" y="3087078"/>
            <a:ext cx="1399510" cy="23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5948336" y="1065257"/>
            <a:ext cx="784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JSON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5942323" y="2881883"/>
            <a:ext cx="784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JSON</a:t>
            </a:r>
            <a:endParaRPr lang="zh-CN" altLang="en-US" dirty="0"/>
          </a:p>
        </p:txBody>
      </p:sp>
      <p:sp>
        <p:nvSpPr>
          <p:cNvPr id="39" name="文本框 35"/>
          <p:cNvSpPr txBox="1"/>
          <p:nvPr/>
        </p:nvSpPr>
        <p:spPr>
          <a:xfrm>
            <a:off x="5948335" y="4880992"/>
            <a:ext cx="784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JSON</a:t>
            </a:r>
            <a:endParaRPr lang="zh-CN" altLang="en-US" dirty="0"/>
          </a:p>
        </p:txBody>
      </p:sp>
      <p:sp>
        <p:nvSpPr>
          <p:cNvPr id="40" name="文本框 35"/>
          <p:cNvSpPr txBox="1"/>
          <p:nvPr/>
        </p:nvSpPr>
        <p:spPr>
          <a:xfrm>
            <a:off x="5998181" y="2056733"/>
            <a:ext cx="784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XML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2526534" y="2736901"/>
            <a:ext cx="784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HTTP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8658337" y="1061996"/>
            <a:ext cx="784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JDBC</a:t>
            </a:r>
            <a:endParaRPr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3854477" y="478318"/>
            <a:ext cx="1454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Web Service</a:t>
            </a:r>
            <a:endParaRPr lang="zh-CN" altLang="en-US" b="1" dirty="0"/>
          </a:p>
        </p:txBody>
      </p:sp>
      <p:sp>
        <p:nvSpPr>
          <p:cNvPr id="72" name="文本框 35"/>
          <p:cNvSpPr txBox="1"/>
          <p:nvPr/>
        </p:nvSpPr>
        <p:spPr>
          <a:xfrm>
            <a:off x="5942323" y="3783202"/>
            <a:ext cx="784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JSON</a:t>
            </a:r>
            <a:endParaRPr lang="zh-CN" altLang="en-US" dirty="0"/>
          </a:p>
        </p:txBody>
      </p:sp>
      <p:sp>
        <p:nvSpPr>
          <p:cNvPr id="84" name="圆角矩形 83"/>
          <p:cNvSpPr/>
          <p:nvPr/>
        </p:nvSpPr>
        <p:spPr>
          <a:xfrm>
            <a:off x="7215580" y="1150398"/>
            <a:ext cx="1024570" cy="561860"/>
          </a:xfrm>
          <a:prstGeom prst="roundRect">
            <a:avLst/>
          </a:prstGeom>
          <a:solidFill>
            <a:srgbClr val="42E6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Local Server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7215580" y="2108649"/>
            <a:ext cx="1024570" cy="561860"/>
          </a:xfrm>
          <a:prstGeom prst="roundRect">
            <a:avLst/>
          </a:prstGeom>
          <a:solidFill>
            <a:srgbClr val="42E6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Flickr</a:t>
            </a:r>
            <a:r>
              <a:rPr lang="en-US" altLang="zh-CN" b="1" dirty="0" smtClean="0">
                <a:solidFill>
                  <a:schemeClr val="tx1"/>
                </a:solidFill>
              </a:rPr>
              <a:t> Server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7216046" y="3015210"/>
            <a:ext cx="1024570" cy="561860"/>
          </a:xfrm>
          <a:prstGeom prst="roundRect">
            <a:avLst/>
          </a:prstGeom>
          <a:solidFill>
            <a:srgbClr val="42E6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Google</a:t>
            </a:r>
          </a:p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Server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7179426" y="3921771"/>
            <a:ext cx="1096877" cy="561860"/>
          </a:xfrm>
          <a:prstGeom prst="roundRect">
            <a:avLst/>
          </a:prstGeom>
          <a:solidFill>
            <a:srgbClr val="42E6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YouTube </a:t>
            </a:r>
            <a:r>
              <a:rPr lang="en-US" altLang="zh-CN" b="1" dirty="0" smtClean="0">
                <a:solidFill>
                  <a:schemeClr val="tx1"/>
                </a:solidFill>
              </a:rPr>
              <a:t>Server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7116427" y="4969394"/>
            <a:ext cx="1222874" cy="561860"/>
          </a:xfrm>
          <a:prstGeom prst="roundRect">
            <a:avLst/>
          </a:prstGeom>
          <a:solidFill>
            <a:srgbClr val="42E6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Dandelion  </a:t>
            </a:r>
            <a:r>
              <a:rPr lang="en-US" altLang="zh-CN" b="1" dirty="0" smtClean="0">
                <a:solidFill>
                  <a:schemeClr val="tx1"/>
                </a:solidFill>
              </a:rPr>
              <a:t>Server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91" name="直接箭头连接符 90"/>
          <p:cNvCxnSpPr>
            <a:stCxn id="7" idx="0"/>
            <a:endCxn id="84" idx="1"/>
          </p:cNvCxnSpPr>
          <p:nvPr/>
        </p:nvCxnSpPr>
        <p:spPr>
          <a:xfrm>
            <a:off x="5308972" y="1431328"/>
            <a:ext cx="19066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>
            <a:off x="5308972" y="2408912"/>
            <a:ext cx="19066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9" idx="0"/>
            <a:endCxn id="86" idx="1"/>
          </p:cNvCxnSpPr>
          <p:nvPr/>
        </p:nvCxnSpPr>
        <p:spPr>
          <a:xfrm flipV="1">
            <a:off x="5308973" y="3296140"/>
            <a:ext cx="190707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10" idx="0"/>
            <a:endCxn id="87" idx="1"/>
          </p:cNvCxnSpPr>
          <p:nvPr/>
        </p:nvCxnSpPr>
        <p:spPr>
          <a:xfrm flipV="1">
            <a:off x="5308972" y="4202701"/>
            <a:ext cx="187045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11" idx="0"/>
            <a:endCxn id="88" idx="1"/>
          </p:cNvCxnSpPr>
          <p:nvPr/>
        </p:nvCxnSpPr>
        <p:spPr>
          <a:xfrm>
            <a:off x="5450358" y="5250324"/>
            <a:ext cx="166606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84" idx="3"/>
            <a:endCxn id="13" idx="2"/>
          </p:cNvCxnSpPr>
          <p:nvPr/>
        </p:nvCxnSpPr>
        <p:spPr>
          <a:xfrm>
            <a:off x="8240150" y="1431328"/>
            <a:ext cx="14427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7082623" y="466008"/>
            <a:ext cx="1290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Web Server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5060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019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35</Words>
  <Application>Microsoft Office PowerPoint</Application>
  <PresentationFormat>宽屏</PresentationFormat>
  <Paragraphs>23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白骏</dc:creator>
  <cp:lastModifiedBy>白骏</cp:lastModifiedBy>
  <cp:revision>7</cp:revision>
  <dcterms:created xsi:type="dcterms:W3CDTF">2015-08-17T11:23:50Z</dcterms:created>
  <dcterms:modified xsi:type="dcterms:W3CDTF">2015-08-17T13:10:29Z</dcterms:modified>
</cp:coreProperties>
</file>