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365" r:id="rId2"/>
    <p:sldId id="366" r:id="rId3"/>
    <p:sldId id="367" r:id="rId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tings" initials="" lastIdx="1" clrIdx="0"/>
  <p:cmAuthor id="2" name="James A Bain" initials="JAB" lastIdx="1" clrIdx="1">
    <p:extLst>
      <p:ext uri="{19B8F6BF-5375-455C-9EA6-DF929625EA0E}">
        <p15:presenceInfo xmlns:p15="http://schemas.microsoft.com/office/powerpoint/2012/main" userId="beb0622b90753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6E6E6"/>
    <a:srgbClr val="F4AE7D"/>
    <a:srgbClr val="EC7320"/>
    <a:srgbClr val="FBE3CD"/>
    <a:srgbClr val="88AC7A"/>
    <a:srgbClr val="D7E4BD"/>
    <a:srgbClr val="FFC000"/>
    <a:srgbClr val="FFFFFF"/>
    <a:srgbClr val="6FB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000" autoAdjust="0"/>
  </p:normalViewPr>
  <p:slideViewPr>
    <p:cSldViewPr>
      <p:cViewPr varScale="1">
        <p:scale>
          <a:sx n="74" d="100"/>
          <a:sy n="74" d="100"/>
        </p:scale>
        <p:origin x="10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id="{75558673-445C-4370-A802-1D88F474E2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140" tIns="44070" rIns="88140" bIns="44070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EBE4B075-DFBD-486A-9220-997A953EA5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140" tIns="44070" rIns="88140" bIns="44070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6692" name="Rectangle 4">
            <a:extLst>
              <a:ext uri="{FF2B5EF4-FFF2-40B4-BE49-F238E27FC236}">
                <a16:creationId xmlns:a16="http://schemas.microsoft.com/office/drawing/2014/main" id="{93075FF8-9FCD-4EAC-958A-2FAE2653FA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140" tIns="44070" rIns="88140" bIns="44070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6693" name="Rectangle 5">
            <a:extLst>
              <a:ext uri="{FF2B5EF4-FFF2-40B4-BE49-F238E27FC236}">
                <a16:creationId xmlns:a16="http://schemas.microsoft.com/office/drawing/2014/main" id="{B8118825-B092-4C86-A14A-46B939BCF8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140" tIns="44070" rIns="88140" bIns="44070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/>
            </a:lvl1pPr>
          </a:lstStyle>
          <a:p>
            <a:pPr>
              <a:defRPr/>
            </a:pPr>
            <a:fld id="{52714AB8-AA20-44BD-9235-7885E1FED5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47EB72D-3E35-4189-8FAC-976098269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09147C6-816A-4120-8B43-14A1965B50B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E72D3FC-D63C-4016-8365-B11E9C669A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18A067FE-38AA-45FE-92F7-84AA709307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05" y="4416426"/>
            <a:ext cx="5504204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0C949D17-0E01-4638-B370-DF23A59085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3173" tIns="46587" rIns="93173" bIns="46587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04EC017A-BA09-4255-8A9B-C2EB3E500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3173" tIns="46587" rIns="93173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/>
            </a:lvl1pPr>
          </a:lstStyle>
          <a:p>
            <a:pPr>
              <a:defRPr/>
            </a:pPr>
            <a:fld id="{A1D15658-8F7C-46D2-90B4-5C5F46279B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box will indicate that comments are present and tasks are assigned.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D15658-8F7C-46D2-90B4-5C5F46279B07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873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SSCfinal">
            <a:extLst>
              <a:ext uri="{FF2B5EF4-FFF2-40B4-BE49-F238E27FC236}">
                <a16:creationId xmlns:a16="http://schemas.microsoft.com/office/drawing/2014/main" id="{4E9894F2-10BD-4710-AB70-B7F731C85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2792413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ecelogo2">
            <a:extLst>
              <a:ext uri="{FF2B5EF4-FFF2-40B4-BE49-F238E27FC236}">
                <a16:creationId xmlns:a16="http://schemas.microsoft.com/office/drawing/2014/main" id="{1FA69087-ECA9-4F3D-B0C8-0F779999E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248400"/>
            <a:ext cx="23002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logo-sketch-11">
            <a:extLst>
              <a:ext uri="{FF2B5EF4-FFF2-40B4-BE49-F238E27FC236}">
                <a16:creationId xmlns:a16="http://schemas.microsoft.com/office/drawing/2014/main" id="{D3328AB5-F367-46EE-B9A9-208656011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B6015639-F814-4452-A170-F2AC769D3A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038600"/>
            <a:ext cx="9144000" cy="76200"/>
          </a:xfrm>
          <a:prstGeom prst="rect">
            <a:avLst/>
          </a:prstGeom>
          <a:solidFill>
            <a:srgbClr val="47176B"/>
          </a:solidFill>
          <a:ln>
            <a:noFill/>
          </a:ln>
          <a:effectLst>
            <a:outerShdw blurRad="45720" dist="35921" dir="2700000" algn="ctr" rotWithShape="0">
              <a:srgbClr val="2D0054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9" name="Picture 9" descr="wordmark7">
            <a:extLst>
              <a:ext uri="{FF2B5EF4-FFF2-40B4-BE49-F238E27FC236}">
                <a16:creationId xmlns:a16="http://schemas.microsoft.com/office/drawing/2014/main" id="{1196E016-2470-4E4C-8F0D-EE4A947AA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348413"/>
            <a:ext cx="25828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1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600200"/>
            <a:ext cx="6400800" cy="11430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685800"/>
          </a:xfrm>
          <a:effectLst>
            <a:outerShdw blurRad="63500" dist="38099" dir="2700000" algn="ctr" rotWithShape="0">
              <a:schemeClr val="bg1">
                <a:alpha val="74998"/>
              </a:schemeClr>
            </a:outerShdw>
          </a:effectLst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97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685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3860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371600" indent="-225425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40188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371600" indent="-22383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537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4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BC27EE4-2C84-434B-91A9-FE886397E2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6761163" cy="931863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7" name="Picture 3" descr="ecelogo3">
            <a:extLst>
              <a:ext uri="{FF2B5EF4-FFF2-40B4-BE49-F238E27FC236}">
                <a16:creationId xmlns:a16="http://schemas.microsoft.com/office/drawing/2014/main" id="{BCDA940F-A732-4472-9F87-1935D862AE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38900"/>
            <a:ext cx="152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DD37DA40-F4E5-4C21-AFF7-4F05E2905A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1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FDA5C56-54F8-4BDD-8811-FE118E239D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868363"/>
            <a:ext cx="9144000" cy="0"/>
          </a:xfrm>
          <a:prstGeom prst="line">
            <a:avLst/>
          </a:prstGeom>
          <a:noFill/>
          <a:ln w="9525">
            <a:solidFill>
              <a:srgbClr val="4005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61C2BE-D91B-4116-A534-9A0C7A538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2311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31" name="Picture 8" descr="wordmark7">
            <a:extLst>
              <a:ext uri="{FF2B5EF4-FFF2-40B4-BE49-F238E27FC236}">
                <a16:creationId xmlns:a16="http://schemas.microsoft.com/office/drawing/2014/main" id="{69ED9903-BD34-47ED-AC49-BAA9BD1052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21450"/>
            <a:ext cx="163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9">
            <a:extLst>
              <a:ext uri="{FF2B5EF4-FFF2-40B4-BE49-F238E27FC236}">
                <a16:creationId xmlns:a16="http://schemas.microsoft.com/office/drawing/2014/main" id="{A355845B-9DB0-4CA7-B0D0-551D4EC3E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611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Line 10">
            <a:extLst>
              <a:ext uri="{FF2B5EF4-FFF2-40B4-BE49-F238E27FC236}">
                <a16:creationId xmlns:a16="http://schemas.microsoft.com/office/drawing/2014/main" id="{BD07EA6B-F6C6-4B91-B45A-A01999D81D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rgbClr val="4005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" name="Picture 11">
            <a:extLst>
              <a:ext uri="{FF2B5EF4-FFF2-40B4-BE49-F238E27FC236}">
                <a16:creationId xmlns:a16="http://schemas.microsoft.com/office/drawing/2014/main" id="{E137C277-E0B2-4568-AAC8-08E5E8725E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0"/>
            <a:ext cx="2382837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0047" name="Text Box 15">
            <a:extLst>
              <a:ext uri="{FF2B5EF4-FFF2-40B4-BE49-F238E27FC236}">
                <a16:creationId xmlns:a16="http://schemas.microsoft.com/office/drawing/2014/main" id="{9A7A8FFC-9BC4-4C6D-BDFD-6EE29C91E5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500813"/>
            <a:ext cx="436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fld id="{37CB02A0-A86F-417D-B8FB-081F0490028F}" type="slidenum">
              <a:rPr lang="en-US" altLang="en-US" sz="1600" smtClean="0"/>
              <a:pPr algn="ctr">
                <a:defRPr/>
              </a:pPr>
              <a:t>‹#›</a:t>
            </a:fld>
            <a:endParaRPr lang="en-US" alt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6" r:id="rId3"/>
    <p:sldLayoutId id="2147483888" r:id="rId4"/>
    <p:sldLayoutId id="214748388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331B4F"/>
          </a:solidFill>
          <a:latin typeface="Arial" charset="0"/>
          <a:ea typeface="ＭＳ Ｐゴシック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400561"/>
        </a:buClr>
        <a:buFont typeface="Wingdings" panose="05000000000000000000" pitchFamily="2" charset="2"/>
        <a:buChar char="§"/>
        <a:defRPr sz="2000" b="1" 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69913" indent="-225425" algn="l" rtl="0" eaLnBrk="0" fontAlgn="base" hangingPunct="0">
        <a:spcBef>
          <a:spcPct val="20000"/>
        </a:spcBef>
        <a:spcAft>
          <a:spcPct val="0"/>
        </a:spcAft>
        <a:buClr>
          <a:srgbClr val="400561"/>
        </a:buClr>
        <a:buFont typeface="Wingdings" panose="05000000000000000000" pitchFamily="2" charset="2"/>
        <a:buChar char="§"/>
        <a:defRPr i="1">
          <a:solidFill>
            <a:srgbClr val="333333"/>
          </a:solidFill>
          <a:latin typeface="+mn-lt"/>
          <a:ea typeface="MS PGothic" panose="020B0600070205080204" pitchFamily="34" charset="-128"/>
        </a:defRPr>
      </a:lvl2pPr>
      <a:lvl3pPr marL="854075" indent="-223838" algn="l" rtl="0" eaLnBrk="0" fontAlgn="base" hangingPunct="0">
        <a:spcBef>
          <a:spcPct val="20000"/>
        </a:spcBef>
        <a:spcAft>
          <a:spcPct val="0"/>
        </a:spcAft>
        <a:buClr>
          <a:srgbClr val="400561"/>
        </a:buClr>
        <a:buFont typeface="Wingdings" panose="05000000000000000000" pitchFamily="2" charset="2"/>
        <a:buChar char="§"/>
        <a:defRPr sz="1600" i="1">
          <a:solidFill>
            <a:srgbClr val="333333"/>
          </a:solidFill>
          <a:latin typeface="+mn-lt"/>
          <a:ea typeface="MS PGothic" panose="020B0600070205080204" pitchFamily="34" charset="-128"/>
        </a:defRPr>
      </a:lvl3pPr>
      <a:lvl4pPr marL="1147763" indent="-233363" algn="l" rtl="0" eaLnBrk="0" fontAlgn="base" hangingPunct="0">
        <a:spcBef>
          <a:spcPct val="20000"/>
        </a:spcBef>
        <a:spcAft>
          <a:spcPct val="0"/>
        </a:spcAft>
        <a:buClr>
          <a:srgbClr val="400561"/>
        </a:buClr>
        <a:buFont typeface="Wingdings" panose="05000000000000000000" pitchFamily="2" charset="2"/>
        <a:buChar char="§"/>
        <a:defRPr sz="1600" i="1">
          <a:solidFill>
            <a:srgbClr val="333333"/>
          </a:solidFill>
          <a:latin typeface="+mn-lt"/>
          <a:ea typeface="MS PGothic" panose="020B0600070205080204" pitchFamily="34" charset="-128"/>
        </a:defRPr>
      </a:lvl4pPr>
      <a:lvl5pPr marL="1484313" indent="-225425" algn="l" rtl="0" eaLnBrk="0" fontAlgn="base" hangingPunct="0">
        <a:spcBef>
          <a:spcPct val="20000"/>
        </a:spcBef>
        <a:spcAft>
          <a:spcPct val="0"/>
        </a:spcAft>
        <a:buClr>
          <a:srgbClr val="400561"/>
        </a:buClr>
        <a:buFont typeface="Wingdings" panose="05000000000000000000" pitchFamily="2" charset="2"/>
        <a:buChar char="§"/>
        <a:defRPr sz="1600" i="1">
          <a:solidFill>
            <a:srgbClr val="333333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00561"/>
        </a:buClr>
        <a:buFont typeface="Wingdings" charset="0"/>
        <a:buChar char="§"/>
        <a:defRPr sz="1600" i="1">
          <a:solidFill>
            <a:srgbClr val="33333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00561"/>
        </a:buClr>
        <a:buFont typeface="Wingdings" charset="0"/>
        <a:buChar char="§"/>
        <a:defRPr sz="1600" i="1">
          <a:solidFill>
            <a:srgbClr val="33333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00561"/>
        </a:buClr>
        <a:buFont typeface="Wingdings" charset="0"/>
        <a:buChar char="§"/>
        <a:defRPr sz="1600" i="1">
          <a:solidFill>
            <a:srgbClr val="33333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00561"/>
        </a:buClr>
        <a:buFont typeface="Wingdings" charset="0"/>
        <a:buChar char="§"/>
        <a:defRPr sz="1600" i="1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E1380B6-FBBD-4B9A-A33B-06333962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1143000"/>
          </a:xfrm>
        </p:spPr>
        <p:txBody>
          <a:bodyPr/>
          <a:lstStyle/>
          <a:p>
            <a:r>
              <a:rPr lang="en-US" dirty="0"/>
              <a:t>A Vision for Direct </a:t>
            </a:r>
            <a:r>
              <a:rPr lang="en-US" dirty="0" err="1"/>
              <a:t>NVM</a:t>
            </a:r>
            <a:r>
              <a:rPr lang="en-US" dirty="0"/>
              <a:t> Cell Interactions</a:t>
            </a:r>
          </a:p>
          <a:p>
            <a:r>
              <a:rPr lang="en-US" dirty="0"/>
              <a:t>to Accomplish Computing in Memory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6F6D5-91F9-4CA6-9394-CF04BDF50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Using Memory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6A6E028-2548-42DD-9878-9986BD97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321" y="6415088"/>
            <a:ext cx="1293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bg2"/>
                </a:solidFill>
                <a:latin typeface="Arial Narrow" panose="020B0606020202030204" pitchFamily="34" charset="0"/>
              </a:rPr>
              <a:t>Oct 13, 2021</a:t>
            </a:r>
          </a:p>
        </p:txBody>
      </p:sp>
    </p:spTree>
    <p:extLst>
      <p:ext uri="{BB962C8B-B14F-4D97-AF65-F5344CB8AC3E}">
        <p14:creationId xmlns:p14="http://schemas.microsoft.com/office/powerpoint/2010/main" val="18979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7C70BE-8091-F1DD-89B4-F9526168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5F62-6757-1147-FDB0-AB27662E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1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2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3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4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4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5A6A3-6B52-3E52-EBB1-17AF8C82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5F62-6757-1147-FDB0-AB27662EE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1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2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3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4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726D8-4DB6-16DE-62AF-D326EB2BE2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1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2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3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pPr lvl="4"/>
            <a:r>
              <a:rPr lang="en-US" dirty="0"/>
              <a:t>Test of format</a:t>
            </a:r>
            <a:br>
              <a:rPr lang="en-US" dirty="0"/>
            </a:br>
            <a:r>
              <a:rPr lang="en-US" dirty="0"/>
              <a:t>Test of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5048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64184</TotalTime>
  <Words>138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Wingdings</vt:lpstr>
      <vt:lpstr>1_Default Design</vt:lpstr>
      <vt:lpstr>Processing Using Memory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jonesc</dc:creator>
  <cp:lastModifiedBy>James A Bain</cp:lastModifiedBy>
  <cp:revision>1314</cp:revision>
  <cp:lastPrinted>2020-02-03T15:27:51Z</cp:lastPrinted>
  <dcterms:created xsi:type="dcterms:W3CDTF">2004-05-04T19:36:00Z</dcterms:created>
  <dcterms:modified xsi:type="dcterms:W3CDTF">2022-11-27T14:40:46Z</dcterms:modified>
</cp:coreProperties>
</file>