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11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38"/>
    <p:restoredTop sz="94691"/>
  </p:normalViewPr>
  <p:slideViewPr>
    <p:cSldViewPr snapToGrid="0">
      <p:cViewPr varScale="1">
        <p:scale>
          <a:sx n="70" d="100"/>
          <a:sy n="70" d="100"/>
        </p:scale>
        <p:origin x="7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48" d="100"/>
          <a:sy n="148" d="100"/>
        </p:scale>
        <p:origin x="5360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8E5C5F9-1D50-66F7-DB96-618F3CAE3E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326E13-E904-5A1E-6428-353CBF3637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31FEB-3A5A-B44C-A75A-40436268332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BDEDCB-FD5F-E55D-0E91-5BBBC02499F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212570-AC59-C74F-F4DA-2DC6D7EB4C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8AEDC8-3A32-2B44-898F-BCBFA3FED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747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2C3FB-0912-4044-8C23-E1B2E62B251F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1A1BB-5CF9-9745-A5CD-9409D4ECC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33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A555C-C3EF-F727-AB1E-6335841EB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8" y="4541499"/>
            <a:ext cx="6160741" cy="559181"/>
          </a:xfrm>
        </p:spPr>
        <p:txBody>
          <a:bodyPr anchor="t">
            <a:normAutofit/>
          </a:bodyPr>
          <a:lstStyle>
            <a:lvl1pPr algn="l">
              <a:defRPr sz="4000" b="0" i="0">
                <a:latin typeface="Montserrat" pitchFamily="2" charset="77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14CEEF-02D4-B5F8-B874-59B713D680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7" y="5100680"/>
            <a:ext cx="6160741" cy="559181"/>
          </a:xfrm>
        </p:spPr>
        <p:txBody>
          <a:bodyPr>
            <a:normAutofit/>
          </a:bodyPr>
          <a:lstStyle>
            <a:lvl1pPr marL="0" indent="0" algn="l">
              <a:buNone/>
              <a:defRPr sz="4000" b="1" i="0">
                <a:solidFill>
                  <a:srgbClr val="C51130"/>
                </a:solidFill>
                <a:latin typeface="Montserrat ExtraBold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74B8069-5461-4397-B06A-D105DAA227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6" y="5955099"/>
            <a:ext cx="6160741" cy="728333"/>
          </a:xfrm>
        </p:spPr>
        <p:txBody>
          <a:bodyPr>
            <a:normAutofit/>
          </a:bodyPr>
          <a:lstStyle>
            <a:lvl1pPr marL="0" indent="0">
              <a:buNone/>
              <a:defRPr sz="1600" b="0" i="0">
                <a:latin typeface="Montserrat Light" pitchFamily="2" charset="77"/>
              </a:defRPr>
            </a:lvl1pPr>
          </a:lstStyle>
          <a:p>
            <a:pPr lvl="0"/>
            <a:r>
              <a:rPr lang="en-US" dirty="0"/>
              <a:t>Click to edit 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9E05E3F-27AE-66B3-978D-C54C2D1782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29069" y="4692650"/>
            <a:ext cx="4000500" cy="408030"/>
          </a:xfrm>
        </p:spPr>
        <p:txBody>
          <a:bodyPr>
            <a:noAutofit/>
          </a:bodyPr>
          <a:lstStyle>
            <a:lvl1pPr marL="0" indent="0" algn="r">
              <a:buNone/>
              <a:defRPr sz="2800" b="0" i="1">
                <a:latin typeface="Montserrat Light" pitchFamily="2" charset="77"/>
              </a:defRPr>
            </a:lvl1pPr>
          </a:lstStyle>
          <a:p>
            <a:pPr lvl="0"/>
            <a:r>
              <a:rPr lang="en-US" dirty="0"/>
              <a:t>Month &amp; Date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3353C6D-A0A7-AA32-AC09-78ADFC07EC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29069" y="5176255"/>
            <a:ext cx="4000500" cy="408030"/>
          </a:xfrm>
        </p:spPr>
        <p:txBody>
          <a:bodyPr/>
          <a:lstStyle>
            <a:lvl1pPr marL="0" indent="0" algn="r">
              <a:buNone/>
              <a:defRPr b="0" i="0">
                <a:latin typeface="Montserrat" pitchFamily="2" charset="77"/>
              </a:defRPr>
            </a:lvl1pPr>
          </a:lstStyle>
          <a:p>
            <a:pPr lvl="0"/>
            <a:r>
              <a:rPr lang="en-US" dirty="0"/>
              <a:t>Year</a:t>
            </a:r>
          </a:p>
        </p:txBody>
      </p:sp>
    </p:spTree>
    <p:extLst>
      <p:ext uri="{BB962C8B-B14F-4D97-AF65-F5344CB8AC3E}">
        <p14:creationId xmlns:p14="http://schemas.microsoft.com/office/powerpoint/2010/main" val="1113995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82F468-061A-961C-2F7F-CF065F347F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2879" y="91440"/>
            <a:ext cx="10099807" cy="525463"/>
          </a:xfrm>
        </p:spPr>
        <p:txBody>
          <a:bodyPr>
            <a:noAutofit/>
          </a:bodyPr>
          <a:lstStyle>
            <a:lvl1pPr marL="0" indent="0">
              <a:buNone/>
              <a:defRPr sz="3600" b="1" i="0">
                <a:latin typeface="Montserrat SemiBold" pitchFamily="2" charset="77"/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758A0C-A878-7FA6-9946-CE51B195185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2879" y="758952"/>
            <a:ext cx="10099807" cy="462945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solidFill>
                  <a:schemeClr val="tx1">
                    <a:lumMod val="50000"/>
                    <a:lumOff val="50000"/>
                  </a:schemeClr>
                </a:solidFill>
                <a:latin typeface="Montserrat" pitchFamily="2" charset="77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43F7F87-B2C6-E657-03CC-8DD30F55B03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1302589"/>
            <a:ext cx="10515600" cy="4872239"/>
          </a:xfrm>
        </p:spPr>
        <p:txBody>
          <a:bodyPr/>
          <a:lstStyle>
            <a:lvl1pPr>
              <a:defRPr>
                <a:latin typeface="Montserrat" pitchFamily="2" charset="77"/>
              </a:defRPr>
            </a:lvl1pPr>
            <a:lvl2pPr>
              <a:defRPr>
                <a:latin typeface="Montserrat" pitchFamily="2" charset="77"/>
              </a:defRPr>
            </a:lvl2pPr>
            <a:lvl3pPr>
              <a:defRPr>
                <a:latin typeface="Montserrat" pitchFamily="2" charset="77"/>
              </a:defRPr>
            </a:lvl3pPr>
            <a:lvl4pPr>
              <a:defRPr>
                <a:latin typeface="Montserrat" pitchFamily="2" charset="77"/>
              </a:defRPr>
            </a:lvl4pPr>
            <a:lvl5pPr>
              <a:defRPr>
                <a:latin typeface="Montserrat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CAA9B4-FB77-9D98-9AF8-E795693ED1B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4D7F83-72A5-70D5-5C3C-DC5A402221A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F127D-50C0-6276-352B-D95010BA340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D8F81-0555-6C43-BC66-398DADB15A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02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82F468-061A-961C-2F7F-CF065F347F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2879" y="91440"/>
            <a:ext cx="10108433" cy="525463"/>
          </a:xfrm>
        </p:spPr>
        <p:txBody>
          <a:bodyPr>
            <a:noAutofit/>
          </a:bodyPr>
          <a:lstStyle>
            <a:lvl1pPr marL="0" indent="0">
              <a:buNone/>
              <a:defRPr sz="3600" b="1" i="0">
                <a:latin typeface="Montserrat SemiBold" pitchFamily="2" charset="77"/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758A0C-A878-7FA6-9946-CE51B195185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2879" y="758952"/>
            <a:ext cx="10108433" cy="462945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solidFill>
                  <a:schemeClr val="tx1">
                    <a:lumMod val="50000"/>
                    <a:lumOff val="50000"/>
                  </a:schemeClr>
                </a:solidFill>
                <a:latin typeface="Montserrat" pitchFamily="2" charset="77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43F7F87-B2C6-E657-03CC-8DD30F55B03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1302589"/>
            <a:ext cx="10515600" cy="4872239"/>
          </a:xfrm>
        </p:spPr>
        <p:txBody>
          <a:bodyPr/>
          <a:lstStyle>
            <a:lvl1pPr marL="0" indent="0">
              <a:buNone/>
              <a:defRPr>
                <a:latin typeface="Montserrat" pitchFamily="2" charset="77"/>
              </a:defRPr>
            </a:lvl1pPr>
            <a:lvl2pPr>
              <a:defRPr>
                <a:latin typeface="Montserrat" pitchFamily="2" charset="77"/>
              </a:defRPr>
            </a:lvl2pPr>
            <a:lvl3pPr>
              <a:defRPr>
                <a:latin typeface="Montserrat" pitchFamily="2" charset="77"/>
              </a:defRPr>
            </a:lvl3pPr>
            <a:lvl4pPr>
              <a:defRPr>
                <a:latin typeface="Montserrat" pitchFamily="2" charset="77"/>
              </a:defRPr>
            </a:lvl4pPr>
            <a:lvl5pPr>
              <a:defRPr>
                <a:latin typeface="Montserrat" pitchFamily="2" charset="77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2EC40-8CC8-C0D6-A34F-94E21312B1E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FD345-D46A-57FB-541C-3C9CCB620B7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5AE89D-B39E-D612-A928-21FEF9CA900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D8F81-0555-6C43-BC66-398DADB15A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0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82F468-061A-961C-2F7F-CF065F347F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2879" y="91440"/>
            <a:ext cx="10108433" cy="525463"/>
          </a:xfrm>
        </p:spPr>
        <p:txBody>
          <a:bodyPr>
            <a:noAutofit/>
          </a:bodyPr>
          <a:lstStyle>
            <a:lvl1pPr marL="0" indent="0">
              <a:buNone/>
              <a:defRPr sz="3600" b="1" i="0">
                <a:latin typeface="Montserrat SemiBold" pitchFamily="2" charset="77"/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758A0C-A878-7FA6-9946-CE51B195185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2879" y="758952"/>
            <a:ext cx="10108433" cy="462945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solidFill>
                  <a:schemeClr val="tx1">
                    <a:lumMod val="50000"/>
                    <a:lumOff val="50000"/>
                  </a:schemeClr>
                </a:solidFill>
                <a:latin typeface="Montserrat" pitchFamily="2" charset="77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2EC40-8CC8-C0D6-A34F-94E21312B1E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FD345-D46A-57FB-541C-3C9CCB620B7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5AE89D-B39E-D612-A928-21FEF9CA900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D8F81-0555-6C43-BC66-398DADB15A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00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92E96-9110-4CAE-7D18-EEBFFDB3A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02590"/>
            <a:ext cx="5157787" cy="525462"/>
          </a:xfrm>
        </p:spPr>
        <p:txBody>
          <a:bodyPr anchor="t"/>
          <a:lstStyle>
            <a:lvl1pPr marL="0" indent="0">
              <a:buNone/>
              <a:defRPr sz="2400" b="1">
                <a:latin typeface="Montserrat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94B246-F700-0DBA-4EF5-834D9F104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28052"/>
            <a:ext cx="5157787" cy="4361611"/>
          </a:xfrm>
        </p:spPr>
        <p:txBody>
          <a:bodyPr/>
          <a:lstStyle>
            <a:lvl1pPr>
              <a:defRPr>
                <a:latin typeface="Montserrat" pitchFamily="2" charset="77"/>
              </a:defRPr>
            </a:lvl1pPr>
            <a:lvl2pPr>
              <a:defRPr>
                <a:latin typeface="Montserrat" pitchFamily="2" charset="77"/>
              </a:defRPr>
            </a:lvl2pPr>
            <a:lvl3pPr>
              <a:defRPr>
                <a:latin typeface="Montserrat" pitchFamily="2" charset="77"/>
              </a:defRPr>
            </a:lvl3pPr>
            <a:lvl4pPr>
              <a:defRPr>
                <a:latin typeface="Montserrat" pitchFamily="2" charset="77"/>
              </a:defRPr>
            </a:lvl4pPr>
            <a:lvl5pPr>
              <a:defRPr>
                <a:latin typeface="Montserrat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23B6D8-1563-ABFB-8078-854513AB60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02590"/>
            <a:ext cx="5183188" cy="525462"/>
          </a:xfrm>
        </p:spPr>
        <p:txBody>
          <a:bodyPr anchor="t"/>
          <a:lstStyle>
            <a:lvl1pPr marL="0" indent="0">
              <a:buNone/>
              <a:defRPr sz="2400" b="1">
                <a:latin typeface="Montserrat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D050C5-EED2-79FD-BF6E-2CAEE5A44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8052"/>
            <a:ext cx="5183188" cy="4361611"/>
          </a:xfrm>
        </p:spPr>
        <p:txBody>
          <a:bodyPr/>
          <a:lstStyle>
            <a:lvl1pPr>
              <a:defRPr>
                <a:latin typeface="Montserrat" pitchFamily="2" charset="77"/>
              </a:defRPr>
            </a:lvl1pPr>
            <a:lvl2pPr>
              <a:defRPr>
                <a:latin typeface="Montserrat" pitchFamily="2" charset="77"/>
              </a:defRPr>
            </a:lvl2pPr>
            <a:lvl3pPr>
              <a:defRPr>
                <a:latin typeface="Montserrat" pitchFamily="2" charset="77"/>
              </a:defRPr>
            </a:lvl3pPr>
            <a:lvl4pPr>
              <a:defRPr>
                <a:latin typeface="Montserrat" pitchFamily="2" charset="77"/>
              </a:defRPr>
            </a:lvl4pPr>
            <a:lvl5pPr>
              <a:defRPr>
                <a:latin typeface="Montserrat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7EECCDC-4E0D-1149-9268-211924D288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2879" y="91440"/>
            <a:ext cx="10065301" cy="525463"/>
          </a:xfrm>
        </p:spPr>
        <p:txBody>
          <a:bodyPr>
            <a:noAutofit/>
          </a:bodyPr>
          <a:lstStyle>
            <a:lvl1pPr marL="0" indent="0">
              <a:buNone/>
              <a:defRPr sz="3600" b="1" i="0">
                <a:latin typeface="Montserrat SemiBold" pitchFamily="2" charset="77"/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17308AB3-0A97-9687-0FD9-2ABA6FF337C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2879" y="758952"/>
            <a:ext cx="10065301" cy="462945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solidFill>
                  <a:schemeClr val="tx1">
                    <a:lumMod val="50000"/>
                    <a:lumOff val="50000"/>
                  </a:schemeClr>
                </a:solidFill>
                <a:latin typeface="Montserrat" pitchFamily="2" charset="77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F60841-9F73-1E5B-ED23-4BFDA5C3449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D9A604D-95E7-0821-244D-A67AB2E4FE5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73B832-51ED-72E3-756E-2B07A34AB7F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D0D8F81-0555-6C43-BC66-398DADB15A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51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1170A9F4-A95E-E9DC-A770-CD813D4E94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1828800"/>
            <a:ext cx="10515600" cy="3909058"/>
          </a:xfrm>
        </p:spPr>
        <p:txBody>
          <a:bodyPr>
            <a:normAutofit/>
          </a:bodyPr>
          <a:lstStyle>
            <a:lvl1pPr marL="0" indent="0" algn="ctr">
              <a:buNone/>
              <a:defRPr sz="4800">
                <a:latin typeface="Montserrat" pitchFamily="2" charset="77"/>
              </a:defRPr>
            </a:lvl1pPr>
            <a:lvl2pPr>
              <a:defRPr>
                <a:latin typeface="Montserrat" pitchFamily="2" charset="77"/>
              </a:defRPr>
            </a:lvl2pPr>
            <a:lvl3pPr>
              <a:defRPr>
                <a:latin typeface="Montserrat" pitchFamily="2" charset="77"/>
              </a:defRPr>
            </a:lvl3pPr>
            <a:lvl4pPr>
              <a:defRPr>
                <a:latin typeface="Montserrat" pitchFamily="2" charset="77"/>
              </a:defRPr>
            </a:lvl4pPr>
            <a:lvl5pPr>
              <a:defRPr>
                <a:latin typeface="Montserrat" pitchFamily="2" charset="77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F77E93-2FB2-6244-5553-915D77A2A8CA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FA4358-B4DA-1386-14CF-60BA26EFF58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8A847-B102-B199-1D90-0784DC89AF8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D8F81-0555-6C43-BC66-398DADB15A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FF951A-5691-FF06-581D-93977F055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47F30-B119-3B02-48BD-13F8CF420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9EA5E-C563-E18A-0D9F-B040CA3D27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414753" y="6356349"/>
            <a:ext cx="11040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ontserrat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8B339-52D4-F4E9-8BC2-34B1C63254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80970" y="6356350"/>
            <a:ext cx="6728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ontserrat" pitchFamily="2" charset="77"/>
              </a:defRPr>
            </a:lvl1pPr>
          </a:lstStyle>
          <a:p>
            <a:fld id="{8D0D8F81-0555-6C43-BC66-398DADB15A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0673C8-16BB-91EE-119C-B642C6756A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ontserrat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879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5" r:id="rId3"/>
    <p:sldLayoutId id="2147483659" r:id="rId4"/>
    <p:sldLayoutId id="2147483653" r:id="rId5"/>
    <p:sldLayoutId id="2147483654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ontserrat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4DD6BA3-8D17-429B-BCE1-21B7C2DDEF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8A975-4974-171F-005F-55DC4C94C7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E34DA4-9AFC-80C9-F247-C87E7D31878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645C0-2E0C-9294-9FA2-66C575668C0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D34C5-069D-DA71-A775-A422BA64223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D8F81-0555-6C43-BC66-398DADB15AC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88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2601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Montserrat</vt:lpstr>
      <vt:lpstr>Montserrat ExtraBold</vt:lpstr>
      <vt:lpstr>Montserrat Light</vt:lpstr>
      <vt:lpstr>Montserrat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Edward Snizaski</dc:creator>
  <cp:lastModifiedBy>James Bain</cp:lastModifiedBy>
  <cp:revision>17</cp:revision>
  <dcterms:created xsi:type="dcterms:W3CDTF">2023-06-05T17:10:02Z</dcterms:created>
  <dcterms:modified xsi:type="dcterms:W3CDTF">2023-06-23T16:37:23Z</dcterms:modified>
</cp:coreProperties>
</file>