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58" r:id="rId2"/>
    <p:sldId id="257" r:id="rId3"/>
    <p:sldId id="259" r:id="rId4"/>
  </p:sldIdLst>
  <p:sldSz cx="12192000" cy="6858000"/>
  <p:notesSz cx="6858000" cy="9144000"/>
  <p:embeddedFontLst>
    <p:embeddedFont>
      <p:font typeface="Open Sans" panose="020B0606030504020204" pitchFamily="34" charset="0"/>
      <p:regular r:id="rId6"/>
      <p:bold r:id="rId7"/>
      <p:italic r:id="rId8"/>
      <p:boldItalic r:id="rId9"/>
    </p:embeddedFont>
    <p:embeddedFont>
      <p:font typeface="Open Sans Light" panose="020B030603050402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730A-25A4-D742-5223-24D432158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0867" y="1787524"/>
            <a:ext cx="6629400" cy="756309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Google Shape;71;p11" descr="Picture 6">
            <a:extLst>
              <a:ext uri="{FF2B5EF4-FFF2-40B4-BE49-F238E27FC236}">
                <a16:creationId xmlns:a16="http://schemas.microsoft.com/office/drawing/2014/main" id="{47964201-DFD0-6E1A-F78C-B5515749D56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-1" r="61665"/>
          <a:stretch/>
        </p:blipFill>
        <p:spPr>
          <a:xfrm>
            <a:off x="0" y="0"/>
            <a:ext cx="46736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;p2">
            <a:extLst>
              <a:ext uri="{FF2B5EF4-FFF2-40B4-BE49-F238E27FC236}">
                <a16:creationId xmlns:a16="http://schemas.microsoft.com/office/drawing/2014/main" id="{4FE4F89C-F3FB-5759-F8A4-D94FA949F1A1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9" b="19"/>
          <a:stretch/>
        </p:blipFill>
        <p:spPr>
          <a:xfrm>
            <a:off x="1152386" y="1969351"/>
            <a:ext cx="2518459" cy="29192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BA4C65-8F76-893D-1B32-B6F2E92927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0867" y="4080931"/>
            <a:ext cx="6070600" cy="1084263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233362" indent="0">
              <a:buNone/>
              <a:defRPr/>
            </a:lvl2pPr>
            <a:lvl3pPr marL="466725" indent="0">
              <a:buNone/>
              <a:defRPr/>
            </a:lvl3pPr>
            <a:lvl4pPr marL="630237" indent="0">
              <a:buNone/>
              <a:defRPr/>
            </a:lvl4pPr>
            <a:lvl5pPr marL="80168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89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Plaid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730A-25A4-D742-5223-24D43215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A6DCE-9ED6-58A1-37D9-0BA8E72BBA1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 anchor="t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2BC4D-44B9-7158-1046-55C9745C985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anchor="t"/>
          <a:lstStyle/>
          <a:p>
            <a:fld id="{70739568-309E-4CDD-B1CE-D0F106271ECE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C206F-4714-1C99-9AE7-8E80DD0156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anchor="t"/>
          <a:lstStyle/>
          <a:p>
            <a:endParaRPr lang="en-US" dirty="0"/>
          </a:p>
        </p:txBody>
      </p:sp>
      <p:pic>
        <p:nvPicPr>
          <p:cNvPr id="8" name="Google Shape;71;p11" descr="Picture 6">
            <a:extLst>
              <a:ext uri="{FF2B5EF4-FFF2-40B4-BE49-F238E27FC236}">
                <a16:creationId xmlns:a16="http://schemas.microsoft.com/office/drawing/2014/main" id="{47964201-DFD0-6E1A-F78C-B5515749D56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r="93680"/>
          <a:stretch/>
        </p:blipFill>
        <p:spPr>
          <a:xfrm>
            <a:off x="0" y="0"/>
            <a:ext cx="77047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37063512-15C6-FC92-7294-A033CBC2D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34"/>
            <a:ext cx="10515600" cy="50555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97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lai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730A-25A4-D742-5223-24D43215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A6DCE-9ED6-58A1-37D9-0BA8E72BBA1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 anchor="t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2BC4D-44B9-7158-1046-55C9745C985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anchor="t"/>
          <a:lstStyle/>
          <a:p>
            <a:fld id="{70739568-309E-4CDD-B1CE-D0F106271ECE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C206F-4714-1C99-9AE7-8E80DD0156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anchor="t"/>
          <a:lstStyle/>
          <a:p>
            <a:endParaRPr lang="en-US" dirty="0"/>
          </a:p>
        </p:txBody>
      </p:sp>
      <p:pic>
        <p:nvPicPr>
          <p:cNvPr id="8" name="Google Shape;71;p11" descr="Picture 6">
            <a:extLst>
              <a:ext uri="{FF2B5EF4-FFF2-40B4-BE49-F238E27FC236}">
                <a16:creationId xmlns:a16="http://schemas.microsoft.com/office/drawing/2014/main" id="{47964201-DFD0-6E1A-F78C-B5515749D56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r="93680"/>
          <a:stretch/>
        </p:blipFill>
        <p:spPr>
          <a:xfrm>
            <a:off x="0" y="0"/>
            <a:ext cx="77047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760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A6DCE-9ED6-58A1-37D9-0BA8E72BBA1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 anchor="t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2BC4D-44B9-7158-1046-55C9745C985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anchor="t"/>
          <a:lstStyle/>
          <a:p>
            <a:fld id="{70739568-309E-4CDD-B1CE-D0F106271ECE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C206F-4714-1C99-9AE7-8E80DD0156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anchor="t"/>
          <a:lstStyle/>
          <a:p>
            <a:endParaRPr lang="en-US" dirty="0"/>
          </a:p>
        </p:txBody>
      </p:sp>
      <p:pic>
        <p:nvPicPr>
          <p:cNvPr id="8" name="Google Shape;71;p11" descr="Picture 6">
            <a:extLst>
              <a:ext uri="{FF2B5EF4-FFF2-40B4-BE49-F238E27FC236}">
                <a16:creationId xmlns:a16="http://schemas.microsoft.com/office/drawing/2014/main" id="{47964201-DFD0-6E1A-F78C-B5515749D56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r="93680"/>
          <a:stretch/>
        </p:blipFill>
        <p:spPr>
          <a:xfrm>
            <a:off x="0" y="0"/>
            <a:ext cx="77047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262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71;p11" descr="Picture 6">
            <a:extLst>
              <a:ext uri="{FF2B5EF4-FFF2-40B4-BE49-F238E27FC236}">
                <a16:creationId xmlns:a16="http://schemas.microsoft.com/office/drawing/2014/main" id="{47964201-DFD0-6E1A-F78C-B5515749D56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r="93680"/>
          <a:stretch/>
        </p:blipFill>
        <p:spPr>
          <a:xfrm>
            <a:off x="0" y="0"/>
            <a:ext cx="77047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036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730A-25A4-D742-5223-24D43215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A6DCE-9ED6-58A1-37D9-0BA8E72BBA1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 anchor="t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2BC4D-44B9-7158-1046-55C9745C985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anchor="t"/>
          <a:lstStyle/>
          <a:p>
            <a:fld id="{70739568-309E-4CDD-B1CE-D0F106271ECE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C206F-4714-1C99-9AE7-8E80DD0156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anchor="t"/>
          <a:lstStyle/>
          <a:p>
            <a:endParaRPr lang="en-US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37063512-15C6-FC92-7294-A033CBC2D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34"/>
            <a:ext cx="10515600" cy="50555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212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82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8200" y="6236986"/>
            <a:ext cx="3217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020529-A8AE-9D4D-B893-8990D68A3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1434"/>
            <a:ext cx="10515600" cy="50555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6EB47-57D0-DA54-FD4E-1ABC92230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7670" y="62369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39568-309E-4CDD-B1CE-D0F106271ECE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B8E8F-B0CA-AD3E-2915-918C9AB7B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36986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92C8467A-B908-CE0C-4631-908D7401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Google Shape;96;p14">
            <a:extLst>
              <a:ext uri="{FF2B5EF4-FFF2-40B4-BE49-F238E27FC236}">
                <a16:creationId xmlns:a16="http://schemas.microsoft.com/office/drawing/2014/main" id="{4B873228-9142-0509-E98D-74C938704D19}"/>
              </a:ext>
            </a:extLst>
          </p:cNvPr>
          <p:cNvPicPr preferRelativeResize="0"/>
          <p:nvPr userDrawn="1"/>
        </p:nvPicPr>
        <p:blipFill rotWithShape="1">
          <a:blip r:embed="rId9">
            <a:alphaModFix/>
          </a:blip>
          <a:srcRect/>
          <a:stretch/>
        </p:blipFill>
        <p:spPr>
          <a:xfrm>
            <a:off x="9252898" y="6230157"/>
            <a:ext cx="2866893" cy="43003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1" r:id="rId3"/>
    <p:sldLayoutId id="2147483670" r:id="rId4"/>
    <p:sldLayoutId id="2147483672" r:id="rId5"/>
    <p:sldLayoutId id="2147483677" r:id="rId6"/>
    <p:sldLayoutId id="2147483673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1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85750" marR="0" lvl="0" indent="-28575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3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L="517525" marR="0" lvl="1" indent="-28416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L="690563" marR="0" lvl="2" indent="-22383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2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L="854075" marR="0" lvl="3" indent="-22383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2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L="1027113" marR="0" lvl="4" indent="-22542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1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F2479C-50B7-00E0-C6D4-3B7B86673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dirty="0"/>
              <a:t>Test of This Layout</a:t>
            </a:r>
            <a:br>
              <a:rPr lang="en-US" dirty="0"/>
            </a:br>
            <a:r>
              <a:rPr lang="en-US" dirty="0"/>
              <a:t>Test of This Layout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EA51E1-8500-3AA7-3537-A8A35C65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of This Layout</a:t>
            </a:r>
            <a:br>
              <a:rPr lang="en-US" dirty="0"/>
            </a:br>
            <a:r>
              <a:rPr lang="en-US" dirty="0"/>
              <a:t>Test of This Layout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653C8F-7F44-A027-A465-9BC7122AFF9F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37288"/>
            <a:ext cx="322263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5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76C1A0-444F-2004-9DE3-8FF19EF75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0936F-15C0-4F4A-5CB6-198258BC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of this layout</a:t>
            </a:r>
            <a:br>
              <a:rPr lang="en-US" dirty="0"/>
            </a:br>
            <a:r>
              <a:rPr lang="en-US" dirty="0"/>
              <a:t>Test of this layout</a:t>
            </a:r>
          </a:p>
          <a:p>
            <a:pPr lvl="1"/>
            <a:r>
              <a:rPr lang="en-US" dirty="0"/>
              <a:t>Test of this layout</a:t>
            </a:r>
            <a:br>
              <a:rPr lang="en-US" dirty="0"/>
            </a:br>
            <a:r>
              <a:rPr lang="en-US" dirty="0"/>
              <a:t>Test of this layout</a:t>
            </a:r>
          </a:p>
          <a:p>
            <a:pPr lvl="2"/>
            <a:r>
              <a:rPr lang="en-US" dirty="0"/>
              <a:t>Test of this layout</a:t>
            </a:r>
            <a:br>
              <a:rPr lang="en-US" dirty="0"/>
            </a:br>
            <a:r>
              <a:rPr lang="en-US" dirty="0"/>
              <a:t>Test of this layout</a:t>
            </a:r>
          </a:p>
          <a:p>
            <a:pPr lvl="3"/>
            <a:r>
              <a:rPr lang="en-US" dirty="0"/>
              <a:t>Test of this layout</a:t>
            </a:r>
            <a:br>
              <a:rPr lang="en-US" dirty="0"/>
            </a:br>
            <a:r>
              <a:rPr lang="en-US" dirty="0"/>
              <a:t>Test of this layout</a:t>
            </a:r>
          </a:p>
          <a:p>
            <a:pPr lvl="4"/>
            <a:r>
              <a:rPr lang="en-US" dirty="0"/>
              <a:t>Test of this layout </a:t>
            </a:r>
            <a:br>
              <a:rPr lang="en-US" dirty="0"/>
            </a:br>
            <a:r>
              <a:rPr lang="en-US" dirty="0"/>
              <a:t>Test of this layout</a:t>
            </a:r>
          </a:p>
        </p:txBody>
      </p:sp>
    </p:spTree>
    <p:extLst>
      <p:ext uri="{BB962C8B-B14F-4D97-AF65-F5344CB8AC3E}">
        <p14:creationId xmlns:p14="http://schemas.microsoft.com/office/powerpoint/2010/main" val="215656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149469-4956-910C-6012-A2CA2002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CD2D7C-56AD-8925-FA26-048AB548E91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38346"/>
      </p:ext>
    </p:extLst>
  </p:cSld>
  <p:clrMapOvr>
    <a:masterClrMapping/>
  </p:clrMapOvr>
</p:sld>
</file>

<file path=ppt/theme/theme1.xml><?xml version="1.0" encoding="utf-8"?>
<a:theme xmlns:a="http://schemas.openxmlformats.org/drawingml/2006/main" name="ECE Theme">
  <a:themeElements>
    <a:clrScheme name="CMU">
      <a:dk1>
        <a:srgbClr val="404040"/>
      </a:dk1>
      <a:lt1>
        <a:srgbClr val="FFFFFF"/>
      </a:lt1>
      <a:dk2>
        <a:srgbClr val="898989"/>
      </a:dk2>
      <a:lt2>
        <a:srgbClr val="BABABA"/>
      </a:lt2>
      <a:accent1>
        <a:srgbClr val="BB0000"/>
      </a:accent1>
      <a:accent2>
        <a:srgbClr val="404040"/>
      </a:accent2>
      <a:accent3>
        <a:srgbClr val="BABABA"/>
      </a:accent3>
      <a:accent4>
        <a:srgbClr val="00337F"/>
      </a:accent4>
      <a:accent5>
        <a:srgbClr val="AA6600"/>
      </a:accent5>
      <a:accent6>
        <a:srgbClr val="006677"/>
      </a:accent6>
      <a:hlink>
        <a:srgbClr val="00337F"/>
      </a:hlink>
      <a:folHlink>
        <a:srgbClr val="AA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65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Open Sans Light</vt:lpstr>
      <vt:lpstr>Open Sans</vt:lpstr>
      <vt:lpstr>ECE Theme</vt:lpstr>
      <vt:lpstr>Test of This Layout Test of This Layout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Bain</dc:creator>
  <cp:lastModifiedBy>James A Bain</cp:lastModifiedBy>
  <cp:revision>10</cp:revision>
  <dcterms:modified xsi:type="dcterms:W3CDTF">2022-11-26T13:41:41Z</dcterms:modified>
</cp:coreProperties>
</file>