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pen Sans Light" panose="020B03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867" y="1787524"/>
            <a:ext cx="6629400" cy="75630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-1" r="61665"/>
          <a:stretch/>
        </p:blipFill>
        <p:spPr>
          <a:xfrm>
            <a:off x="0" y="0"/>
            <a:ext cx="46736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;p2">
            <a:extLst>
              <a:ext uri="{FF2B5EF4-FFF2-40B4-BE49-F238E27FC236}">
                <a16:creationId xmlns:a16="http://schemas.microsoft.com/office/drawing/2014/main" id="{4FE4F89C-F3FB-5759-F8A4-D94FA949F1A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1152386" y="1969351"/>
            <a:ext cx="2518459" cy="2919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BA4C65-8F76-893D-1B32-B6F2E9292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0867" y="4080931"/>
            <a:ext cx="6070600" cy="10842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33362" indent="0">
              <a:buNone/>
              <a:defRPr/>
            </a:lvl2pPr>
            <a:lvl3pPr marL="466725" indent="0">
              <a:buNone/>
              <a:defRPr/>
            </a:lvl3pPr>
            <a:lvl4pPr marL="630237" indent="0">
              <a:buNone/>
              <a:defRPr/>
            </a:lvl4pPr>
            <a:lvl5pPr marL="8016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Plaid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ai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6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6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36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1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82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8200" y="6236986"/>
            <a:ext cx="3217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20529-A8AE-9D4D-B893-8990D68A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6EB47-57D0-DA54-FD4E-1ABC9223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7670" y="62369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8E8F-B0CA-AD3E-2915-918C9AB7B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36986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2C8467A-B908-CE0C-4631-908D7401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Google Shape;96;p14">
            <a:extLst>
              <a:ext uri="{FF2B5EF4-FFF2-40B4-BE49-F238E27FC236}">
                <a16:creationId xmlns:a16="http://schemas.microsoft.com/office/drawing/2014/main" id="{4B873228-9142-0509-E98D-74C938704D19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9252898" y="6230157"/>
            <a:ext cx="2866893" cy="4300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1" r:id="rId3"/>
    <p:sldLayoutId id="2147483670" r:id="rId4"/>
    <p:sldLayoutId id="2147483672" r:id="rId5"/>
    <p:sldLayoutId id="2147483677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17525" marR="0" lvl="1" indent="-28416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690563" marR="0" lvl="2" indent="-22383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854075" marR="0" lvl="3" indent="-22383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027113" marR="0" lvl="4" indent="-22542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76C1A0-444F-2004-9DE3-8FF19EF7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0936F-15C0-4F4A-5CB6-198258BC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F2479C-50B7-00E0-C6D4-3B7B8667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Test of This Layout</a:t>
            </a:r>
            <a:br>
              <a:rPr lang="en-US" dirty="0"/>
            </a:br>
            <a:r>
              <a:rPr lang="en-US" dirty="0"/>
              <a:t>Test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A51E1-8500-3AA7-3537-A8A35C65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53C8F-7F44-A027-A465-9BC7122AFF9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37288"/>
            <a:ext cx="32226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4095"/>
      </p:ext>
    </p:extLst>
  </p:cSld>
  <p:clrMapOvr>
    <a:masterClrMapping/>
  </p:clrMapOvr>
</p:sld>
</file>

<file path=ppt/theme/theme1.xml><?xml version="1.0" encoding="utf-8"?>
<a:theme xmlns:a="http://schemas.openxmlformats.org/drawingml/2006/main" name="E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Open Sans</vt:lpstr>
      <vt:lpstr>Open Sans Light</vt:lpstr>
      <vt:lpstr>ECE Theme</vt:lpstr>
      <vt:lpstr>PowerPoint Presentation</vt:lpstr>
      <vt:lpstr>Test of This Layout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Bain</dc:creator>
  <cp:lastModifiedBy>James A Bain</cp:lastModifiedBy>
  <cp:revision>9</cp:revision>
  <dcterms:modified xsi:type="dcterms:W3CDTF">2022-11-19T21:43:55Z</dcterms:modified>
</cp:coreProperties>
</file>