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717" r:id="rId2"/>
    <p:sldId id="716" r:id="rId3"/>
    <p:sldId id="718" r:id="rId4"/>
  </p:sldIdLst>
  <p:sldSz cx="9144000" cy="6858000" type="screen4x3"/>
  <p:notesSz cx="7315200" cy="96012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A Bain" initials="JAB" lastIdx="1" clrIdx="0">
    <p:extLst>
      <p:ext uri="{19B8F6BF-5375-455C-9EA6-DF929625EA0E}">
        <p15:presenceInfo xmlns:p15="http://schemas.microsoft.com/office/powerpoint/2012/main" userId="beb0622b90753e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800000"/>
    <a:srgbClr val="990000"/>
    <a:srgbClr val="E4E4F8"/>
    <a:srgbClr val="90DAA3"/>
    <a:srgbClr val="90DA90"/>
    <a:srgbClr val="00CC99"/>
    <a:srgbClr val="0099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8184" autoAdjust="0"/>
    <p:restoredTop sz="97756" autoAdjust="0"/>
  </p:normalViewPr>
  <p:slideViewPr>
    <p:cSldViewPr snapToGrid="0">
      <p:cViewPr>
        <p:scale>
          <a:sx n="74" d="100"/>
          <a:sy n="74" d="100"/>
        </p:scale>
        <p:origin x="50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2484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887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206885" cy="4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8" tIns="45775" rIns="91548" bIns="45775" numCol="1" anchor="t" anchorCtr="0" compatLnSpc="1">
            <a:prstTxWarp prst="textNoShape">
              <a:avLst/>
            </a:prstTxWarp>
          </a:bodyPr>
          <a:lstStyle>
            <a:lvl1pPr algn="l" defTabSz="916450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22909" y="0"/>
            <a:ext cx="3205263" cy="4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8" tIns="45775" rIns="91548" bIns="45775" numCol="1" anchor="t" anchorCtr="0" compatLnSpc="1">
            <a:prstTxWarp prst="textNoShape">
              <a:avLst/>
            </a:prstTxWarp>
          </a:bodyPr>
          <a:lstStyle>
            <a:lvl1pPr defTabSz="916450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99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3963" y="687388"/>
            <a:ext cx="4886325" cy="3663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9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221" y="4577992"/>
            <a:ext cx="5343728" cy="4274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8" tIns="45775" rIns="91548" bIns="457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55983"/>
            <a:ext cx="3206885" cy="45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8" tIns="45775" rIns="91548" bIns="45775" numCol="1" anchor="b" anchorCtr="0" compatLnSpc="1">
            <a:prstTxWarp prst="textNoShape">
              <a:avLst/>
            </a:prstTxWarp>
          </a:bodyPr>
          <a:lstStyle>
            <a:lvl1pPr algn="l" defTabSz="916450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22909" y="9155983"/>
            <a:ext cx="3205263" cy="45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8" tIns="45775" rIns="91548" bIns="45775" numCol="1" anchor="b" anchorCtr="0" compatLnSpc="1">
            <a:prstTxWarp prst="textNoShape">
              <a:avLst/>
            </a:prstTxWarp>
          </a:bodyPr>
          <a:lstStyle>
            <a:lvl1pPr defTabSz="916450">
              <a:defRPr sz="1200">
                <a:latin typeface="Times New Roman" pitchFamily="18" charset="0"/>
              </a:defRPr>
            </a:lvl1pPr>
          </a:lstStyle>
          <a:p>
            <a:fld id="{0AECB175-BEFE-4690-BAA8-5DD5C9AFFD2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393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900113"/>
            <a:ext cx="3871913" cy="55292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900113"/>
            <a:ext cx="3871912" cy="55292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228600"/>
            <a:ext cx="8747125" cy="4302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900113"/>
            <a:ext cx="7896225" cy="552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	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0" y="0"/>
            <a:ext cx="412750" cy="4448175"/>
          </a:xfrm>
          <a:prstGeom prst="rect">
            <a:avLst/>
          </a:prstGeom>
          <a:gradFill rotWithShape="0">
            <a:gsLst>
              <a:gs pos="0">
                <a:srgbClr val="990000"/>
              </a:gs>
              <a:gs pos="100000">
                <a:srgbClr val="990000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48" name="Picture 24" descr="cmuredwhite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04175" y="33338"/>
            <a:ext cx="981075" cy="171450"/>
          </a:xfrm>
          <a:prstGeom prst="rect">
            <a:avLst/>
          </a:prstGeom>
          <a:noFill/>
        </p:spPr>
      </p:pic>
      <p:sp>
        <p:nvSpPr>
          <p:cNvPr id="1049" name="Text Box 25"/>
          <p:cNvSpPr txBox="1">
            <a:spLocks noChangeArrowheads="1"/>
          </p:cNvSpPr>
          <p:nvPr userDrawn="1"/>
        </p:nvSpPr>
        <p:spPr bwMode="auto">
          <a:xfrm>
            <a:off x="639763" y="6526213"/>
            <a:ext cx="84661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chemeClr val="bg2"/>
                </a:solidFill>
              </a:rPr>
              <a:t>Slide </a:t>
            </a:r>
            <a:fld id="{0B09BD29-723A-477D-86F7-7F1D5FAC2779}" type="slidenum">
              <a:rPr lang="en-US" sz="1200" b="1">
                <a:solidFill>
                  <a:schemeClr val="bg2"/>
                </a:solidFill>
              </a:rPr>
              <a:pPr/>
              <a:t>‹#›</a:t>
            </a:fld>
            <a:r>
              <a:rPr lang="en-US" sz="1200" dirty="0">
                <a:solidFill>
                  <a:schemeClr val="bg2"/>
                </a:solidFill>
              </a:rPr>
              <a:t>  </a:t>
            </a:r>
          </a:p>
        </p:txBody>
      </p:sp>
      <p:sp>
        <p:nvSpPr>
          <p:cNvPr id="8" name="Text Box 25"/>
          <p:cNvSpPr txBox="1">
            <a:spLocks noChangeArrowheads="1"/>
          </p:cNvSpPr>
          <p:nvPr userDrawn="1"/>
        </p:nvSpPr>
        <p:spPr bwMode="auto">
          <a:xfrm>
            <a:off x="0" y="6526209"/>
            <a:ext cx="26306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dirty="0">
                <a:solidFill>
                  <a:schemeClr val="bg2">
                    <a:lumMod val="75000"/>
                  </a:schemeClr>
                </a:solidFill>
                <a:latin typeface="Gill Sans" pitchFamily="-112" charset="0"/>
                <a:ea typeface="Gill Sans" pitchFamily="-112" charset="0"/>
                <a:cs typeface="Gill Sans" pitchFamily="-112" charset="0"/>
              </a:rPr>
              <a:t>© James Bain, </a:t>
            </a:r>
            <a:fld id="{A217E280-4B09-4985-917A-AB9D7D106958}" type="datetime1">
              <a:rPr lang="en-US" altLang="zh-CN" sz="1200" b="1" i="0" smtClean="0">
                <a:solidFill>
                  <a:schemeClr val="bg2">
                    <a:lumMod val="75000"/>
                  </a:schemeClr>
                </a:solidFill>
                <a:latin typeface="Gill Sans" pitchFamily="-112" charset="0"/>
                <a:ea typeface="Gill Sans" pitchFamily="-112" charset="0"/>
                <a:cs typeface="Gill Sans" pitchFamily="-112" charset="0"/>
              </a:rPr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11/25/2022</a:t>
            </a:fld>
            <a:endParaRPr lang="en-US" sz="1200" b="1" i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marL="1190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marL="1190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2pPr>
      <a:lvl3pPr marL="1190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3pPr>
      <a:lvl4pPr marL="1190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4pPr>
      <a:lvl5pPr marL="1190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5pPr>
      <a:lvl6pPr marL="5762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6pPr>
      <a:lvl7pPr marL="10334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7pPr>
      <a:lvl8pPr marL="14906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8pPr>
      <a:lvl9pPr marL="19478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70000"/>
        <a:buFont typeface="Wingdings 2" pitchFamily="18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75000"/>
        <a:buFont typeface="Wingdings 3" pitchFamily="18" charset="2"/>
        <a:buChar char="{"/>
        <a:defRPr sz="2000">
          <a:solidFill>
            <a:schemeClr val="tx1"/>
          </a:solidFill>
          <a:latin typeface="Arial" charset="0"/>
        </a:defRPr>
      </a:lvl2pPr>
      <a:lvl3pPr marL="977900" indent="-230188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75000"/>
        <a:buFont typeface="Wingdings 3" pitchFamily="18" charset="2"/>
        <a:buChar char="{"/>
        <a:defRPr>
          <a:solidFill>
            <a:schemeClr val="tx1"/>
          </a:solidFill>
          <a:latin typeface="Arial" charset="0"/>
        </a:defRPr>
      </a:lvl3pPr>
      <a:lvl4pPr marL="1322388" indent="-230188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1612900" indent="-176213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" charset="0"/>
        </a:defRPr>
      </a:lvl5pPr>
      <a:lvl6pPr marL="2070100" indent="-1762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527300" indent="-1762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2984500" indent="-1762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441700" indent="-1762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F24A-2B07-56E0-D248-392420C3C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C307C-FA91-9D6A-FD8A-C05DB574E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0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F405-A964-E188-C415-A201FD02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things in making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E11B-8302-675D-2024-6BC213CC1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</a:t>
            </a:r>
            <a:br>
              <a:rPr lang="en-US" dirty="0"/>
            </a:br>
            <a:r>
              <a:rPr lang="en-US" dirty="0" err="1"/>
              <a:t>Test2</a:t>
            </a:r>
            <a:endParaRPr lang="en-US" dirty="0"/>
          </a:p>
          <a:p>
            <a:pPr lvl="1"/>
            <a:r>
              <a:rPr lang="en-US" dirty="0"/>
              <a:t>Test</a:t>
            </a:r>
            <a:br>
              <a:rPr lang="en-US" dirty="0"/>
            </a:br>
            <a:r>
              <a:rPr lang="en-US" dirty="0" err="1"/>
              <a:t>Test2</a:t>
            </a:r>
            <a:endParaRPr lang="en-US" dirty="0"/>
          </a:p>
          <a:p>
            <a:pPr lvl="2"/>
            <a:r>
              <a:rPr lang="en-US" dirty="0"/>
              <a:t>Test</a:t>
            </a:r>
            <a:br>
              <a:rPr lang="en-US" dirty="0"/>
            </a:br>
            <a:r>
              <a:rPr lang="en-US" dirty="0" err="1"/>
              <a:t>Test2</a:t>
            </a:r>
            <a:endParaRPr lang="en-US" dirty="0"/>
          </a:p>
          <a:p>
            <a:pPr lvl="3"/>
            <a:r>
              <a:rPr lang="en-US" dirty="0"/>
              <a:t>Test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9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BB64-BE4B-8747-4000-119480F4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56DCE-7C5B-0331-646E-1B12F3D9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9803"/>
      </p:ext>
    </p:extLst>
  </p:cSld>
  <p:clrMapOvr>
    <a:masterClrMapping/>
  </p:clrMapOvr>
</p:sld>
</file>

<file path=ppt/theme/theme1.xml><?xml version="1.0" encoding="utf-8"?>
<a:theme xmlns:a="http://schemas.openxmlformats.org/drawingml/2006/main" name="ecescree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0070C0"/>
      </a:folHlink>
    </a:clrScheme>
    <a:fontScheme name="ecescree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ecesc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escre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C:\rar\cmu\synch\ECE identity\ecescreen.pot</Template>
  <TotalTime>34282</TotalTime>
  <Words>15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Narrow</vt:lpstr>
      <vt:lpstr>Gill Sans</vt:lpstr>
      <vt:lpstr>Times New Roman</vt:lpstr>
      <vt:lpstr>Wingdings 2</vt:lpstr>
      <vt:lpstr>Wingdings 3</vt:lpstr>
      <vt:lpstr>ecescreen</vt:lpstr>
      <vt:lpstr>PowerPoint Presentation</vt:lpstr>
      <vt:lpstr>Key things in making estimates</vt:lpstr>
      <vt:lpstr>PowerPoint Presentation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</dc:creator>
  <cp:lastModifiedBy>James A Bain</cp:lastModifiedBy>
  <cp:revision>1074</cp:revision>
  <cp:lastPrinted>2021-09-09T12:30:58Z</cp:lastPrinted>
  <dcterms:created xsi:type="dcterms:W3CDTF">2000-04-01T21:46:59Z</dcterms:created>
  <dcterms:modified xsi:type="dcterms:W3CDTF">2022-11-26T13:33:53Z</dcterms:modified>
</cp:coreProperties>
</file>