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pen Sans Light" panose="020B03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867" y="1787524"/>
            <a:ext cx="6629400" cy="75630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-1" r="61665"/>
          <a:stretch/>
        </p:blipFill>
        <p:spPr>
          <a:xfrm>
            <a:off x="0" y="0"/>
            <a:ext cx="46736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;p2">
            <a:extLst>
              <a:ext uri="{FF2B5EF4-FFF2-40B4-BE49-F238E27FC236}">
                <a16:creationId xmlns:a16="http://schemas.microsoft.com/office/drawing/2014/main" id="{4FE4F89C-F3FB-5759-F8A4-D94FA949F1A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9" b="19"/>
          <a:stretch/>
        </p:blipFill>
        <p:spPr>
          <a:xfrm>
            <a:off x="1152386" y="1969351"/>
            <a:ext cx="2518459" cy="2919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BA4C65-8F76-893D-1B32-B6F2E9292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0867" y="4080931"/>
            <a:ext cx="6070600" cy="108426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33362" indent="0">
              <a:buNone/>
              <a:defRPr/>
            </a:lvl2pPr>
            <a:lvl3pPr marL="466725" indent="0">
              <a:buNone/>
              <a:defRPr/>
            </a:lvl3pPr>
            <a:lvl4pPr marL="630237" indent="0">
              <a:buNone/>
              <a:defRPr/>
            </a:lvl4pPr>
            <a:lvl5pPr marL="80168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Plaid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7063512-15C6-FC92-7294-A033CBC2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lai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6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6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1;p11" descr="Picture 6">
            <a:extLst>
              <a:ext uri="{FF2B5EF4-FFF2-40B4-BE49-F238E27FC236}">
                <a16:creationId xmlns:a16="http://schemas.microsoft.com/office/drawing/2014/main" id="{47964201-DFD0-6E1A-F78C-B5515749D5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93680"/>
          <a:stretch/>
        </p:blipFill>
        <p:spPr>
          <a:xfrm>
            <a:off x="0" y="0"/>
            <a:ext cx="77047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36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30A-25A4-D742-5223-24D4321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6DCE-9ED6-58A1-37D9-0BA8E72BB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 anchor="t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C4D-44B9-7158-1046-55C9745C98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anchor="t"/>
          <a:lstStyle/>
          <a:p>
            <a:fld id="{70739568-309E-4CDD-B1CE-D0F106271EC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206F-4714-1C99-9AE7-8E80DD0156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anchor="t"/>
          <a:lstStyle/>
          <a:p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37063512-15C6-FC92-7294-A033CBC2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12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82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8200" y="6236986"/>
            <a:ext cx="3217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020529-A8AE-9D4D-B893-8990D68A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1434"/>
            <a:ext cx="10515600" cy="5055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6EB47-57D0-DA54-FD4E-1ABC92230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7670" y="62369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9568-309E-4CDD-B1CE-D0F106271EC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8E8F-B0CA-AD3E-2915-918C9AB7B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36986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2C8467A-B908-CE0C-4631-908D7401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Google Shape;96;p14">
            <a:extLst>
              <a:ext uri="{FF2B5EF4-FFF2-40B4-BE49-F238E27FC236}">
                <a16:creationId xmlns:a16="http://schemas.microsoft.com/office/drawing/2014/main" id="{4B873228-9142-0509-E98D-74C938704D19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/>
          <a:stretch/>
        </p:blipFill>
        <p:spPr>
          <a:xfrm>
            <a:off x="9252898" y="6230157"/>
            <a:ext cx="2866893" cy="4300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1" r:id="rId3"/>
    <p:sldLayoutId id="2147483670" r:id="rId4"/>
    <p:sldLayoutId id="2147483672" r:id="rId5"/>
    <p:sldLayoutId id="2147483677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300"/>
        </a:spcBef>
        <a:spcAft>
          <a:spcPts val="300"/>
        </a:spcAft>
        <a:buClr>
          <a:srgbClr val="000000"/>
        </a:buClr>
        <a:buFont typeface="Arial" panose="020B0604020202020204" pitchFamily="34" charset="0"/>
        <a:buChar char="•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17525" marR="0" lvl="1" indent="-284163" algn="l" rtl="0">
        <a:lnSpc>
          <a:spcPct val="100000"/>
        </a:lnSpc>
        <a:spcBef>
          <a:spcPts val="300"/>
        </a:spcBef>
        <a:spcAft>
          <a:spcPts val="30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690563" marR="0" lvl="2" indent="-223838" algn="l" rtl="0">
        <a:lnSpc>
          <a:spcPct val="100000"/>
        </a:lnSpc>
        <a:spcBef>
          <a:spcPts val="300"/>
        </a:spcBef>
        <a:spcAft>
          <a:spcPts val="300"/>
        </a:spcAft>
        <a:buClr>
          <a:srgbClr val="000000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854075" marR="0" lvl="3" indent="-223838" algn="l" rtl="0">
        <a:lnSpc>
          <a:spcPct val="100000"/>
        </a:lnSpc>
        <a:spcBef>
          <a:spcPts val="300"/>
        </a:spcBef>
        <a:spcAft>
          <a:spcPts val="300"/>
        </a:spcAft>
        <a:buClr>
          <a:srgbClr val="000000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027113" marR="0" lvl="4" indent="-225425" algn="l" rtl="0">
        <a:lnSpc>
          <a:spcPct val="100000"/>
        </a:lnSpc>
        <a:spcBef>
          <a:spcPts val="300"/>
        </a:spcBef>
        <a:spcAft>
          <a:spcPts val="300"/>
        </a:spcAft>
        <a:buClr>
          <a:srgbClr val="000000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6444-3A60-B882-83A8-404C6D26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463C0-38D7-A43C-A454-99B6B4394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E67E66-C7D9-926A-7384-11F47703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8824DA-472B-EB78-C211-BD84B3A7561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1D7C0-2594-589A-56E2-946AB621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Test</a:t>
            </a:r>
            <a:br>
              <a:rPr lang="en-US" sz="2400" dirty="0"/>
            </a:br>
            <a:r>
              <a:rPr lang="en-US" sz="2400" dirty="0" err="1"/>
              <a:t>Test</a:t>
            </a:r>
            <a:endParaRPr lang="en-US" sz="2400" dirty="0"/>
          </a:p>
          <a:p>
            <a:pPr lvl="1"/>
            <a:r>
              <a:rPr lang="en-US" sz="2000" dirty="0"/>
              <a:t>Test</a:t>
            </a:r>
            <a:br>
              <a:rPr lang="en-US" sz="2000" dirty="0"/>
            </a:br>
            <a:r>
              <a:rPr lang="en-US" sz="2000" dirty="0" err="1"/>
              <a:t>Test</a:t>
            </a:r>
            <a:endParaRPr lang="en-US" sz="2000" dirty="0"/>
          </a:p>
          <a:p>
            <a:pPr lvl="2"/>
            <a:r>
              <a:rPr lang="en-US" sz="1800" dirty="0"/>
              <a:t>Test</a:t>
            </a:r>
            <a:br>
              <a:rPr lang="en-US" sz="1800" dirty="0"/>
            </a:br>
            <a:r>
              <a:rPr lang="en-US" sz="1800" dirty="0" err="1"/>
              <a:t>Test</a:t>
            </a:r>
            <a:endParaRPr lang="en-US" sz="1800" dirty="0"/>
          </a:p>
          <a:p>
            <a:pPr lvl="3"/>
            <a:r>
              <a:rPr lang="en-US" sz="1600" dirty="0"/>
              <a:t>Test</a:t>
            </a:r>
            <a:br>
              <a:rPr lang="en-US" sz="1600" dirty="0"/>
            </a:br>
            <a:r>
              <a:rPr lang="en-US" sz="1600" dirty="0" err="1"/>
              <a:t>Test</a:t>
            </a:r>
            <a:endParaRPr lang="en-US" sz="1600" dirty="0"/>
          </a:p>
          <a:p>
            <a:pPr lvl="4"/>
            <a:r>
              <a:rPr lang="en-US" sz="1400" dirty="0"/>
              <a:t>Test</a:t>
            </a:r>
          </a:p>
          <a:p>
            <a:pPr lvl="4"/>
            <a:r>
              <a:rPr lang="en-US" sz="1400" dirty="0"/>
              <a:t>Test</a:t>
            </a:r>
          </a:p>
          <a:p>
            <a:r>
              <a:rPr lang="en-US" sz="2400" dirty="0"/>
              <a:t>Test</a:t>
            </a:r>
            <a:br>
              <a:rPr lang="en-US" sz="2400" dirty="0"/>
            </a:br>
            <a:r>
              <a:rPr lang="en-US" sz="2400" dirty="0" err="1"/>
              <a:t>Test</a:t>
            </a:r>
            <a:endParaRPr lang="en-US" sz="2400" dirty="0"/>
          </a:p>
          <a:p>
            <a:pPr lvl="1"/>
            <a:r>
              <a:rPr lang="en-US" sz="2000" dirty="0"/>
              <a:t>Test</a:t>
            </a:r>
            <a:br>
              <a:rPr lang="en-US" sz="2000" dirty="0"/>
            </a:br>
            <a:r>
              <a:rPr lang="en-US" sz="2000" dirty="0" err="1"/>
              <a:t>Test</a:t>
            </a:r>
            <a:endParaRPr lang="en-US" sz="20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631909"/>
      </p:ext>
    </p:extLst>
  </p:cSld>
  <p:clrMapOvr>
    <a:masterClrMapping/>
  </p:clrMapOvr>
</p:sld>
</file>

<file path=ppt/theme/theme1.xml><?xml version="1.0" encoding="utf-8"?>
<a:theme xmlns:a="http://schemas.openxmlformats.org/drawingml/2006/main" name="E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Open Sans Light</vt:lpstr>
      <vt:lpstr>Open Sans</vt:lpstr>
      <vt:lpstr>Arial</vt:lpstr>
      <vt:lpstr>ECE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Bain</dc:creator>
  <cp:lastModifiedBy>James A Bain</cp:lastModifiedBy>
  <cp:revision>14</cp:revision>
  <dcterms:modified xsi:type="dcterms:W3CDTF">2022-12-07T17:03:09Z</dcterms:modified>
</cp:coreProperties>
</file>