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2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9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4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8F27-1537-481B-87A6-5C04F2580E95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B8A1-9F68-49DE-B358-A1292C3F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7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B049-02EB-8CC1-0C0D-1078CAE23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Informatics Project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7E0EA-1152-F55C-9FC1-D0C19B21E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Baldwin</a:t>
            </a:r>
          </a:p>
        </p:txBody>
      </p:sp>
    </p:spTree>
    <p:extLst>
      <p:ext uri="{BB962C8B-B14F-4D97-AF65-F5344CB8AC3E}">
        <p14:creationId xmlns:p14="http://schemas.microsoft.com/office/powerpoint/2010/main" val="22346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EA47-C657-546E-C66A-FA4F2715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Music Vocoding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A933-95B9-87DF-A7E5-BB42540A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Inspired by the idea of automatically mashing up songs</a:t>
            </a:r>
          </a:p>
          <a:p>
            <a:r>
              <a:rPr lang="en-US" dirty="0"/>
              <a:t>Vocoding is a complex signal processing technique designed to change how the human voice sounds</a:t>
            </a:r>
          </a:p>
          <a:p>
            <a:r>
              <a:rPr lang="en-US" dirty="0"/>
              <a:t>A novel vocoding technique involves vocoding the lyrics of one song to the accompaniment of another</a:t>
            </a:r>
          </a:p>
          <a:p>
            <a:pPr lvl="1"/>
            <a:r>
              <a:rPr lang="en-US" dirty="0"/>
              <a:t>Resultant audio is a mixture of the two signals</a:t>
            </a:r>
          </a:p>
          <a:p>
            <a:pPr lvl="1"/>
            <a:r>
              <a:rPr lang="en-US" dirty="0"/>
              <a:t>Not a “traditional” mashup but a mashup nonetheless</a:t>
            </a:r>
          </a:p>
          <a:p>
            <a:r>
              <a:rPr lang="en-US" dirty="0"/>
              <a:t>Led to creation of web application enabling a user to upload any two songs and have them vocoded together</a:t>
            </a:r>
          </a:p>
        </p:txBody>
      </p:sp>
    </p:spTree>
    <p:extLst>
      <p:ext uri="{BB962C8B-B14F-4D97-AF65-F5344CB8AC3E}">
        <p14:creationId xmlns:p14="http://schemas.microsoft.com/office/powerpoint/2010/main" val="26582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03A5-BF52-E62D-856E-75628A31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F38B-DA44-3D31-825A-6E0520A6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to extract the vocals and accompaniment from a given song</a:t>
            </a:r>
          </a:p>
          <a:p>
            <a:r>
              <a:rPr lang="en-US" dirty="0"/>
              <a:t>Many techniques exist</a:t>
            </a:r>
          </a:p>
          <a:p>
            <a:pPr lvl="1"/>
            <a:r>
              <a:rPr lang="en-US" dirty="0"/>
              <a:t>Spleeter by Deezer chosen for this project</a:t>
            </a:r>
          </a:p>
          <a:p>
            <a:r>
              <a:rPr lang="en-US" dirty="0"/>
              <a:t>Spleeter is a novel source separation that uses pretrained TensorFlow models to isolate the tracks/stems of a given song</a:t>
            </a:r>
          </a:p>
          <a:p>
            <a:pPr lvl="1"/>
            <a:r>
              <a:rPr lang="en-US" dirty="0"/>
              <a:t>Python library and command line interface</a:t>
            </a:r>
          </a:p>
          <a:p>
            <a:r>
              <a:rPr lang="en-US" dirty="0"/>
              <a:t>MP3 -&gt; Spleeter -&gt; Vocals and Accompaniment</a:t>
            </a:r>
          </a:p>
        </p:txBody>
      </p:sp>
    </p:spTree>
    <p:extLst>
      <p:ext uri="{BB962C8B-B14F-4D97-AF65-F5344CB8AC3E}">
        <p14:creationId xmlns:p14="http://schemas.microsoft.com/office/powerpoint/2010/main" val="71584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8A56-C1E0-5ADD-49AD-80853D9A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09AF-93C1-47EF-182B-A2BDE9A2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Takes two signals, a carrier and a modulator</a:t>
            </a:r>
          </a:p>
          <a:p>
            <a:r>
              <a:rPr lang="en-US" dirty="0"/>
              <a:t>Dynamics and spectral content of the modulator are imposed on the carrier</a:t>
            </a:r>
          </a:p>
          <a:p>
            <a:pPr lvl="1"/>
            <a:r>
              <a:rPr lang="en-US" dirty="0"/>
              <a:t>Modulator split into frequency bands; carrier passed through filter based on frequency bands</a:t>
            </a:r>
          </a:p>
          <a:p>
            <a:r>
              <a:rPr lang="en-US" dirty="0"/>
              <a:t>“Voice encoder“, results in robotic sounding audio</a:t>
            </a:r>
          </a:p>
          <a:p>
            <a:r>
              <a:rPr lang="en-US" dirty="0"/>
              <a:t>Vocals can be vocoded to accompaniment and vice versa</a:t>
            </a:r>
          </a:p>
          <a:p>
            <a:pPr lvl="1"/>
            <a:r>
              <a:rPr lang="en-US" dirty="0"/>
              <a:t>Vocals as modulator = accompaniment shifted by vocals content</a:t>
            </a:r>
          </a:p>
          <a:p>
            <a:pPr lvl="2"/>
            <a:r>
              <a:rPr lang="en-US" dirty="0"/>
              <a:t>Better for mashing up songs</a:t>
            </a:r>
          </a:p>
          <a:p>
            <a:pPr lvl="1"/>
            <a:r>
              <a:rPr lang="en-US" dirty="0"/>
              <a:t>Accompaniment as modulator = vocals shifted by accompaniment content</a:t>
            </a:r>
          </a:p>
          <a:p>
            <a:pPr lvl="2"/>
            <a:r>
              <a:rPr lang="en-US" dirty="0"/>
              <a:t>Better for retrieving only vocoded audio</a:t>
            </a:r>
          </a:p>
          <a:p>
            <a:r>
              <a:rPr lang="en-US" dirty="0"/>
              <a:t>Set vocals as modulator -&gt; Set accompaniment as carrier -&gt; Resample -&gt; Vocode</a:t>
            </a:r>
          </a:p>
        </p:txBody>
      </p:sp>
    </p:spTree>
    <p:extLst>
      <p:ext uri="{BB962C8B-B14F-4D97-AF65-F5344CB8AC3E}">
        <p14:creationId xmlns:p14="http://schemas.microsoft.com/office/powerpoint/2010/main" val="319030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D69D-194C-FF39-FFB9-C377C7DF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Audacity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D184-2927-4FFD-56DC-C1E0457A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Audacity is a digital audio editing and recording program</a:t>
            </a:r>
          </a:p>
          <a:p>
            <a:pPr lvl="1"/>
            <a:r>
              <a:rPr lang="en-US" dirty="0"/>
              <a:t>View and manipulate waveforms in stereo and mono</a:t>
            </a:r>
          </a:p>
          <a:p>
            <a:pPr lvl="1"/>
            <a:r>
              <a:rPr lang="en-US" dirty="0"/>
              <a:t>Offers comprehensive scripting API with Python support</a:t>
            </a:r>
          </a:p>
          <a:p>
            <a:r>
              <a:rPr lang="en-US" dirty="0"/>
              <a:t>Built-in vocoder as well as support for third-party plugins to experiment with other vocoder implementations</a:t>
            </a:r>
          </a:p>
          <a:p>
            <a:r>
              <a:rPr lang="en-US" dirty="0"/>
              <a:t>Export vocoded audio as MP3 to return to user</a:t>
            </a:r>
          </a:p>
        </p:txBody>
      </p:sp>
    </p:spTree>
    <p:extLst>
      <p:ext uri="{BB962C8B-B14F-4D97-AF65-F5344CB8AC3E}">
        <p14:creationId xmlns:p14="http://schemas.microsoft.com/office/powerpoint/2010/main" val="342133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2A8-7B19-CFB5-9CB1-14E7CA7B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7649-7234-085F-7D07-25300D23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built with Node.js and Express.js</a:t>
            </a:r>
          </a:p>
          <a:p>
            <a:r>
              <a:rPr lang="en-US" dirty="0"/>
              <a:t>Takes two MP3s as input; passes MP3s to script using Spleeter source separation</a:t>
            </a:r>
          </a:p>
          <a:p>
            <a:r>
              <a:rPr lang="en-US" dirty="0"/>
              <a:t>Passes separated vocals and accompaniment of each MP3 into Audacity to automated vocoding process</a:t>
            </a:r>
          </a:p>
          <a:p>
            <a:pPr lvl="1"/>
            <a:r>
              <a:rPr lang="en-US" dirty="0"/>
              <a:t>Vocodes vocals of first MP3 to accompaniment of second MP3 and vocals of second MP3 to accompaniment of first MP3</a:t>
            </a:r>
          </a:p>
          <a:p>
            <a:r>
              <a:rPr lang="en-US" dirty="0"/>
              <a:t>Returns vocoded audio files to user and allows user to listen to both vocoded songs in-browser</a:t>
            </a:r>
          </a:p>
        </p:txBody>
      </p:sp>
    </p:spTree>
    <p:extLst>
      <p:ext uri="{BB962C8B-B14F-4D97-AF65-F5344CB8AC3E}">
        <p14:creationId xmlns:p14="http://schemas.microsoft.com/office/powerpoint/2010/main" val="9406948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393</TotalTime>
  <Words>366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Music Informatics Project Defense</vt:lpstr>
      <vt:lpstr>Automated Music Vocoding</vt:lpstr>
      <vt:lpstr>Source Separation</vt:lpstr>
      <vt:lpstr>Vocoders</vt:lpstr>
      <vt:lpstr>Audacity API</vt:lpstr>
      <vt:lpstr>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Informatics Project Defense</dc:title>
  <dc:creator>Baldwin, Joshua David</dc:creator>
  <cp:lastModifiedBy>Baldwin, Joshua David</cp:lastModifiedBy>
  <cp:revision>1</cp:revision>
  <dcterms:created xsi:type="dcterms:W3CDTF">2023-05-07T20:54:18Z</dcterms:created>
  <dcterms:modified xsi:type="dcterms:W3CDTF">2023-05-08T03:28:11Z</dcterms:modified>
</cp:coreProperties>
</file>