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58" autoAdjust="0"/>
    <p:restoredTop sz="94694"/>
  </p:normalViewPr>
  <p:slideViewPr>
    <p:cSldViewPr snapToGrid="0" snapToObjects="1">
      <p:cViewPr varScale="1">
        <p:scale>
          <a:sx n="74" d="100"/>
          <a:sy n="74" d="100"/>
        </p:scale>
        <p:origin x="7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hyperlink" Target="https://24hinh.vn/threads/dji-mini-se-the-300-entry-level-drone-available-in-the-us.7450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 tooltip="https://24hinh.vn/threads/dji-mini-se-the-300-entry-level-drone-available-in-the-us.7450/"/>
              </a:rPr>
              <a:t>This Photo</a:t>
            </a:r>
            <a:r>
              <a:rPr lang="en-US" dirty="0"/>
              <a:t> by Unknown Author is licensed under </a:t>
            </a:r>
            <a:r>
              <a:rPr lang="en-US" dirty="0">
                <a:hlinkClick r:id="rId3" tooltip="https://creativecommons.org/licenses/by-nc-nd/3.0/"/>
              </a:rPr>
              <a:t>CC BY-NC-ND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306E680-6A26-9C48-87BF-4368862B9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9B1D6-A7BC-AD00-12EC-DA9774FBFB7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2D6EA6-F8C4-4A5F-33D2-614C49270D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955C273-3410-C447-B8B7-5FDFF0F32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B134C1-EFCC-EFBE-4624-86BCDDB44F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2F90-7608-D14B-BE6C-B6E7C3BF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F2DD4F-54D8-DF4E-89F0-75242AE735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EECADC-EABC-CD7E-F412-1C13AE93D23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48137-C3B3-71D0-D276-1FFB5B431C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783C15-FA4A-46EE-189B-2EE077D762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C05951-BCA3-3E35-23CF-F1AA67A6B6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BA367-1BFE-5E6C-2A71-10DD71FC7A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E02787-95FB-A286-1EC9-B5C4E00849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82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6F54A4B-B617-B54F-B600-5EFC28C265A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147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Dictionaries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CS-150-01: Computer Programming</a:t>
            </a:r>
          </a:p>
          <a:p>
            <a:r>
              <a:rPr lang="en-US" dirty="0"/>
              <a:t>Professor </a:t>
            </a:r>
            <a:r>
              <a:rPr lang="en-US" dirty="0" err="1"/>
              <a:t>Sayani</a:t>
            </a:r>
            <a:r>
              <a:rPr lang="en-US" dirty="0"/>
              <a:t> Sarkar</a:t>
            </a:r>
          </a:p>
          <a:p>
            <a:r>
              <a:rPr lang="en-US" dirty="0"/>
              <a:t>By Juan Ballas</a:t>
            </a:r>
          </a:p>
          <a:p>
            <a:r>
              <a:rPr lang="en-US" dirty="0"/>
              <a:t>Friday, December 1</a:t>
            </a:r>
            <a:r>
              <a:rPr lang="en-US" baseline="30000" dirty="0"/>
              <a:t>st</a:t>
            </a:r>
            <a:r>
              <a:rPr lang="en-US" dirty="0"/>
              <a:t>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FE163-E1C2-7B24-0758-0B1003DC6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039" y="5076576"/>
            <a:ext cx="5087060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80F8-3A1E-711F-65F6-3412F900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deal with a Dictionary in a 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86282D-314A-615A-2572-5D166B72B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226" y="1805747"/>
            <a:ext cx="6997547" cy="4351338"/>
          </a:xfrm>
        </p:spPr>
      </p:pic>
    </p:spTree>
    <p:extLst>
      <p:ext uri="{BB962C8B-B14F-4D97-AF65-F5344CB8AC3E}">
        <p14:creationId xmlns:p14="http://schemas.microsoft.com/office/powerpoint/2010/main" val="49724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80F8-3A1E-711F-65F6-3412F900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51A1C-1E35-0485-7474-929B4AED3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dictionary is a collection of key-value pairs.</a:t>
            </a:r>
          </a:p>
          <a:p>
            <a:r>
              <a:rPr lang="en-US" dirty="0"/>
              <a:t>Dictionaries are not sequences – data is not stored in order.</a:t>
            </a:r>
          </a:p>
          <a:p>
            <a:r>
              <a:rPr lang="en-US" dirty="0"/>
              <a:t>Dictionaries can be changed, updated, and deleted.</a:t>
            </a:r>
          </a:p>
          <a:p>
            <a:r>
              <a:rPr lang="en-US" dirty="0"/>
              <a:t>Keys and Values make up an Item.</a:t>
            </a:r>
          </a:p>
          <a:p>
            <a:r>
              <a:rPr lang="en-US" dirty="0"/>
              <a:t>Lists and Dictionaries can be found in a Dictionary.</a:t>
            </a:r>
          </a:p>
          <a:p>
            <a:r>
              <a:rPr lang="en-US" dirty="0"/>
              <a:t>Uses?</a:t>
            </a:r>
          </a:p>
          <a:p>
            <a:pPr lvl="1"/>
            <a:r>
              <a:rPr lang="en-US" dirty="0"/>
              <a:t>When we want to find something.</a:t>
            </a:r>
          </a:p>
          <a:p>
            <a:pPr lvl="1"/>
            <a:r>
              <a:rPr lang="en-US" dirty="0"/>
              <a:t>To associate data to a single key. Easier to find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4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End A Video Presentation - Seamlessly | SecondNature">
            <a:extLst>
              <a:ext uri="{FF2B5EF4-FFF2-40B4-BE49-F238E27FC236}">
                <a16:creationId xmlns:a16="http://schemas.microsoft.com/office/drawing/2014/main" id="{0DBEF63D-ABD6-4028-64BC-1570AF3904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0" r="2" b="3100"/>
          <a:stretch/>
        </p:blipFill>
        <p:spPr bwMode="auto">
          <a:xfrm>
            <a:off x="958850" y="68263"/>
            <a:ext cx="9977438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26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Dictionaries?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dictionary is a collection of key-value pairs.</a:t>
            </a:r>
          </a:p>
          <a:p>
            <a:r>
              <a:rPr lang="en-US" dirty="0"/>
              <a:t>You use the key to access the value associated to that key.</a:t>
            </a:r>
          </a:p>
          <a:p>
            <a:r>
              <a:rPr lang="en-US" dirty="0"/>
              <a:t>A key can be a number, string, list, or another dictionary.</a:t>
            </a:r>
          </a:p>
          <a:p>
            <a:r>
              <a:rPr lang="en-US" dirty="0"/>
              <a:t>It is changeable but does not allow duplicates.</a:t>
            </a:r>
          </a:p>
          <a:p>
            <a:r>
              <a:rPr lang="en-US" dirty="0"/>
              <a:t>Dictionaries are not sequences – data is not stored in order.</a:t>
            </a:r>
          </a:p>
          <a:p>
            <a:r>
              <a:rPr lang="en-US" dirty="0"/>
              <a:t>Dictionary representation {}</a:t>
            </a:r>
          </a:p>
        </p:txBody>
      </p:sp>
    </p:spTree>
    <p:extLst>
      <p:ext uri="{BB962C8B-B14F-4D97-AF65-F5344CB8AC3E}">
        <p14:creationId xmlns:p14="http://schemas.microsoft.com/office/powerpoint/2010/main" val="224212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4BB3-7F8F-E304-4020-E0EEB9A0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69A1C-ABA7-EED0-8C06-56172B356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46789-FF68-DF10-6A63-4EF1294B0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320" y="1771620"/>
            <a:ext cx="5383360" cy="393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51C3-667A-B1E9-AD16-966DF4BE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Calling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BFA87-5F7E-2D28-23A4-5CB8AC304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2"/>
            <a:ext cx="3836151" cy="4486271"/>
          </a:xfrm>
        </p:spPr>
        <p:txBody>
          <a:bodyPr/>
          <a:lstStyle/>
          <a:p>
            <a:r>
              <a:rPr lang="en-US" dirty="0"/>
              <a:t>Add a dictionary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84B2D-1AF3-1007-5379-F02A452B0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14" y="2124081"/>
            <a:ext cx="3908459" cy="405288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B045F3-709F-FADC-B421-9058EEC05796}"/>
              </a:ext>
            </a:extLst>
          </p:cNvPr>
          <p:cNvSpPr txBox="1">
            <a:spLocks/>
          </p:cNvSpPr>
          <p:nvPr/>
        </p:nvSpPr>
        <p:spPr>
          <a:xfrm>
            <a:off x="6397487" y="1690692"/>
            <a:ext cx="3836151" cy="448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a dictionary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ABF5F6-427F-8F5C-D6E9-F087EA33D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365" y="2124081"/>
            <a:ext cx="4370774" cy="232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9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62F7-6C21-3C3B-422C-BCE07E1CE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1609" cy="4351338"/>
          </a:xfrm>
        </p:spPr>
        <p:txBody>
          <a:bodyPr/>
          <a:lstStyle/>
          <a:p>
            <a:r>
              <a:rPr lang="en-US" dirty="0"/>
              <a:t>Updating a 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5FBA7-EAA5-28ED-EF0A-809F42762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5" y="2163225"/>
            <a:ext cx="3926818" cy="414867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A5AD5B2-ECA5-D130-162A-85490F61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Updating a Dictionary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E63C17-C5B6-64DB-8BDD-75C07F02C121}"/>
              </a:ext>
            </a:extLst>
          </p:cNvPr>
          <p:cNvSpPr txBox="1">
            <a:spLocks/>
          </p:cNvSpPr>
          <p:nvPr/>
        </p:nvSpPr>
        <p:spPr>
          <a:xfrm>
            <a:off x="6437243" y="1825625"/>
            <a:ext cx="40916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 method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0E0998-9449-DC7F-EC28-53918C9DE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847" y="2163224"/>
            <a:ext cx="3624040" cy="416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62F7-6C21-3C3B-422C-BCE07E1CE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96478" cy="4351338"/>
          </a:xfrm>
        </p:spPr>
        <p:txBody>
          <a:bodyPr/>
          <a:lstStyle/>
          <a:p>
            <a:r>
              <a:rPr lang="en-US" dirty="0"/>
              <a:t>del method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A7563F-FFC5-1F90-A927-49E8E6BA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Deleting a Dictionary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5B6B31-02DB-8051-3ABE-1B1EF7E963B6}"/>
              </a:ext>
            </a:extLst>
          </p:cNvPr>
          <p:cNvSpPr txBox="1">
            <a:spLocks/>
          </p:cNvSpPr>
          <p:nvPr/>
        </p:nvSpPr>
        <p:spPr>
          <a:xfrm>
            <a:off x="6409085" y="1825625"/>
            <a:ext cx="3296478" cy="65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pop method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09F625-8CC5-0457-2C55-03806E06A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54" y="2309470"/>
            <a:ext cx="4448495" cy="3514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C8E342-19B8-694B-44D5-A03D48426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916" y="2309470"/>
            <a:ext cx="5851729" cy="18312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90FA72-0CB3-FD62-1843-E3CA3D56C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779" y="5073972"/>
            <a:ext cx="3563687" cy="111125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E4066B5-902D-86A9-4A2A-38A6C360DD2E}"/>
              </a:ext>
            </a:extLst>
          </p:cNvPr>
          <p:cNvSpPr txBox="1">
            <a:spLocks/>
          </p:cNvSpPr>
          <p:nvPr/>
        </p:nvSpPr>
        <p:spPr>
          <a:xfrm>
            <a:off x="6409085" y="4449414"/>
            <a:ext cx="3708950" cy="65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Deleting whole dictionary</a:t>
            </a:r>
          </a:p>
        </p:txBody>
      </p:sp>
    </p:spTree>
    <p:extLst>
      <p:ext uri="{BB962C8B-B14F-4D97-AF65-F5344CB8AC3E}">
        <p14:creationId xmlns:p14="http://schemas.microsoft.com/office/powerpoint/2010/main" val="773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FB36B0-2E06-D2F4-9C46-634752D64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672" y="1481015"/>
            <a:ext cx="7368655" cy="473699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19A7A63-47FB-4250-4A6E-D86D38E9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Keys(), Values(), Items()</a:t>
            </a:r>
          </a:p>
        </p:txBody>
      </p:sp>
    </p:spTree>
    <p:extLst>
      <p:ext uri="{BB962C8B-B14F-4D97-AF65-F5344CB8AC3E}">
        <p14:creationId xmlns:p14="http://schemas.microsoft.com/office/powerpoint/2010/main" val="2293267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825B-A051-0B41-698C-34602D9C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 dictionary with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6DD6E5-3F7B-43B7-7B31-C59A490AF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565" y="1461965"/>
            <a:ext cx="5456213" cy="4448469"/>
          </a:xfrm>
        </p:spPr>
      </p:pic>
    </p:spTree>
    <p:extLst>
      <p:ext uri="{BB962C8B-B14F-4D97-AF65-F5344CB8AC3E}">
        <p14:creationId xmlns:p14="http://schemas.microsoft.com/office/powerpoint/2010/main" val="226703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80F8-3A1E-711F-65F6-3412F900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deal with a List in a 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A38717-45B4-CF94-4060-9DB46E40B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284" y="1848343"/>
            <a:ext cx="7211431" cy="4305901"/>
          </a:xfrm>
        </p:spPr>
      </p:pic>
    </p:spTree>
    <p:extLst>
      <p:ext uri="{BB962C8B-B14F-4D97-AF65-F5344CB8AC3E}">
        <p14:creationId xmlns:p14="http://schemas.microsoft.com/office/powerpoint/2010/main" val="2208086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1378</TotalTime>
  <Words>214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Office Theme</vt:lpstr>
      <vt:lpstr>Python Dictionaries</vt:lpstr>
      <vt:lpstr>What are Dictionaries?</vt:lpstr>
      <vt:lpstr>Examples of how it works</vt:lpstr>
      <vt:lpstr>Calling a Dictionary</vt:lpstr>
      <vt:lpstr>Updating a Dictionary</vt:lpstr>
      <vt:lpstr>Deleting a Dictionary</vt:lpstr>
      <vt:lpstr>Keys(), Values(), Items()</vt:lpstr>
      <vt:lpstr>Unpack dictionary with loop</vt:lpstr>
      <vt:lpstr>How to deal with a List in a Dictionary</vt:lpstr>
      <vt:lpstr>How to deal with a Dictionary in a Dictionary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lastModifiedBy>Juan Ballas</cp:lastModifiedBy>
  <cp:revision>13</cp:revision>
  <dcterms:created xsi:type="dcterms:W3CDTF">2020-08-18T13:57:38Z</dcterms:created>
  <dcterms:modified xsi:type="dcterms:W3CDTF">2023-11-20T18:15:42Z</dcterms:modified>
</cp:coreProperties>
</file>