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s://24hinh.vn/threads/dji-mini-se-the-300-entry-level-drone-available-in-the-us.7450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 tooltip="https://24hinh.vn/threads/dji-mini-se-the-300-entry-level-drone-available-in-the-us.7450/"/>
              </a:rPr>
              <a:t>This Photo</a:t>
            </a:r>
            <a:r>
              <a:rPr lang="en-US" dirty="0"/>
              <a:t> by Unknown Author is licensed under </a:t>
            </a:r>
            <a:r>
              <a:rPr lang="en-US" dirty="0">
                <a:hlinkClick r:id="rId3" tooltip="https://creativecommons.org/licenses/by-nc-nd/3.0/"/>
              </a:rPr>
              <a:t>CC BY-NC-ND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9B1D6-A7BC-AD00-12EC-DA9774FBFB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D6EA6-F8C4-4A5F-33D2-614C49270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134C1-EFCC-EFBE-4624-86BCDDB44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ECADC-EABC-CD7E-F412-1C13AE93D2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48137-C3B3-71D0-D276-1FFB5B431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83C15-FA4A-46EE-189B-2EE077D76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05951-BCA3-3E35-23CF-F1AA67A6B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A367-1BFE-5E6C-2A71-10DD71FC7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02787-95FB-A286-1EC9-B5C4E0084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 GAME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150-01</a:t>
            </a:r>
          </a:p>
          <a:p>
            <a:r>
              <a:rPr lang="en-US" dirty="0"/>
              <a:t>Dr. </a:t>
            </a:r>
            <a:r>
              <a:rPr lang="en-US" dirty="0" err="1"/>
              <a:t>Sayani</a:t>
            </a:r>
            <a:r>
              <a:rPr lang="en-US" dirty="0"/>
              <a:t> Sarkar</a:t>
            </a:r>
          </a:p>
          <a:p>
            <a:r>
              <a:rPr lang="en-US" dirty="0"/>
              <a:t>December 12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  <a:p>
            <a:r>
              <a:rPr lang="en-US" dirty="0"/>
              <a:t>Juan Ballas Marchant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are unlimited</a:t>
            </a:r>
          </a:p>
          <a:p>
            <a:r>
              <a:rPr lang="en-US" dirty="0"/>
              <a:t>Make all type of games</a:t>
            </a:r>
          </a:p>
          <a:p>
            <a:r>
              <a:rPr lang="en-US" dirty="0"/>
              <a:t>What we learnt in this class is very useful</a:t>
            </a:r>
          </a:p>
          <a:p>
            <a:r>
              <a:rPr lang="en-US" dirty="0"/>
              <a:t>You can stay fresh with fun codes</a:t>
            </a:r>
          </a:p>
        </p:txBody>
      </p:sp>
    </p:spTree>
    <p:extLst>
      <p:ext uri="{BB962C8B-B14F-4D97-AF65-F5344CB8AC3E}">
        <p14:creationId xmlns:p14="http://schemas.microsoft.com/office/powerpoint/2010/main" val="269016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snake game</a:t>
            </a:r>
          </a:p>
          <a:p>
            <a:r>
              <a:rPr lang="en-US" dirty="0"/>
              <a:t>Entertainment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088E5-740E-5F47-EB42-767E3735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55" y="1690691"/>
            <a:ext cx="6687145" cy="46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game</a:t>
            </a:r>
          </a:p>
          <a:p>
            <a:r>
              <a:rPr lang="en-US" dirty="0"/>
              <a:t>The objective of the project is to entertain the user.</a:t>
            </a:r>
          </a:p>
          <a:p>
            <a:r>
              <a:rPr lang="en-US" dirty="0"/>
              <a:t>Snake: moves, grows, crashes</a:t>
            </a:r>
          </a:p>
          <a:p>
            <a:r>
              <a:rPr lang="en-US" dirty="0"/>
              <a:t>Features and Functions:</a:t>
            </a:r>
          </a:p>
          <a:p>
            <a:pPr lvl="1"/>
            <a:r>
              <a:rPr lang="en-US" dirty="0" err="1"/>
              <a:t>Pygame</a:t>
            </a:r>
            <a:r>
              <a:rPr lang="en-US" dirty="0"/>
              <a:t>, Time, Random</a:t>
            </a:r>
          </a:p>
          <a:p>
            <a:pPr lvl="1"/>
            <a:r>
              <a:rPr lang="en-US" dirty="0"/>
              <a:t>Init</a:t>
            </a:r>
          </a:p>
          <a:p>
            <a:pPr lvl="1"/>
            <a:r>
              <a:rPr lang="en-US" dirty="0"/>
              <a:t>Def</a:t>
            </a:r>
          </a:p>
          <a:p>
            <a:pPr lvl="1"/>
            <a:r>
              <a:rPr lang="en-US" dirty="0"/>
              <a:t>While, For, If,</a:t>
            </a:r>
          </a:p>
        </p:txBody>
      </p:sp>
    </p:spTree>
    <p:extLst>
      <p:ext uri="{BB962C8B-B14F-4D97-AF65-F5344CB8AC3E}">
        <p14:creationId xmlns:p14="http://schemas.microsoft.com/office/powerpoint/2010/main" val="335779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base of the game: window, color, speed, snake, fruit.</a:t>
            </a:r>
          </a:p>
          <a:p>
            <a:r>
              <a:rPr lang="en-US" dirty="0"/>
              <a:t>Create the variables to then apply them conditions</a:t>
            </a:r>
          </a:p>
          <a:p>
            <a:r>
              <a:rPr lang="en-US" dirty="0"/>
              <a:t>Snake functions: movement, if statements (grow, crash).</a:t>
            </a:r>
          </a:p>
          <a:p>
            <a:r>
              <a:rPr lang="en-US" dirty="0"/>
              <a:t>How is the snake growing?</a:t>
            </a:r>
          </a:p>
          <a:p>
            <a:r>
              <a:rPr lang="en-US" dirty="0"/>
              <a:t>How do you lose the game?</a:t>
            </a:r>
          </a:p>
          <a:p>
            <a:r>
              <a:rPr lang="en-US" dirty="0"/>
              <a:t>Score board</a:t>
            </a:r>
          </a:p>
          <a:p>
            <a:r>
              <a:rPr lang="en-US" dirty="0"/>
              <a:t>Close the loop</a:t>
            </a:r>
          </a:p>
        </p:txBody>
      </p:sp>
    </p:spTree>
    <p:extLst>
      <p:ext uri="{BB962C8B-B14F-4D97-AF65-F5344CB8AC3E}">
        <p14:creationId xmlns:p14="http://schemas.microsoft.com/office/powerpoint/2010/main" val="26760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Examples:</a:t>
            </a:r>
          </a:p>
          <a:p>
            <a:pPr lvl="1"/>
            <a:r>
              <a:rPr lang="en-US" dirty="0"/>
              <a:t>Snake movement</a:t>
            </a:r>
          </a:p>
          <a:p>
            <a:pPr lvl="1"/>
            <a:r>
              <a:rPr lang="en-US" dirty="0"/>
              <a:t>Game over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6FBFE-4171-FCE8-6C54-D7D28C43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3" y="3429000"/>
            <a:ext cx="4366918" cy="2747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095F3-3C97-B4DD-CAA0-4D5E8C12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83" y="3429000"/>
            <a:ext cx="590632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functions I did not fully understand.</a:t>
            </a:r>
          </a:p>
          <a:p>
            <a:r>
              <a:rPr lang="en-US" dirty="0"/>
              <a:t>There is many ties so when I changed one function, I had to change several others.</a:t>
            </a:r>
          </a:p>
          <a:p>
            <a:r>
              <a:rPr lang="en-US" dirty="0"/>
              <a:t>I did lots of research to understand the code.</a:t>
            </a:r>
          </a:p>
          <a:p>
            <a:r>
              <a:rPr lang="en-US" dirty="0"/>
              <a:t>Methodically go through each line changing what is needed.</a:t>
            </a:r>
          </a:p>
        </p:txBody>
      </p:sp>
    </p:spTree>
    <p:extLst>
      <p:ext uri="{BB962C8B-B14F-4D97-AF65-F5344CB8AC3E}">
        <p14:creationId xmlns:p14="http://schemas.microsoft.com/office/powerpoint/2010/main" val="25602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The user is the one moving the snake</a:t>
            </a:r>
          </a:p>
          <a:p>
            <a:r>
              <a:rPr lang="en-US" dirty="0"/>
              <a:t>Feedback:</a:t>
            </a:r>
          </a:p>
          <a:p>
            <a:pPr lvl="1"/>
            <a:r>
              <a:rPr lang="en-US" sz="2100"/>
              <a:t>Add superpowers.</a:t>
            </a:r>
          </a:p>
          <a:p>
            <a:pPr lvl="1"/>
            <a:r>
              <a:rPr lang="en-US" sz="2100"/>
              <a:t>Personalize the snake</a:t>
            </a:r>
          </a:p>
          <a:p>
            <a:pPr lvl="1"/>
            <a:r>
              <a:rPr lang="en-US" sz="2100"/>
              <a:t>Option for snake speed</a:t>
            </a:r>
          </a:p>
          <a:p>
            <a:endParaRPr lang="en-US" dirty="0"/>
          </a:p>
        </p:txBody>
      </p:sp>
      <p:pic>
        <p:nvPicPr>
          <p:cNvPr id="5" name="Picture 4" descr="A green rectangular sign with black lines&#10;&#10;Description automatically generated">
            <a:extLst>
              <a:ext uri="{FF2B5EF4-FFF2-40B4-BE49-F238E27FC236}">
                <a16:creationId xmlns:a16="http://schemas.microsoft.com/office/drawing/2014/main" id="{75774759-A224-238B-C9FB-473B2B47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37492"/>
            <a:ext cx="5181600" cy="2927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445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3C89425-EA47-3CCE-A90F-51580BD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84" y="1863113"/>
            <a:ext cx="3659483" cy="2493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E38E6-BE19-784B-9079-37EC4291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565" y="3751701"/>
            <a:ext cx="3416519" cy="2364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AEC525-3901-4684-4278-732D6D871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83" y="1863113"/>
            <a:ext cx="365948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useful the functions we learnt can be</a:t>
            </a:r>
          </a:p>
          <a:p>
            <a:r>
              <a:rPr lang="en-US" dirty="0"/>
              <a:t>How accessible python is for us</a:t>
            </a:r>
          </a:p>
          <a:p>
            <a:r>
              <a:rPr lang="en-US" dirty="0"/>
              <a:t>Import </a:t>
            </a:r>
            <a:r>
              <a:rPr lang="en-US" dirty="0" err="1"/>
              <a:t>pygame</a:t>
            </a:r>
            <a:r>
              <a:rPr lang="en-US" dirty="0"/>
              <a:t> and time</a:t>
            </a:r>
          </a:p>
          <a:p>
            <a:r>
              <a:rPr lang="en-US" dirty="0"/>
              <a:t>Decisions made differently?</a:t>
            </a:r>
          </a:p>
          <a:p>
            <a:pPr lvl="1"/>
            <a:r>
              <a:rPr lang="en-US" dirty="0"/>
              <a:t>I would have chosen something business related</a:t>
            </a:r>
          </a:p>
        </p:txBody>
      </p:sp>
    </p:spTree>
    <p:extLst>
      <p:ext uri="{BB962C8B-B14F-4D97-AF65-F5344CB8AC3E}">
        <p14:creationId xmlns:p14="http://schemas.microsoft.com/office/powerpoint/2010/main" val="333125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2f41a3-98d5-436f-8a10-4b3ebbe9f24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D182763358A646AC48A6B0901EF453" ma:contentTypeVersion="16" ma:contentTypeDescription="Create a new document." ma:contentTypeScope="" ma:versionID="a204d62828a4c506681754984f45e29a">
  <xsd:schema xmlns:xsd="http://www.w3.org/2001/XMLSchema" xmlns:xs="http://www.w3.org/2001/XMLSchema" xmlns:p="http://schemas.microsoft.com/office/2006/metadata/properties" xmlns:ns3="c92f41a3-98d5-436f-8a10-4b3ebbe9f249" xmlns:ns4="7e2d04df-2c5c-4787-844a-318c9b81188b" targetNamespace="http://schemas.microsoft.com/office/2006/metadata/properties" ma:root="true" ma:fieldsID="d1bfc0dbbe9d24600043022cbc6b149f" ns3:_="" ns4:_="">
    <xsd:import namespace="c92f41a3-98d5-436f-8a10-4b3ebbe9f249"/>
    <xsd:import namespace="7e2d04df-2c5c-4787-844a-318c9b8118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f41a3-98d5-436f-8a10-4b3ebbe9f2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d04df-2c5c-4787-844a-318c9b81188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3C803-E5FB-401C-80DE-C019236135EA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7e2d04df-2c5c-4787-844a-318c9b81188b"/>
    <ds:schemaRef ds:uri="c92f41a3-98d5-436f-8a10-4b3ebbe9f24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16EF581-2ECB-49E2-9D7D-3FFC80995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2A4ED6-6E94-462C-815D-35B297B90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2f41a3-98d5-436f-8a10-4b3ebbe9f249"/>
    <ds:schemaRef ds:uri="7e2d04df-2c5c-4787-844a-318c9b8118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259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SNAKE GAME PROJECT</vt:lpstr>
      <vt:lpstr>Introduction</vt:lpstr>
      <vt:lpstr>Project Overview</vt:lpstr>
      <vt:lpstr>Technical Details </vt:lpstr>
      <vt:lpstr>Implementation</vt:lpstr>
      <vt:lpstr>Challenges and Solution</vt:lpstr>
      <vt:lpstr>User Experience</vt:lpstr>
      <vt:lpstr>Demonstration</vt:lpstr>
      <vt:lpstr>Lessons Learned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Juan Ballas Marchant</cp:lastModifiedBy>
  <cp:revision>14</cp:revision>
  <dcterms:created xsi:type="dcterms:W3CDTF">2020-08-18T13:57:38Z</dcterms:created>
  <dcterms:modified xsi:type="dcterms:W3CDTF">2023-12-12T16:03:51Z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0x010100DBD182763358A646AC48A6B0901EF453</vt:lpwstr>
  </property>
</Properties>
</file>