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58" r:id="rId4"/>
    <p:sldId id="267" r:id="rId5"/>
    <p:sldId id="266" r:id="rId6"/>
    <p:sldId id="257" r:id="rId7"/>
    <p:sldId id="260" r:id="rId8"/>
    <p:sldId id="262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Hill" userId="7eb67d12b2902226" providerId="LiveId" clId="{F6703EE6-FAA2-429C-918B-75BF34DB5324}"/>
    <pc:docChg chg="undo custSel addSld modSld sldOrd">
      <pc:chgData name="Ken Hill" userId="7eb67d12b2902226" providerId="LiveId" clId="{F6703EE6-FAA2-429C-918B-75BF34DB5324}" dt="2018-02-01T20:16:54.856" v="1062" actId="20577"/>
      <pc:docMkLst>
        <pc:docMk/>
      </pc:docMkLst>
      <pc:sldChg chg="addSp delSp modSp">
        <pc:chgData name="Ken Hill" userId="7eb67d12b2902226" providerId="LiveId" clId="{F6703EE6-FAA2-429C-918B-75BF34DB5324}" dt="2018-02-01T19:39:04.730" v="890" actId="14100"/>
        <pc:sldMkLst>
          <pc:docMk/>
          <pc:sldMk cId="393369059" sldId="258"/>
        </pc:sldMkLst>
        <pc:spChg chg="mod">
          <ac:chgData name="Ken Hill" userId="7eb67d12b2902226" providerId="LiveId" clId="{F6703EE6-FAA2-429C-918B-75BF34DB5324}" dt="2018-02-01T19:39:04.730" v="890" actId="14100"/>
          <ac:spMkLst>
            <pc:docMk/>
            <pc:sldMk cId="393369059" sldId="258"/>
            <ac:spMk id="2" creationId="{BBD31667-03A0-4DF1-8DE4-5AC6CFBB96DE}"/>
          </ac:spMkLst>
        </pc:spChg>
        <pc:spChg chg="add mod">
          <ac:chgData name="Ken Hill" userId="7eb67d12b2902226" providerId="LiveId" clId="{F6703EE6-FAA2-429C-918B-75BF34DB5324}" dt="2018-02-01T19:38:38.843" v="884"/>
          <ac:spMkLst>
            <pc:docMk/>
            <pc:sldMk cId="393369059" sldId="258"/>
            <ac:spMk id="6" creationId="{0B3EB415-675D-4A1B-B006-4362F09005E2}"/>
          </ac:spMkLst>
        </pc:spChg>
        <pc:picChg chg="add del">
          <ac:chgData name="Ken Hill" userId="7eb67d12b2902226" providerId="LiveId" clId="{F6703EE6-FAA2-429C-918B-75BF34DB5324}" dt="2018-02-01T19:37:54.943" v="870"/>
          <ac:picMkLst>
            <pc:docMk/>
            <pc:sldMk cId="393369059" sldId="258"/>
            <ac:picMk id="4098" creationId="{2E89332C-0BC0-4ACC-8DB4-980D5FE57299}"/>
          </ac:picMkLst>
        </pc:picChg>
      </pc:sldChg>
      <pc:sldChg chg="modSp ord">
        <pc:chgData name="Ken Hill" userId="7eb67d12b2902226" providerId="LiveId" clId="{F6703EE6-FAA2-429C-918B-75BF34DB5324}" dt="2018-02-01T20:07:37.309" v="1015" actId="27636"/>
        <pc:sldMkLst>
          <pc:docMk/>
          <pc:sldMk cId="2232725823" sldId="259"/>
        </pc:sldMkLst>
        <pc:spChg chg="mod">
          <ac:chgData name="Ken Hill" userId="7eb67d12b2902226" providerId="LiveId" clId="{F6703EE6-FAA2-429C-918B-75BF34DB5324}" dt="2018-02-01T20:07:37.309" v="1015" actId="27636"/>
          <ac:spMkLst>
            <pc:docMk/>
            <pc:sldMk cId="2232725823" sldId="259"/>
            <ac:spMk id="3" creationId="{2A84862B-86CF-49A7-8EEC-6D27E3BCF88C}"/>
          </ac:spMkLst>
        </pc:spChg>
      </pc:sldChg>
      <pc:sldChg chg="modSp add">
        <pc:chgData name="Ken Hill" userId="7eb67d12b2902226" providerId="LiveId" clId="{F6703EE6-FAA2-429C-918B-75BF34DB5324}" dt="2018-02-01T19:25:35.745" v="51" actId="20577"/>
        <pc:sldMkLst>
          <pc:docMk/>
          <pc:sldMk cId="758762179" sldId="260"/>
        </pc:sldMkLst>
        <pc:spChg chg="mod">
          <ac:chgData name="Ken Hill" userId="7eb67d12b2902226" providerId="LiveId" clId="{F6703EE6-FAA2-429C-918B-75BF34DB5324}" dt="2018-02-01T19:25:35.745" v="51" actId="20577"/>
          <ac:spMkLst>
            <pc:docMk/>
            <pc:sldMk cId="758762179" sldId="260"/>
            <ac:spMk id="2" creationId="{20682A1B-32ED-4EA8-A382-DBDB5A66B256}"/>
          </ac:spMkLst>
        </pc:spChg>
      </pc:sldChg>
      <pc:sldChg chg="modSp add">
        <pc:chgData name="Ken Hill" userId="7eb67d12b2902226" providerId="LiveId" clId="{F6703EE6-FAA2-429C-918B-75BF34DB5324}" dt="2018-02-01T19:25:51.518" v="88" actId="20577"/>
        <pc:sldMkLst>
          <pc:docMk/>
          <pc:sldMk cId="814672665" sldId="261"/>
        </pc:sldMkLst>
        <pc:spChg chg="mod">
          <ac:chgData name="Ken Hill" userId="7eb67d12b2902226" providerId="LiveId" clId="{F6703EE6-FAA2-429C-918B-75BF34DB5324}" dt="2018-02-01T19:25:51.518" v="88" actId="20577"/>
          <ac:spMkLst>
            <pc:docMk/>
            <pc:sldMk cId="814672665" sldId="261"/>
            <ac:spMk id="2" creationId="{C5F6FC87-4F17-4153-AE34-427BF237906E}"/>
          </ac:spMkLst>
        </pc:spChg>
      </pc:sldChg>
      <pc:sldChg chg="modSp add ord">
        <pc:chgData name="Ken Hill" userId="7eb67d12b2902226" providerId="LiveId" clId="{F6703EE6-FAA2-429C-918B-75BF34DB5324}" dt="2018-02-01T19:26:17.268" v="98"/>
        <pc:sldMkLst>
          <pc:docMk/>
          <pc:sldMk cId="3380224213" sldId="262"/>
        </pc:sldMkLst>
        <pc:spChg chg="mod">
          <ac:chgData name="Ken Hill" userId="7eb67d12b2902226" providerId="LiveId" clId="{F6703EE6-FAA2-429C-918B-75BF34DB5324}" dt="2018-02-01T19:26:12.786" v="97" actId="20577"/>
          <ac:spMkLst>
            <pc:docMk/>
            <pc:sldMk cId="3380224213" sldId="262"/>
            <ac:spMk id="2" creationId="{BEFA3574-0A1C-40DF-87E8-366E9E5ED24A}"/>
          </ac:spMkLst>
        </pc:spChg>
      </pc:sldChg>
      <pc:sldChg chg="modSp add">
        <pc:chgData name="Ken Hill" userId="7eb67d12b2902226" providerId="LiveId" clId="{F6703EE6-FAA2-429C-918B-75BF34DB5324}" dt="2018-02-01T20:16:48.737" v="1054" actId="20577"/>
        <pc:sldMkLst>
          <pc:docMk/>
          <pc:sldMk cId="4134464957" sldId="263"/>
        </pc:sldMkLst>
        <pc:spChg chg="mod">
          <ac:chgData name="Ken Hill" userId="7eb67d12b2902226" providerId="LiveId" clId="{F6703EE6-FAA2-429C-918B-75BF34DB5324}" dt="2018-02-01T20:16:48.737" v="1054" actId="20577"/>
          <ac:spMkLst>
            <pc:docMk/>
            <pc:sldMk cId="4134464957" sldId="263"/>
            <ac:spMk id="2" creationId="{59BAE30E-542C-4C72-8518-A24CDB90D61B}"/>
          </ac:spMkLst>
        </pc:spChg>
      </pc:sldChg>
      <pc:sldChg chg="modSp add">
        <pc:chgData name="Ken Hill" userId="7eb67d12b2902226" providerId="LiveId" clId="{F6703EE6-FAA2-429C-918B-75BF34DB5324}" dt="2018-02-01T20:16:54.856" v="1062" actId="20577"/>
        <pc:sldMkLst>
          <pc:docMk/>
          <pc:sldMk cId="966552352" sldId="264"/>
        </pc:sldMkLst>
        <pc:spChg chg="mod">
          <ac:chgData name="Ken Hill" userId="7eb67d12b2902226" providerId="LiveId" clId="{F6703EE6-FAA2-429C-918B-75BF34DB5324}" dt="2018-02-01T20:16:54.856" v="1062" actId="20577"/>
          <ac:spMkLst>
            <pc:docMk/>
            <pc:sldMk cId="966552352" sldId="264"/>
            <ac:spMk id="2" creationId="{59BAE30E-542C-4C72-8518-A24CDB90D61B}"/>
          </ac:spMkLst>
        </pc:spChg>
      </pc:sldChg>
      <pc:sldChg chg="modSp add">
        <pc:chgData name="Ken Hill" userId="7eb67d12b2902226" providerId="LiveId" clId="{F6703EE6-FAA2-429C-918B-75BF34DB5324}" dt="2018-02-01T19:27:21.731" v="160" actId="20577"/>
        <pc:sldMkLst>
          <pc:docMk/>
          <pc:sldMk cId="3948583333" sldId="265"/>
        </pc:sldMkLst>
        <pc:spChg chg="mod">
          <ac:chgData name="Ken Hill" userId="7eb67d12b2902226" providerId="LiveId" clId="{F6703EE6-FAA2-429C-918B-75BF34DB5324}" dt="2018-02-01T19:27:21.731" v="160" actId="20577"/>
          <ac:spMkLst>
            <pc:docMk/>
            <pc:sldMk cId="3948583333" sldId="265"/>
            <ac:spMk id="2" creationId="{DCA58F1A-F41E-4ABE-B971-E7D7A2948E0A}"/>
          </ac:spMkLst>
        </pc:spChg>
      </pc:sldChg>
      <pc:sldChg chg="addSp modSp add ord">
        <pc:chgData name="Ken Hill" userId="7eb67d12b2902226" providerId="LiveId" clId="{F6703EE6-FAA2-429C-918B-75BF34DB5324}" dt="2018-02-01T19:37:25.800" v="867" actId="20577"/>
        <pc:sldMkLst>
          <pc:docMk/>
          <pc:sldMk cId="2414779948" sldId="266"/>
        </pc:sldMkLst>
        <pc:spChg chg="mod">
          <ac:chgData name="Ken Hill" userId="7eb67d12b2902226" providerId="LiveId" clId="{F6703EE6-FAA2-429C-918B-75BF34DB5324}" dt="2018-02-01T19:27:55.895" v="186" actId="20577"/>
          <ac:spMkLst>
            <pc:docMk/>
            <pc:sldMk cId="2414779948" sldId="266"/>
            <ac:spMk id="2" creationId="{A6DCDEA7-C1CB-4BA7-9B5F-B617852BA43A}"/>
          </ac:spMkLst>
        </pc:spChg>
        <pc:spChg chg="mod">
          <ac:chgData name="Ken Hill" userId="7eb67d12b2902226" providerId="LiveId" clId="{F6703EE6-FAA2-429C-918B-75BF34DB5324}" dt="2018-02-01T19:37:25.800" v="867" actId="20577"/>
          <ac:spMkLst>
            <pc:docMk/>
            <pc:sldMk cId="2414779948" sldId="266"/>
            <ac:spMk id="3" creationId="{5B98F245-9DF9-4E82-BD00-C48D2A1AA1C4}"/>
          </ac:spMkLst>
        </pc:spChg>
        <pc:picChg chg="add mod">
          <ac:chgData name="Ken Hill" userId="7eb67d12b2902226" providerId="LiveId" clId="{F6703EE6-FAA2-429C-918B-75BF34DB5324}" dt="2018-02-01T19:36:59.130" v="862" actId="1076"/>
          <ac:picMkLst>
            <pc:docMk/>
            <pc:sldMk cId="2414779948" sldId="266"/>
            <ac:picMk id="3074" creationId="{4DE760B2-02AC-420A-A998-6ECD2C9117B1}"/>
          </ac:picMkLst>
        </pc:picChg>
      </pc:sldChg>
      <pc:sldChg chg="addSp delSp modSp add ord">
        <pc:chgData name="Ken Hill" userId="7eb67d12b2902226" providerId="LiveId" clId="{F6703EE6-FAA2-429C-918B-75BF34DB5324}" dt="2018-02-01T20:12:24.421" v="1026" actId="20577"/>
        <pc:sldMkLst>
          <pc:docMk/>
          <pc:sldMk cId="1247365586" sldId="267"/>
        </pc:sldMkLst>
        <pc:spChg chg="mod">
          <ac:chgData name="Ken Hill" userId="7eb67d12b2902226" providerId="LiveId" clId="{F6703EE6-FAA2-429C-918B-75BF34DB5324}" dt="2018-02-01T20:06:31.037" v="917" actId="1076"/>
          <ac:spMkLst>
            <pc:docMk/>
            <pc:sldMk cId="1247365586" sldId="267"/>
            <ac:spMk id="2" creationId="{8BCBFA54-7454-4AD2-97BE-B390EABFE4E5}"/>
          </ac:spMkLst>
        </pc:spChg>
        <pc:spChg chg="mod">
          <ac:chgData name="Ken Hill" userId="7eb67d12b2902226" providerId="LiveId" clId="{F6703EE6-FAA2-429C-918B-75BF34DB5324}" dt="2018-02-01T20:12:24.421" v="1026" actId="20577"/>
          <ac:spMkLst>
            <pc:docMk/>
            <pc:sldMk cId="1247365586" sldId="267"/>
            <ac:spMk id="3" creationId="{CB1E2334-C6D2-4A5A-BE1F-342300BFDAFA}"/>
          </ac:spMkLst>
        </pc:spChg>
        <pc:spChg chg="add del mod">
          <ac:chgData name="Ken Hill" userId="7eb67d12b2902226" providerId="LiveId" clId="{F6703EE6-FAA2-429C-918B-75BF34DB5324}" dt="2018-02-01T19:40:58.994" v="903" actId="478"/>
          <ac:spMkLst>
            <pc:docMk/>
            <pc:sldMk cId="1247365586" sldId="267"/>
            <ac:spMk id="5" creationId="{601AF931-CDB1-4C5D-A773-7E08A7E176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FB45-3824-4364-BE7C-4718DE240533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12901-2AB0-429F-858C-1D01B2A3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2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DF7-C886-44C2-ACAD-72087B5D6ADB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4DD1-3C8A-4830-8581-EE46F32B5C0B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83D3-1C2D-4C9D-BE6E-A2A0C4A9A561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2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4E6E-34BD-436E-BB05-1214C7D14B8E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720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6ABA-E6B2-46DC-A2FB-8B1C3B1D322D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D53-14EF-48AA-A1E5-7E3A506A2967}" type="datetime1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4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F7C8-B616-4757-8097-0734F4608CAE}" type="datetime1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6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A083-91E7-4136-AAC3-1D9FA545CB9D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1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96F-EAE8-43DB-A7BC-8C585FA8689C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782B-D5A8-4024-B0D2-ADCE52429CD9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7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3AD-3043-4FBF-A3AC-539B3922BE94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09F4-A76D-45AF-B2D2-31E71E2A9D56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3284-97ED-4650-B554-AC64CB4BBA5F}" type="datetime1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4598-5B52-4E7B-B381-A8AC47ADB07F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81F5-0990-447C-9FB2-691E1DF4D89E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3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373B-7555-4378-982C-37BA33AA2243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1447-A996-4DEB-A692-DB304B5AB9F8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2FB124-909D-4EC5-AE6A-2190DF69954A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0E50-72A9-4044-9F49-218DA5A9A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2183642"/>
            <a:ext cx="10863618" cy="2457261"/>
          </a:xfrm>
        </p:spPr>
        <p:txBody>
          <a:bodyPr/>
          <a:lstStyle/>
          <a:p>
            <a:pPr algn="ctr"/>
            <a:r>
              <a:rPr lang="en-US" dirty="0"/>
              <a:t>Using DI and IOC:</a:t>
            </a:r>
            <a:br>
              <a:rPr lang="en-US" dirty="0"/>
            </a:br>
            <a:r>
              <a:rPr lang="en-US" dirty="0"/>
              <a:t>Mocking and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3B6E9-FAB3-4598-A97D-DFCC76A1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1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E30E-542C-4C72-8518-A24CDB90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 in C#</a:t>
            </a:r>
            <a:br>
              <a:rPr lang="en-US" dirty="0"/>
            </a:br>
            <a:r>
              <a:rPr lang="en-US" dirty="0"/>
              <a:t>	(.NET Framework - </a:t>
            </a:r>
            <a:r>
              <a:rPr lang="en-US" dirty="0" err="1"/>
              <a:t>Ninject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283B-D8D3-4EB3-BE99-17835BB5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CB4BC-BC6C-4D7C-A4E4-2F4B67CB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6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E30E-542C-4C72-8518-A24CDB90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 in C#</a:t>
            </a:r>
            <a:br>
              <a:rPr lang="en-US" dirty="0"/>
            </a:br>
            <a:r>
              <a:rPr lang="en-US" dirty="0"/>
              <a:t>	(.NET </a:t>
            </a:r>
            <a:r>
              <a:rPr lang="en-US"/>
              <a:t>CORE 2.0 - Unity)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283B-D8D3-4EB3-BE99-17835BB5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CB4BC-BC6C-4D7C-A4E4-2F4B67CB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5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8F1A-F41E-4ABE-B971-E7D7A294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9734-1897-4C2C-BD84-C43F7DD1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6B167-2E13-4CC5-8122-3C6CE539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9BA1-B0FD-4876-80A2-CF790F40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862B-86CF-49A7-8EEC-6D27E3BC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2982"/>
            <a:ext cx="8946541" cy="5252299"/>
          </a:xfrm>
        </p:spPr>
        <p:txBody>
          <a:bodyPr>
            <a:normAutofit/>
          </a:bodyPr>
          <a:lstStyle/>
          <a:p>
            <a:r>
              <a:rPr lang="en-US" dirty="0"/>
              <a:t>Application/Cloud Architect UMB</a:t>
            </a:r>
          </a:p>
          <a:p>
            <a:r>
              <a:rPr lang="en-US" dirty="0"/>
              <a:t>20+ years of software development</a:t>
            </a:r>
          </a:p>
          <a:p>
            <a:pPr lvl="1"/>
            <a:r>
              <a:rPr lang="en-US" dirty="0"/>
              <a:t>First program on Apple II in 4</a:t>
            </a:r>
            <a:r>
              <a:rPr lang="en-US" baseline="30000" dirty="0"/>
              <a:t>th</a:t>
            </a:r>
            <a:r>
              <a:rPr lang="en-US" dirty="0"/>
              <a:t> grade (8 years old)</a:t>
            </a:r>
          </a:p>
          <a:p>
            <a:pPr lvl="1"/>
            <a:r>
              <a:rPr lang="en-US" dirty="0"/>
              <a:t>Cobol, Fortran, Mark IV </a:t>
            </a:r>
          </a:p>
          <a:p>
            <a:pPr lvl="1"/>
            <a:r>
              <a:rPr lang="en-US" dirty="0"/>
              <a:t>VB6, VBS, VBA, VB.NET, C#, JavaScript</a:t>
            </a:r>
          </a:p>
          <a:p>
            <a:pPr lvl="1"/>
            <a:r>
              <a:rPr lang="en-US" dirty="0"/>
              <a:t>.NET Framework 1-4, .NET Core 1-2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, Angular, Bootstrap, etc.</a:t>
            </a:r>
          </a:p>
          <a:p>
            <a:r>
              <a:rPr lang="en-US" dirty="0"/>
              <a:t>Higher education, Banking and Finance, Legal Discovery, CRM, Advertising</a:t>
            </a:r>
          </a:p>
          <a:p>
            <a:r>
              <a:rPr lang="en-US" dirty="0"/>
              <a:t>Married HS sweetheart (met at 15, married at 19, married 29 years)</a:t>
            </a:r>
          </a:p>
          <a:p>
            <a:pPr lvl="1"/>
            <a:r>
              <a:rPr lang="en-US" dirty="0"/>
              <a:t>One son, currently in Medical School ($$$$$)</a:t>
            </a:r>
          </a:p>
          <a:p>
            <a:r>
              <a:rPr lang="en-US" dirty="0"/>
              <a:t>YASDB (Yet Another Software Development Book)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9FA03-EFBA-4684-B551-82F09BF7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2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1667-03A0-4DF1-8DE4-5AC6CFBB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1700812"/>
            <a:ext cx="9404723" cy="3444394"/>
          </a:xfrm>
        </p:spPr>
        <p:txBody>
          <a:bodyPr/>
          <a:lstStyle/>
          <a:p>
            <a:pPr algn="ctr"/>
            <a:r>
              <a:rPr lang="en-US" b="1" u="sng" dirty="0"/>
              <a:t>Book Title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Designing, Building, Testing, and Managing Software Through Change using C#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DA390-8985-432E-BA28-A6092C81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3EB415-675D-4A1B-B006-4362F09005E2}"/>
              </a:ext>
            </a:extLst>
          </p:cNvPr>
          <p:cNvSpPr txBox="1">
            <a:spLocks/>
          </p:cNvSpPr>
          <p:nvPr/>
        </p:nvSpPr>
        <p:spPr>
          <a:xfrm>
            <a:off x="1262536" y="679572"/>
            <a:ext cx="9404723" cy="25224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FA54-7454-4AD2-97BE-B390EAB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5729"/>
            <a:ext cx="9404723" cy="1908345"/>
          </a:xfrm>
        </p:spPr>
        <p:txBody>
          <a:bodyPr/>
          <a:lstStyle/>
          <a:p>
            <a:pPr algn="ctr"/>
            <a:r>
              <a:rPr lang="en-US" b="1" dirty="0"/>
              <a:t>Designing, Building, Testing, and Managing Software Through Change using C#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2334-C6D2-4A5A-BE1F-342300BFD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497539"/>
            <a:ext cx="10394928" cy="3750859"/>
          </a:xfrm>
        </p:spPr>
        <p:txBody>
          <a:bodyPr numCol="3">
            <a:normAutofit fontScale="55000" lnSpcReduction="20000"/>
          </a:bodyPr>
          <a:lstStyle/>
          <a:p>
            <a:pPr lvl="0"/>
            <a:r>
              <a:rPr lang="en-US" dirty="0"/>
              <a:t>Object Design</a:t>
            </a:r>
          </a:p>
          <a:p>
            <a:pPr lvl="1"/>
            <a:r>
              <a:rPr lang="en-US" dirty="0"/>
              <a:t>Application Object Design</a:t>
            </a:r>
          </a:p>
          <a:p>
            <a:pPr lvl="1"/>
            <a:r>
              <a:rPr lang="en-US" dirty="0"/>
              <a:t>Retention Object Design</a:t>
            </a:r>
          </a:p>
          <a:p>
            <a:pPr lvl="1"/>
            <a:r>
              <a:rPr lang="en-US" dirty="0"/>
              <a:t>Execution Object Design</a:t>
            </a:r>
          </a:p>
          <a:p>
            <a:pPr lvl="1"/>
            <a:r>
              <a:rPr lang="en-US" dirty="0"/>
              <a:t>Communication Object Design</a:t>
            </a:r>
          </a:p>
          <a:p>
            <a:pPr lvl="1"/>
            <a:r>
              <a:rPr lang="en-US" dirty="0"/>
              <a:t>Object Versioning</a:t>
            </a:r>
          </a:p>
          <a:p>
            <a:pPr lvl="0"/>
            <a:r>
              <a:rPr lang="en-US" dirty="0"/>
              <a:t>Application Design</a:t>
            </a:r>
          </a:p>
          <a:p>
            <a:pPr lvl="1"/>
            <a:r>
              <a:rPr lang="en-US" dirty="0"/>
              <a:t>Communication Layer</a:t>
            </a:r>
          </a:p>
          <a:p>
            <a:pPr lvl="1"/>
            <a:r>
              <a:rPr lang="en-US" dirty="0"/>
              <a:t>Orchestration Layer</a:t>
            </a:r>
          </a:p>
          <a:p>
            <a:pPr lvl="1"/>
            <a:r>
              <a:rPr lang="en-US" dirty="0"/>
              <a:t>Execution Layer</a:t>
            </a:r>
          </a:p>
          <a:p>
            <a:pPr lvl="1"/>
            <a:r>
              <a:rPr lang="en-US" dirty="0"/>
              <a:t>Retention Layer</a:t>
            </a:r>
          </a:p>
          <a:p>
            <a:pPr lvl="0"/>
            <a:r>
              <a:rPr lang="en-US" dirty="0"/>
              <a:t>Code File Design</a:t>
            </a:r>
          </a:p>
          <a:p>
            <a:pPr lvl="1"/>
            <a:r>
              <a:rPr lang="en-US" dirty="0"/>
              <a:t>Code File Types</a:t>
            </a:r>
          </a:p>
          <a:p>
            <a:pPr lvl="1"/>
            <a:r>
              <a:rPr lang="en-US" dirty="0"/>
              <a:t>Code File Elements</a:t>
            </a:r>
          </a:p>
          <a:p>
            <a:pPr lvl="1"/>
            <a:r>
              <a:rPr lang="en-US" dirty="0"/>
              <a:t>Element Naming</a:t>
            </a:r>
          </a:p>
          <a:p>
            <a:pPr lvl="1"/>
            <a:r>
              <a:rPr lang="en-US" dirty="0"/>
              <a:t>Access Levels</a:t>
            </a:r>
          </a:p>
          <a:p>
            <a:pPr lvl="1"/>
            <a:r>
              <a:rPr lang="en-US" dirty="0"/>
              <a:t>Inheritance</a:t>
            </a:r>
          </a:p>
          <a:p>
            <a:pPr lvl="0"/>
            <a:r>
              <a:rPr lang="en-US" dirty="0"/>
              <a:t>Design Patterns</a:t>
            </a:r>
          </a:p>
          <a:p>
            <a:pPr lvl="1"/>
            <a:r>
              <a:rPr lang="en-US" dirty="0"/>
              <a:t>Bridge Pattern</a:t>
            </a:r>
          </a:p>
          <a:p>
            <a:pPr lvl="1"/>
            <a:r>
              <a:rPr lang="en-US" dirty="0"/>
              <a:t>Command Pattern</a:t>
            </a:r>
          </a:p>
          <a:p>
            <a:pPr lvl="1"/>
            <a:r>
              <a:rPr lang="en-US" dirty="0"/>
              <a:t>Strategy Pattern</a:t>
            </a:r>
          </a:p>
          <a:p>
            <a:pPr lvl="1"/>
            <a:r>
              <a:rPr lang="en-US" dirty="0"/>
              <a:t>Singleton Pattern</a:t>
            </a:r>
          </a:p>
          <a:p>
            <a:pPr lvl="1"/>
            <a:r>
              <a:rPr lang="en-US" dirty="0"/>
              <a:t>Factory Pattern</a:t>
            </a:r>
          </a:p>
          <a:p>
            <a:pPr lvl="1"/>
            <a:r>
              <a:rPr lang="en-US" dirty="0"/>
              <a:t>Adapter Pattern</a:t>
            </a:r>
          </a:p>
          <a:p>
            <a:pPr lvl="1"/>
            <a:r>
              <a:rPr lang="en-US" dirty="0"/>
              <a:t>Facade Pattern</a:t>
            </a:r>
          </a:p>
          <a:p>
            <a:pPr lvl="1"/>
            <a:r>
              <a:rPr lang="en-US" dirty="0"/>
              <a:t>Builder Pattern</a:t>
            </a:r>
          </a:p>
          <a:p>
            <a:pPr lvl="1"/>
            <a:r>
              <a:rPr lang="en-US" dirty="0"/>
              <a:t>Dependency Injection Pattern</a:t>
            </a:r>
          </a:p>
          <a:p>
            <a:pPr lvl="1"/>
            <a:r>
              <a:rPr lang="en-US" dirty="0"/>
              <a:t>Inversion of Control Pattern</a:t>
            </a:r>
          </a:p>
          <a:p>
            <a:pPr lvl="0"/>
            <a:r>
              <a:rPr lang="en-US" dirty="0"/>
              <a:t>Testing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Integration Testing</a:t>
            </a:r>
          </a:p>
          <a:p>
            <a:pPr lvl="1"/>
            <a:r>
              <a:rPr lang="en-US" dirty="0"/>
              <a:t>UI Testing</a:t>
            </a:r>
          </a:p>
          <a:p>
            <a:pPr lvl="0"/>
            <a:r>
              <a:rPr lang="en-US" dirty="0"/>
              <a:t>Source Control Management</a:t>
            </a:r>
          </a:p>
          <a:p>
            <a:pPr lvl="1"/>
            <a:r>
              <a:rPr lang="en-US" dirty="0"/>
              <a:t>SCM Systems</a:t>
            </a:r>
          </a:p>
          <a:p>
            <a:pPr lvl="1"/>
            <a:r>
              <a:rPr lang="en-US" dirty="0"/>
              <a:t>Branching </a:t>
            </a:r>
          </a:p>
          <a:p>
            <a:pPr lvl="1"/>
            <a:r>
              <a:rPr lang="en-US" dirty="0"/>
              <a:t>Merging</a:t>
            </a:r>
          </a:p>
          <a:p>
            <a:pPr lvl="1"/>
            <a:r>
              <a:rPr lang="en-US" dirty="0"/>
              <a:t>Releases</a:t>
            </a:r>
          </a:p>
          <a:p>
            <a:pPr lvl="0"/>
            <a:r>
              <a:rPr lang="en-US" dirty="0"/>
              <a:t>Deployment Management</a:t>
            </a:r>
          </a:p>
          <a:p>
            <a:pPr lvl="1"/>
            <a:r>
              <a:rPr lang="en-US" dirty="0"/>
              <a:t>Environments</a:t>
            </a:r>
          </a:p>
          <a:p>
            <a:pPr lvl="1"/>
            <a:r>
              <a:rPr lang="en-US" dirty="0"/>
              <a:t>Approvals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Rollback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A931C-A3D5-4136-9E0D-F7C0B96D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6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DEA7-C1CB-4BA7-9B5F-B617852B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F245-9DF9-4E82-BD00-C48D2A1A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74" y="1596788"/>
            <a:ext cx="8946541" cy="4637963"/>
          </a:xfrm>
        </p:spPr>
        <p:txBody>
          <a:bodyPr/>
          <a:lstStyle/>
          <a:p>
            <a:r>
              <a:rPr lang="en-US" b="1" u="sng" dirty="0"/>
              <a:t>IS NOT…</a:t>
            </a:r>
          </a:p>
          <a:p>
            <a:pPr lvl="1"/>
            <a:r>
              <a:rPr lang="en-US" dirty="0"/>
              <a:t>This </a:t>
            </a:r>
            <a:r>
              <a:rPr lang="en-US" b="1" u="sng" dirty="0"/>
              <a:t>IS NOT</a:t>
            </a:r>
            <a:r>
              <a:rPr lang="en-US" dirty="0"/>
              <a:t> a source to Copy/Paste Code into your project!!!</a:t>
            </a:r>
          </a:p>
          <a:p>
            <a:pPr lvl="1"/>
            <a:r>
              <a:rPr lang="en-US" dirty="0"/>
              <a:t>This </a:t>
            </a:r>
            <a:r>
              <a:rPr lang="en-US" b="1" u="sng" dirty="0"/>
              <a:t>IS NOT</a:t>
            </a:r>
            <a:r>
              <a:rPr lang="en-US" dirty="0"/>
              <a:t> the only way to do DI or IOC!!!!</a:t>
            </a:r>
          </a:p>
          <a:p>
            <a:pPr lvl="1"/>
            <a:r>
              <a:rPr lang="en-US" dirty="0"/>
              <a:t>This </a:t>
            </a:r>
            <a:r>
              <a:rPr lang="en-US" b="1" u="sng" dirty="0"/>
              <a:t>IS NOT</a:t>
            </a:r>
            <a:r>
              <a:rPr lang="en-US" dirty="0"/>
              <a:t> the best way to do DI or IOC!!!!</a:t>
            </a:r>
          </a:p>
          <a:p>
            <a:pPr lvl="1"/>
            <a:r>
              <a:rPr lang="en-US" dirty="0"/>
              <a:t>This </a:t>
            </a:r>
            <a:r>
              <a:rPr lang="en-US" b="1" u="sng" dirty="0"/>
              <a:t>IS NOT</a:t>
            </a:r>
            <a:r>
              <a:rPr lang="en-US" dirty="0"/>
              <a:t> the only way to Mock or Test!!!!</a:t>
            </a:r>
          </a:p>
          <a:p>
            <a:pPr lvl="1"/>
            <a:r>
              <a:rPr lang="en-US" dirty="0"/>
              <a:t>This </a:t>
            </a:r>
            <a:r>
              <a:rPr lang="en-US" b="1" u="sng" dirty="0"/>
              <a:t>IS NOT</a:t>
            </a:r>
            <a:r>
              <a:rPr lang="en-US" dirty="0"/>
              <a:t> the best way to Mock or Test!!!!</a:t>
            </a:r>
            <a:br>
              <a:rPr lang="en-US" dirty="0"/>
            </a:br>
            <a:endParaRPr lang="en-US" dirty="0"/>
          </a:p>
          <a:p>
            <a:r>
              <a:rPr lang="en-US" b="1" u="sng" dirty="0"/>
              <a:t>IS….</a:t>
            </a:r>
          </a:p>
          <a:p>
            <a:pPr lvl="1"/>
            <a:r>
              <a:rPr lang="en-US" dirty="0"/>
              <a:t>A conversation to get you </a:t>
            </a:r>
            <a:r>
              <a:rPr lang="en-US" b="1" u="sng" dirty="0"/>
              <a:t>TO THINK</a:t>
            </a:r>
            <a:r>
              <a:rPr lang="en-US" dirty="0"/>
              <a:t> about DI and IOC</a:t>
            </a:r>
          </a:p>
          <a:p>
            <a:pPr lvl="1"/>
            <a:r>
              <a:rPr lang="en-US" dirty="0"/>
              <a:t>A conversation to get you </a:t>
            </a:r>
            <a:r>
              <a:rPr lang="en-US" b="1" u="sng" dirty="0"/>
              <a:t>TO THINK</a:t>
            </a:r>
            <a:r>
              <a:rPr lang="en-US" dirty="0"/>
              <a:t> about Mocking and Testing</a:t>
            </a:r>
          </a:p>
          <a:p>
            <a:pPr lvl="1"/>
            <a:r>
              <a:rPr lang="en-US" dirty="0"/>
              <a:t>A conversation to get you </a:t>
            </a:r>
            <a:r>
              <a:rPr lang="en-US" b="1" u="sng" dirty="0"/>
              <a:t>TO SHARE</a:t>
            </a:r>
            <a:r>
              <a:rPr lang="en-US" dirty="0"/>
              <a:t> your ideas with me and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80C22-A723-4CCD-A3DD-54D81E7E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Image result for expectations">
            <a:extLst>
              <a:ext uri="{FF2B5EF4-FFF2-40B4-BE49-F238E27FC236}">
                <a16:creationId xmlns:a16="http://schemas.microsoft.com/office/drawing/2014/main" id="{4DE760B2-02AC-420A-A998-6ECD2C91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402" y="1853248"/>
            <a:ext cx="29622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77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esting funny">
            <a:extLst>
              <a:ext uri="{FF2B5EF4-FFF2-40B4-BE49-F238E27FC236}">
                <a16:creationId xmlns:a16="http://schemas.microsoft.com/office/drawing/2014/main" id="{E729817F-CEFA-4544-80C5-37750D855B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92" y="1847565"/>
            <a:ext cx="3296076" cy="41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jasonroell.files.wordpress.com/2016/04/are-you-mocking-me-corgi.jpg?w=600&amp;h=666&amp;crop=1">
            <a:extLst>
              <a:ext uri="{FF2B5EF4-FFF2-40B4-BE49-F238E27FC236}">
                <a16:creationId xmlns:a16="http://schemas.microsoft.com/office/drawing/2014/main" id="{A6D123C6-7AA7-48A2-A424-D0CE20C9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5" y="1825388"/>
            <a:ext cx="3602999" cy="411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4FFD5-02F6-4E2E-954B-36C739C1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0A1CB-E7AE-4243-B90D-A7E697E649CC}"/>
              </a:ext>
            </a:extLst>
          </p:cNvPr>
          <p:cNvSpPr txBox="1"/>
          <p:nvPr/>
        </p:nvSpPr>
        <p:spPr>
          <a:xfrm>
            <a:off x="1992573" y="477672"/>
            <a:ext cx="7492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Main Event</a:t>
            </a:r>
          </a:p>
        </p:txBody>
      </p:sp>
    </p:spTree>
    <p:extLst>
      <p:ext uri="{BB962C8B-B14F-4D97-AF65-F5344CB8AC3E}">
        <p14:creationId xmlns:p14="http://schemas.microsoft.com/office/powerpoint/2010/main" val="402619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2A1B-32ED-4EA8-A382-DBDB5A66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DI?</a:t>
            </a:r>
            <a:br>
              <a:rPr lang="en-US" dirty="0"/>
            </a:br>
            <a:r>
              <a:rPr lang="en-US" dirty="0"/>
              <a:t>	(Dependency Injection)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12AC-4C96-4499-9B8F-134A6D06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0F3ED-0859-414E-A689-6B2CD69C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3574-0A1C-40DF-87E8-366E9E5E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EFA2-4549-4181-AD8D-44007BC8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B85E8-618C-477F-BCB3-FA603799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FC87-4F17-4153-AE34-427BF237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IOC?</a:t>
            </a:r>
            <a:br>
              <a:rPr lang="en-US" dirty="0"/>
            </a:br>
            <a:r>
              <a:rPr lang="en-US" dirty="0"/>
              <a:t>	(Inversion of Control)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8D11-975E-46B8-8AB4-EC9E36A62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486E-D18B-4D78-9D28-2E8A9FA8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72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324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Using DI and IOC: Mocking and Testing</vt:lpstr>
      <vt:lpstr>About me:</vt:lpstr>
      <vt:lpstr>Book Title  Designing, Building, Testing, and Managing Software Through Change using C# </vt:lpstr>
      <vt:lpstr>Designing, Building, Testing, and Managing Software Through Change using C# </vt:lpstr>
      <vt:lpstr>Expectations of this Talk</vt:lpstr>
      <vt:lpstr>PowerPoint Presentation</vt:lpstr>
      <vt:lpstr>What is DI?  (Dependency Injection)</vt:lpstr>
      <vt:lpstr>DI in C#</vt:lpstr>
      <vt:lpstr>What is IOC?  (Inversion of Control)</vt:lpstr>
      <vt:lpstr>IOC in C#  (.NET Framework - Ninject) </vt:lpstr>
      <vt:lpstr>IOC in C#  (.NET CORE 2.0 - Unity) </vt:lpstr>
      <vt:lpstr>What is Mocking?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DI and IOC: Testing and Mocking</dc:title>
  <dc:creator>Ken Hill</dc:creator>
  <cp:lastModifiedBy>Ken Hill</cp:lastModifiedBy>
  <cp:revision>4</cp:revision>
  <dcterms:created xsi:type="dcterms:W3CDTF">2018-02-01T18:51:24Z</dcterms:created>
  <dcterms:modified xsi:type="dcterms:W3CDTF">2018-02-01T20:16:55Z</dcterms:modified>
</cp:coreProperties>
</file>