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78" r:id="rId4"/>
    <p:sldId id="258" r:id="rId5"/>
    <p:sldId id="267" r:id="rId6"/>
    <p:sldId id="266" r:id="rId7"/>
    <p:sldId id="257" r:id="rId8"/>
    <p:sldId id="269" r:id="rId9"/>
    <p:sldId id="268" r:id="rId10"/>
    <p:sldId id="260" r:id="rId11"/>
    <p:sldId id="262" r:id="rId12"/>
    <p:sldId id="261" r:id="rId13"/>
    <p:sldId id="263" r:id="rId14"/>
    <p:sldId id="270" r:id="rId15"/>
    <p:sldId id="271" r:id="rId16"/>
    <p:sldId id="265" r:id="rId17"/>
    <p:sldId id="272" r:id="rId18"/>
    <p:sldId id="273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6" autoAdjust="0"/>
    <p:restoredTop sz="94660"/>
  </p:normalViewPr>
  <p:slideViewPr>
    <p:cSldViewPr snapToGrid="0">
      <p:cViewPr>
        <p:scale>
          <a:sx n="86" d="100"/>
          <a:sy n="86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Hill" userId="7eb67d12b2902226" providerId="LiveId" clId="{F6703EE6-FAA2-429C-918B-75BF34DB5324}"/>
    <pc:docChg chg="undo custSel addSld modSld sldOrd">
      <pc:chgData name="Ken Hill" userId="7eb67d12b2902226" providerId="LiveId" clId="{F6703EE6-FAA2-429C-918B-75BF34DB5324}" dt="2018-02-01T20:16:54.856" v="1062" actId="20577"/>
      <pc:docMkLst>
        <pc:docMk/>
      </pc:docMkLst>
      <pc:sldChg chg="addSp delSp modSp">
        <pc:chgData name="Ken Hill" userId="7eb67d12b2902226" providerId="LiveId" clId="{F6703EE6-FAA2-429C-918B-75BF34DB5324}" dt="2018-02-01T19:39:04.730" v="890" actId="14100"/>
        <pc:sldMkLst>
          <pc:docMk/>
          <pc:sldMk cId="393369059" sldId="258"/>
        </pc:sldMkLst>
        <pc:spChg chg="mod">
          <ac:chgData name="Ken Hill" userId="7eb67d12b2902226" providerId="LiveId" clId="{F6703EE6-FAA2-429C-918B-75BF34DB5324}" dt="2018-02-01T19:39:04.730" v="890" actId="14100"/>
          <ac:spMkLst>
            <pc:docMk/>
            <pc:sldMk cId="393369059" sldId="258"/>
            <ac:spMk id="2" creationId="{BBD31667-03A0-4DF1-8DE4-5AC6CFBB96DE}"/>
          </ac:spMkLst>
        </pc:spChg>
        <pc:spChg chg="add mod">
          <ac:chgData name="Ken Hill" userId="7eb67d12b2902226" providerId="LiveId" clId="{F6703EE6-FAA2-429C-918B-75BF34DB5324}" dt="2018-02-01T19:38:38.843" v="884" actId="14100"/>
          <ac:spMkLst>
            <pc:docMk/>
            <pc:sldMk cId="393369059" sldId="258"/>
            <ac:spMk id="6" creationId="{0B3EB415-675D-4A1B-B006-4362F09005E2}"/>
          </ac:spMkLst>
        </pc:spChg>
        <pc:picChg chg="add del">
          <ac:chgData name="Ken Hill" userId="7eb67d12b2902226" providerId="LiveId" clId="{F6703EE6-FAA2-429C-918B-75BF34DB5324}" dt="2018-02-01T19:37:54.943" v="870" actId="14100"/>
          <ac:picMkLst>
            <pc:docMk/>
            <pc:sldMk cId="393369059" sldId="258"/>
            <ac:picMk id="4098" creationId="{2E89332C-0BC0-4ACC-8DB4-980D5FE57299}"/>
          </ac:picMkLst>
        </pc:picChg>
      </pc:sldChg>
      <pc:sldChg chg="modSp ord">
        <pc:chgData name="Ken Hill" userId="7eb67d12b2902226" providerId="LiveId" clId="{F6703EE6-FAA2-429C-918B-75BF34DB5324}" dt="2018-02-01T20:07:37.309" v="1015" actId="27636"/>
        <pc:sldMkLst>
          <pc:docMk/>
          <pc:sldMk cId="2232725823" sldId="259"/>
        </pc:sldMkLst>
        <pc:spChg chg="mod">
          <ac:chgData name="Ken Hill" userId="7eb67d12b2902226" providerId="LiveId" clId="{F6703EE6-FAA2-429C-918B-75BF34DB5324}" dt="2018-02-01T20:07:37.309" v="1015" actId="27636"/>
          <ac:spMkLst>
            <pc:docMk/>
            <pc:sldMk cId="2232725823" sldId="259"/>
            <ac:spMk id="3" creationId="{2A84862B-86CF-49A7-8EEC-6D27E3BCF88C}"/>
          </ac:spMkLst>
        </pc:spChg>
      </pc:sldChg>
      <pc:sldChg chg="modSp add">
        <pc:chgData name="Ken Hill" userId="7eb67d12b2902226" providerId="LiveId" clId="{F6703EE6-FAA2-429C-918B-75BF34DB5324}" dt="2018-02-01T19:25:35.745" v="51" actId="20577"/>
        <pc:sldMkLst>
          <pc:docMk/>
          <pc:sldMk cId="758762179" sldId="260"/>
        </pc:sldMkLst>
        <pc:spChg chg="mod">
          <ac:chgData name="Ken Hill" userId="7eb67d12b2902226" providerId="LiveId" clId="{F6703EE6-FAA2-429C-918B-75BF34DB5324}" dt="2018-02-01T19:25:35.745" v="51" actId="20577"/>
          <ac:spMkLst>
            <pc:docMk/>
            <pc:sldMk cId="758762179" sldId="260"/>
            <ac:spMk id="2" creationId="{20682A1B-32ED-4EA8-A382-DBDB5A66B256}"/>
          </ac:spMkLst>
        </pc:spChg>
      </pc:sldChg>
      <pc:sldChg chg="modSp add">
        <pc:chgData name="Ken Hill" userId="7eb67d12b2902226" providerId="LiveId" clId="{F6703EE6-FAA2-429C-918B-75BF34DB5324}" dt="2018-02-01T19:25:51.518" v="88" actId="20577"/>
        <pc:sldMkLst>
          <pc:docMk/>
          <pc:sldMk cId="814672665" sldId="261"/>
        </pc:sldMkLst>
        <pc:spChg chg="mod">
          <ac:chgData name="Ken Hill" userId="7eb67d12b2902226" providerId="LiveId" clId="{F6703EE6-FAA2-429C-918B-75BF34DB5324}" dt="2018-02-01T19:25:51.518" v="88" actId="20577"/>
          <ac:spMkLst>
            <pc:docMk/>
            <pc:sldMk cId="814672665" sldId="261"/>
            <ac:spMk id="2" creationId="{C5F6FC87-4F17-4153-AE34-427BF237906E}"/>
          </ac:spMkLst>
        </pc:spChg>
      </pc:sldChg>
      <pc:sldChg chg="modSp add ord">
        <pc:chgData name="Ken Hill" userId="7eb67d12b2902226" providerId="LiveId" clId="{F6703EE6-FAA2-429C-918B-75BF34DB5324}" dt="2018-02-01T19:26:17.268" v="98" actId="20577"/>
        <pc:sldMkLst>
          <pc:docMk/>
          <pc:sldMk cId="3380224213" sldId="262"/>
        </pc:sldMkLst>
        <pc:spChg chg="mod">
          <ac:chgData name="Ken Hill" userId="7eb67d12b2902226" providerId="LiveId" clId="{F6703EE6-FAA2-429C-918B-75BF34DB5324}" dt="2018-02-01T19:26:12.786" v="97" actId="20577"/>
          <ac:spMkLst>
            <pc:docMk/>
            <pc:sldMk cId="3380224213" sldId="262"/>
            <ac:spMk id="2" creationId="{BEFA3574-0A1C-40DF-87E8-366E9E5ED24A}"/>
          </ac:spMkLst>
        </pc:spChg>
      </pc:sldChg>
      <pc:sldChg chg="modSp add">
        <pc:chgData name="Ken Hill" userId="7eb67d12b2902226" providerId="LiveId" clId="{F6703EE6-FAA2-429C-918B-75BF34DB5324}" dt="2018-02-01T20:16:48.737" v="1054" actId="20577"/>
        <pc:sldMkLst>
          <pc:docMk/>
          <pc:sldMk cId="4134464957" sldId="263"/>
        </pc:sldMkLst>
        <pc:spChg chg="mod">
          <ac:chgData name="Ken Hill" userId="7eb67d12b2902226" providerId="LiveId" clId="{F6703EE6-FAA2-429C-918B-75BF34DB5324}" dt="2018-02-01T20:16:48.737" v="1054" actId="20577"/>
          <ac:spMkLst>
            <pc:docMk/>
            <pc:sldMk cId="4134464957" sldId="263"/>
            <ac:spMk id="2" creationId="{59BAE30E-542C-4C72-8518-A24CDB90D61B}"/>
          </ac:spMkLst>
        </pc:spChg>
      </pc:sldChg>
      <pc:sldChg chg="modSp add">
        <pc:chgData name="Ken Hill" userId="7eb67d12b2902226" providerId="LiveId" clId="{F6703EE6-FAA2-429C-918B-75BF34DB5324}" dt="2018-02-01T19:27:21.731" v="160" actId="20577"/>
        <pc:sldMkLst>
          <pc:docMk/>
          <pc:sldMk cId="3948583333" sldId="265"/>
        </pc:sldMkLst>
        <pc:spChg chg="mod">
          <ac:chgData name="Ken Hill" userId="7eb67d12b2902226" providerId="LiveId" clId="{F6703EE6-FAA2-429C-918B-75BF34DB5324}" dt="2018-02-01T19:27:21.731" v="160" actId="20577"/>
          <ac:spMkLst>
            <pc:docMk/>
            <pc:sldMk cId="3948583333" sldId="265"/>
            <ac:spMk id="2" creationId="{DCA58F1A-F41E-4ABE-B971-E7D7A2948E0A}"/>
          </ac:spMkLst>
        </pc:spChg>
      </pc:sldChg>
      <pc:sldChg chg="addSp modSp add ord">
        <pc:chgData name="Ken Hill" userId="7eb67d12b2902226" providerId="LiveId" clId="{F6703EE6-FAA2-429C-918B-75BF34DB5324}" dt="2018-02-01T19:37:25.800" v="867" actId="20577"/>
        <pc:sldMkLst>
          <pc:docMk/>
          <pc:sldMk cId="2414779948" sldId="266"/>
        </pc:sldMkLst>
        <pc:spChg chg="mod">
          <ac:chgData name="Ken Hill" userId="7eb67d12b2902226" providerId="LiveId" clId="{F6703EE6-FAA2-429C-918B-75BF34DB5324}" dt="2018-02-01T19:27:55.895" v="186" actId="20577"/>
          <ac:spMkLst>
            <pc:docMk/>
            <pc:sldMk cId="2414779948" sldId="266"/>
            <ac:spMk id="2" creationId="{A6DCDEA7-C1CB-4BA7-9B5F-B617852BA43A}"/>
          </ac:spMkLst>
        </pc:spChg>
        <pc:spChg chg="mod">
          <ac:chgData name="Ken Hill" userId="7eb67d12b2902226" providerId="LiveId" clId="{F6703EE6-FAA2-429C-918B-75BF34DB5324}" dt="2018-02-01T19:37:25.800" v="867" actId="20577"/>
          <ac:spMkLst>
            <pc:docMk/>
            <pc:sldMk cId="2414779948" sldId="266"/>
            <ac:spMk id="3" creationId="{5B98F245-9DF9-4E82-BD00-C48D2A1AA1C4}"/>
          </ac:spMkLst>
        </pc:spChg>
        <pc:picChg chg="add mod">
          <ac:chgData name="Ken Hill" userId="7eb67d12b2902226" providerId="LiveId" clId="{F6703EE6-FAA2-429C-918B-75BF34DB5324}" dt="2018-02-01T19:36:59.130" v="862" actId="1076"/>
          <ac:picMkLst>
            <pc:docMk/>
            <pc:sldMk cId="2414779948" sldId="266"/>
            <ac:picMk id="3074" creationId="{4DE760B2-02AC-420A-A998-6ECD2C9117B1}"/>
          </ac:picMkLst>
        </pc:picChg>
      </pc:sldChg>
      <pc:sldChg chg="addSp delSp modSp add ord">
        <pc:chgData name="Ken Hill" userId="7eb67d12b2902226" providerId="LiveId" clId="{F6703EE6-FAA2-429C-918B-75BF34DB5324}" dt="2018-02-01T20:12:24.421" v="1026" actId="20577"/>
        <pc:sldMkLst>
          <pc:docMk/>
          <pc:sldMk cId="1247365586" sldId="267"/>
        </pc:sldMkLst>
        <pc:spChg chg="mod">
          <ac:chgData name="Ken Hill" userId="7eb67d12b2902226" providerId="LiveId" clId="{F6703EE6-FAA2-429C-918B-75BF34DB5324}" dt="2018-02-01T20:06:31.037" v="917" actId="1076"/>
          <ac:spMkLst>
            <pc:docMk/>
            <pc:sldMk cId="1247365586" sldId="267"/>
            <ac:spMk id="2" creationId="{8BCBFA54-7454-4AD2-97BE-B390EABFE4E5}"/>
          </ac:spMkLst>
        </pc:spChg>
        <pc:spChg chg="mod">
          <ac:chgData name="Ken Hill" userId="7eb67d12b2902226" providerId="LiveId" clId="{F6703EE6-FAA2-429C-918B-75BF34DB5324}" dt="2018-02-01T20:12:24.421" v="1026" actId="20577"/>
          <ac:spMkLst>
            <pc:docMk/>
            <pc:sldMk cId="1247365586" sldId="267"/>
            <ac:spMk id="3" creationId="{CB1E2334-C6D2-4A5A-BE1F-342300BFDAFA}"/>
          </ac:spMkLst>
        </pc:spChg>
        <pc:spChg chg="add del mod">
          <ac:chgData name="Ken Hill" userId="7eb67d12b2902226" providerId="LiveId" clId="{F6703EE6-FAA2-429C-918B-75BF34DB5324}" dt="2018-02-01T19:40:58.994" v="903" actId="478"/>
          <ac:spMkLst>
            <pc:docMk/>
            <pc:sldMk cId="1247365586" sldId="267"/>
            <ac:spMk id="5" creationId="{601AF931-CDB1-4C5D-A773-7E08A7E176D8}"/>
          </ac:spMkLst>
        </pc:spChg>
      </pc:sldChg>
    </pc:docChg>
  </pc:docChgLst>
  <pc:docChgLst>
    <pc:chgData name="Ken Hill" userId="7eb67d12b2902226" providerId="LiveId" clId="{832C7E6A-C4C5-47E8-8107-350B661CE4E2}"/>
    <pc:docChg chg="undo redo custSel addSld delSld modSld">
      <pc:chgData name="Ken Hill" userId="7eb67d12b2902226" providerId="LiveId" clId="{832C7E6A-C4C5-47E8-8107-350B661CE4E2}" dt="2018-02-27T14:03:46.141" v="6552" actId="20577"/>
      <pc:docMkLst>
        <pc:docMk/>
      </pc:docMkLst>
      <pc:sldChg chg="addSp modSp">
        <pc:chgData name="Ken Hill" userId="7eb67d12b2902226" providerId="LiveId" clId="{832C7E6A-C4C5-47E8-8107-350B661CE4E2}" dt="2018-02-27T00:35:41.523" v="2279" actId="1076"/>
        <pc:sldMkLst>
          <pc:docMk/>
          <pc:sldMk cId="758762179" sldId="260"/>
        </pc:sldMkLst>
        <pc:spChg chg="mod">
          <ac:chgData name="Ken Hill" userId="7eb67d12b2902226" providerId="LiveId" clId="{832C7E6A-C4C5-47E8-8107-350B661CE4E2}" dt="2018-02-27T00:35:30.721" v="2277" actId="14100"/>
          <ac:spMkLst>
            <pc:docMk/>
            <pc:sldMk cId="758762179" sldId="260"/>
            <ac:spMk id="3" creationId="{B4B912AC-4C96-4499-9B8F-134A6D06A133}"/>
          </ac:spMkLst>
        </pc:spChg>
        <pc:spChg chg="add mod">
          <ac:chgData name="Ken Hill" userId="7eb67d12b2902226" providerId="LiveId" clId="{832C7E6A-C4C5-47E8-8107-350B661CE4E2}" dt="2018-02-27T00:35:41.523" v="2279" actId="1076"/>
          <ac:spMkLst>
            <pc:docMk/>
            <pc:sldMk cId="758762179" sldId="260"/>
            <ac:spMk id="5" creationId="{D7EDD74E-2343-4BA9-AE62-8F795AC8536D}"/>
          </ac:spMkLst>
        </pc:spChg>
        <pc:spChg chg="add mod">
          <ac:chgData name="Ken Hill" userId="7eb67d12b2902226" providerId="LiveId" clId="{832C7E6A-C4C5-47E8-8107-350B661CE4E2}" dt="2018-02-27T00:35:37.800" v="2278" actId="1076"/>
          <ac:spMkLst>
            <pc:docMk/>
            <pc:sldMk cId="758762179" sldId="260"/>
            <ac:spMk id="6" creationId="{FE81CF9A-A145-47BC-8D55-51BE0B245326}"/>
          </ac:spMkLst>
        </pc:spChg>
        <pc:cxnChg chg="add mod">
          <ac:chgData name="Ken Hill" userId="7eb67d12b2902226" providerId="LiveId" clId="{832C7E6A-C4C5-47E8-8107-350B661CE4E2}" dt="2018-02-27T00:35:41.523" v="2279" actId="1076"/>
          <ac:cxnSpMkLst>
            <pc:docMk/>
            <pc:sldMk cId="758762179" sldId="260"/>
            <ac:cxnSpMk id="8" creationId="{E7AEF8CA-7361-4BF1-A8A7-0B25F3747DAE}"/>
          </ac:cxnSpMkLst>
        </pc:cxnChg>
      </pc:sldChg>
      <pc:sldChg chg="addSp modSp">
        <pc:chgData name="Ken Hill" userId="7eb67d12b2902226" providerId="LiveId" clId="{832C7E6A-C4C5-47E8-8107-350B661CE4E2}" dt="2018-02-27T00:39:32.440" v="2368" actId="14100"/>
        <pc:sldMkLst>
          <pc:docMk/>
          <pc:sldMk cId="814672665" sldId="261"/>
        </pc:sldMkLst>
        <pc:spChg chg="mod">
          <ac:chgData name="Ken Hill" userId="7eb67d12b2902226" providerId="LiveId" clId="{832C7E6A-C4C5-47E8-8107-350B661CE4E2}" dt="2018-02-27T00:36:03.044" v="2280" actId="20577"/>
          <ac:spMkLst>
            <pc:docMk/>
            <pc:sldMk cId="814672665" sldId="261"/>
            <ac:spMk id="3" creationId="{6E7F8D11-975E-46B8-8AB4-EC9E36A624AD}"/>
          </ac:spMkLst>
        </pc:spChg>
        <pc:spChg chg="add mod">
          <ac:chgData name="Ken Hill" userId="7eb67d12b2902226" providerId="LiveId" clId="{832C7E6A-C4C5-47E8-8107-350B661CE4E2}" dt="2018-02-27T00:38:25.956" v="2341" actId="1076"/>
          <ac:spMkLst>
            <pc:docMk/>
            <pc:sldMk cId="814672665" sldId="261"/>
            <ac:spMk id="5" creationId="{6C2BA4F4-FED3-4F10-BBD9-DC508C83013B}"/>
          </ac:spMkLst>
        </pc:spChg>
        <pc:spChg chg="add mod">
          <ac:chgData name="Ken Hill" userId="7eb67d12b2902226" providerId="LiveId" clId="{832C7E6A-C4C5-47E8-8107-350B661CE4E2}" dt="2018-02-27T00:38:00.666" v="2330" actId="14100"/>
          <ac:spMkLst>
            <pc:docMk/>
            <pc:sldMk cId="814672665" sldId="261"/>
            <ac:spMk id="6" creationId="{02507367-82D5-43CB-9E6E-D9614DDF1ABD}"/>
          </ac:spMkLst>
        </pc:spChg>
        <pc:spChg chg="add mod">
          <ac:chgData name="Ken Hill" userId="7eb67d12b2902226" providerId="LiveId" clId="{832C7E6A-C4C5-47E8-8107-350B661CE4E2}" dt="2018-02-27T00:38:10.348" v="2336" actId="20577"/>
          <ac:spMkLst>
            <pc:docMk/>
            <pc:sldMk cId="814672665" sldId="261"/>
            <ac:spMk id="7" creationId="{76B4F1D0-9132-4E9A-8FDB-183460E00A21}"/>
          </ac:spMkLst>
        </pc:spChg>
        <pc:spChg chg="add mod">
          <ac:chgData name="Ken Hill" userId="7eb67d12b2902226" providerId="LiveId" clId="{832C7E6A-C4C5-47E8-8107-350B661CE4E2}" dt="2018-02-27T00:38:19.147" v="2340" actId="20577"/>
          <ac:spMkLst>
            <pc:docMk/>
            <pc:sldMk cId="814672665" sldId="261"/>
            <ac:spMk id="8" creationId="{435221B3-A486-4B94-9B52-7395E62761C4}"/>
          </ac:spMkLst>
        </pc:spChg>
        <pc:cxnChg chg="add mod">
          <ac:chgData name="Ken Hill" userId="7eb67d12b2902226" providerId="LiveId" clId="{832C7E6A-C4C5-47E8-8107-350B661CE4E2}" dt="2018-02-27T00:39:01.273" v="2361" actId="14100"/>
          <ac:cxnSpMkLst>
            <pc:docMk/>
            <pc:sldMk cId="814672665" sldId="261"/>
            <ac:cxnSpMk id="10" creationId="{FEE21A9F-7F60-452E-B472-4380C6B36B6E}"/>
          </ac:cxnSpMkLst>
        </pc:cxnChg>
        <pc:cxnChg chg="add mod">
          <ac:chgData name="Ken Hill" userId="7eb67d12b2902226" providerId="LiveId" clId="{832C7E6A-C4C5-47E8-8107-350B661CE4E2}" dt="2018-02-27T00:39:20.734" v="2365" actId="14100"/>
          <ac:cxnSpMkLst>
            <pc:docMk/>
            <pc:sldMk cId="814672665" sldId="261"/>
            <ac:cxnSpMk id="12" creationId="{537DBC81-96AB-4208-BB1D-320FDF228F86}"/>
          </ac:cxnSpMkLst>
        </pc:cxnChg>
        <pc:cxnChg chg="add mod">
          <ac:chgData name="Ken Hill" userId="7eb67d12b2902226" providerId="LiveId" clId="{832C7E6A-C4C5-47E8-8107-350B661CE4E2}" dt="2018-02-27T00:39:32.440" v="2368" actId="14100"/>
          <ac:cxnSpMkLst>
            <pc:docMk/>
            <pc:sldMk cId="814672665" sldId="261"/>
            <ac:cxnSpMk id="16" creationId="{5074F6B5-6BB2-4B18-B740-D74E5C97E247}"/>
          </ac:cxnSpMkLst>
        </pc:cxnChg>
      </pc:sldChg>
      <pc:sldChg chg="addSp delSp modSp">
        <pc:chgData name="Ken Hill" userId="7eb67d12b2902226" providerId="LiveId" clId="{832C7E6A-C4C5-47E8-8107-350B661CE4E2}" dt="2018-02-27T00:23:46.074" v="1157" actId="20577"/>
        <pc:sldMkLst>
          <pc:docMk/>
          <pc:sldMk cId="3380224213" sldId="262"/>
        </pc:sldMkLst>
        <pc:spChg chg="del mod">
          <ac:chgData name="Ken Hill" userId="7eb67d12b2902226" providerId="LiveId" clId="{832C7E6A-C4C5-47E8-8107-350B661CE4E2}" dt="2018-02-27T00:18:12.324" v="354" actId="478"/>
          <ac:spMkLst>
            <pc:docMk/>
            <pc:sldMk cId="3380224213" sldId="262"/>
            <ac:spMk id="3" creationId="{EF67EFA2-4549-4181-AD8D-44007BC83E28}"/>
          </ac:spMkLst>
        </pc:spChg>
        <pc:spChg chg="add mod">
          <ac:chgData name="Ken Hill" userId="7eb67d12b2902226" providerId="LiveId" clId="{832C7E6A-C4C5-47E8-8107-350B661CE4E2}" dt="2018-02-27T00:23:46.074" v="1157" actId="20577"/>
          <ac:spMkLst>
            <pc:docMk/>
            <pc:sldMk cId="3380224213" sldId="262"/>
            <ac:spMk id="5" creationId="{36E8B4C5-335A-4DCE-A34C-31519D3C08D6}"/>
          </ac:spMkLst>
        </pc:spChg>
      </pc:sldChg>
      <pc:sldChg chg="addSp delSp modSp">
        <pc:chgData name="Ken Hill" userId="7eb67d12b2902226" providerId="LiveId" clId="{832C7E6A-C4C5-47E8-8107-350B661CE4E2}" dt="2018-02-27T13:39:25.269" v="5966" actId="20577"/>
        <pc:sldMkLst>
          <pc:docMk/>
          <pc:sldMk cId="4134464957" sldId="263"/>
        </pc:sldMkLst>
        <pc:spChg chg="mod">
          <ac:chgData name="Ken Hill" userId="7eb67d12b2902226" providerId="LiveId" clId="{832C7E6A-C4C5-47E8-8107-350B661CE4E2}" dt="2018-02-27T00:39:53.870" v="2372" actId="14100"/>
          <ac:spMkLst>
            <pc:docMk/>
            <pc:sldMk cId="4134464957" sldId="263"/>
            <ac:spMk id="2" creationId="{59BAE30E-542C-4C72-8518-A24CDB90D61B}"/>
          </ac:spMkLst>
        </pc:spChg>
        <pc:spChg chg="del">
          <ac:chgData name="Ken Hill" userId="7eb67d12b2902226" providerId="LiveId" clId="{832C7E6A-C4C5-47E8-8107-350B661CE4E2}" dt="2018-02-27T00:39:45.136" v="2369" actId="478"/>
          <ac:spMkLst>
            <pc:docMk/>
            <pc:sldMk cId="4134464957" sldId="263"/>
            <ac:spMk id="3" creationId="{0515283B-D8D3-4EB3-BE99-17835BB57068}"/>
          </ac:spMkLst>
        </pc:spChg>
        <pc:spChg chg="add mod">
          <ac:chgData name="Ken Hill" userId="7eb67d12b2902226" providerId="LiveId" clId="{832C7E6A-C4C5-47E8-8107-350B661CE4E2}" dt="2018-02-27T13:39:25.269" v="5966" actId="20577"/>
          <ac:spMkLst>
            <pc:docMk/>
            <pc:sldMk cId="4134464957" sldId="263"/>
            <ac:spMk id="5" creationId="{A1B749C3-6A51-4B56-86A5-1B6E9FBCCD6C}"/>
          </ac:spMkLst>
        </pc:spChg>
      </pc:sldChg>
      <pc:sldChg chg="del">
        <pc:chgData name="Ken Hill" userId="7eb67d12b2902226" providerId="LiveId" clId="{832C7E6A-C4C5-47E8-8107-350B661CE4E2}" dt="2018-02-27T00:49:26.416" v="3181" actId="2696"/>
        <pc:sldMkLst>
          <pc:docMk/>
          <pc:sldMk cId="966552352" sldId="264"/>
        </pc:sldMkLst>
      </pc:sldChg>
      <pc:sldChg chg="addSp delSp modSp">
        <pc:chgData name="Ken Hill" userId="7eb67d12b2902226" providerId="LiveId" clId="{832C7E6A-C4C5-47E8-8107-350B661CE4E2}" dt="2018-02-27T13:41:11.566" v="6034" actId="20577"/>
        <pc:sldMkLst>
          <pc:docMk/>
          <pc:sldMk cId="3948583333" sldId="265"/>
        </pc:sldMkLst>
        <pc:spChg chg="mod">
          <ac:chgData name="Ken Hill" userId="7eb67d12b2902226" providerId="LiveId" clId="{832C7E6A-C4C5-47E8-8107-350B661CE4E2}" dt="2018-02-27T13:03:32.547" v="4339" actId="14100"/>
          <ac:spMkLst>
            <pc:docMk/>
            <pc:sldMk cId="3948583333" sldId="265"/>
            <ac:spMk id="2" creationId="{DCA58F1A-F41E-4ABE-B971-E7D7A2948E0A}"/>
          </ac:spMkLst>
        </pc:spChg>
        <pc:spChg chg="add del mod">
          <ac:chgData name="Ken Hill" userId="7eb67d12b2902226" providerId="LiveId" clId="{832C7E6A-C4C5-47E8-8107-350B661CE4E2}" dt="2018-02-27T13:41:11.566" v="6034" actId="20577"/>
          <ac:spMkLst>
            <pc:docMk/>
            <pc:sldMk cId="3948583333" sldId="265"/>
            <ac:spMk id="3" creationId="{D7569734-1897-4C2C-BD84-C43F7DD1D3F0}"/>
          </ac:spMkLst>
        </pc:spChg>
      </pc:sldChg>
      <pc:sldChg chg="modSp">
        <pc:chgData name="Ken Hill" userId="7eb67d12b2902226" providerId="LiveId" clId="{832C7E6A-C4C5-47E8-8107-350B661CE4E2}" dt="2018-02-27T13:35:14.938" v="5906" actId="1076"/>
        <pc:sldMkLst>
          <pc:docMk/>
          <pc:sldMk cId="2414779948" sldId="266"/>
        </pc:sldMkLst>
        <pc:spChg chg="mod">
          <ac:chgData name="Ken Hill" userId="7eb67d12b2902226" providerId="LiveId" clId="{832C7E6A-C4C5-47E8-8107-350B661CE4E2}" dt="2018-02-27T13:35:14.938" v="5906" actId="1076"/>
          <ac:spMkLst>
            <pc:docMk/>
            <pc:sldMk cId="2414779948" sldId="266"/>
            <ac:spMk id="3" creationId="{5B98F245-9DF9-4E82-BD00-C48D2A1AA1C4}"/>
          </ac:spMkLst>
        </pc:spChg>
        <pc:picChg chg="mod">
          <ac:chgData name="Ken Hill" userId="7eb67d12b2902226" providerId="LiveId" clId="{832C7E6A-C4C5-47E8-8107-350B661CE4E2}" dt="2018-02-27T13:35:09.682" v="5905" actId="1076"/>
          <ac:picMkLst>
            <pc:docMk/>
            <pc:sldMk cId="2414779948" sldId="266"/>
            <ac:picMk id="3074" creationId="{4DE760B2-02AC-420A-A998-6ECD2C9117B1}"/>
          </ac:picMkLst>
        </pc:picChg>
      </pc:sldChg>
      <pc:sldChg chg="modSp add">
        <pc:chgData name="Ken Hill" userId="7eb67d12b2902226" providerId="LiveId" clId="{832C7E6A-C4C5-47E8-8107-350B661CE4E2}" dt="2018-02-27T13:36:19.502" v="5917" actId="20577"/>
        <pc:sldMkLst>
          <pc:docMk/>
          <pc:sldMk cId="2253168129" sldId="268"/>
        </pc:sldMkLst>
        <pc:spChg chg="mod">
          <ac:chgData name="Ken Hill" userId="7eb67d12b2902226" providerId="LiveId" clId="{832C7E6A-C4C5-47E8-8107-350B661CE4E2}" dt="2018-02-27T00:24:42.865" v="1184" actId="14100"/>
          <ac:spMkLst>
            <pc:docMk/>
            <pc:sldMk cId="2253168129" sldId="268"/>
            <ac:spMk id="2" creationId="{C5F6FC87-4F17-4153-AE34-427BF237906E}"/>
          </ac:spMkLst>
        </pc:spChg>
        <pc:spChg chg="mod">
          <ac:chgData name="Ken Hill" userId="7eb67d12b2902226" providerId="LiveId" clId="{832C7E6A-C4C5-47E8-8107-350B661CE4E2}" dt="2018-02-27T13:36:19.502" v="5917" actId="20577"/>
          <ac:spMkLst>
            <pc:docMk/>
            <pc:sldMk cId="2253168129" sldId="268"/>
            <ac:spMk id="3" creationId="{6E7F8D11-975E-46B8-8AB4-EC9E36A624AD}"/>
          </ac:spMkLst>
        </pc:spChg>
      </pc:sldChg>
      <pc:sldChg chg="modSp add">
        <pc:chgData name="Ken Hill" userId="7eb67d12b2902226" providerId="LiveId" clId="{832C7E6A-C4C5-47E8-8107-350B661CE4E2}" dt="2018-02-27T13:36:01.344" v="5909" actId="20577"/>
        <pc:sldMkLst>
          <pc:docMk/>
          <pc:sldMk cId="2635404593" sldId="269"/>
        </pc:sldMkLst>
        <pc:spChg chg="mod">
          <ac:chgData name="Ken Hill" userId="7eb67d12b2902226" providerId="LiveId" clId="{832C7E6A-C4C5-47E8-8107-350B661CE4E2}" dt="2018-02-27T00:27:44.099" v="1637" actId="14100"/>
          <ac:spMkLst>
            <pc:docMk/>
            <pc:sldMk cId="2635404593" sldId="269"/>
            <ac:spMk id="2" creationId="{C5F6FC87-4F17-4153-AE34-427BF237906E}"/>
          </ac:spMkLst>
        </pc:spChg>
        <pc:spChg chg="mod">
          <ac:chgData name="Ken Hill" userId="7eb67d12b2902226" providerId="LiveId" clId="{832C7E6A-C4C5-47E8-8107-350B661CE4E2}" dt="2018-02-27T13:36:01.344" v="5909" actId="20577"/>
          <ac:spMkLst>
            <pc:docMk/>
            <pc:sldMk cId="2635404593" sldId="269"/>
            <ac:spMk id="3" creationId="{6E7F8D11-975E-46B8-8AB4-EC9E36A624AD}"/>
          </ac:spMkLst>
        </pc:spChg>
      </pc:sldChg>
      <pc:sldChg chg="modSp add">
        <pc:chgData name="Ken Hill" userId="7eb67d12b2902226" providerId="LiveId" clId="{832C7E6A-C4C5-47E8-8107-350B661CE4E2}" dt="2018-02-27T12:59:23.845" v="4101" actId="20577"/>
        <pc:sldMkLst>
          <pc:docMk/>
          <pc:sldMk cId="1684594128" sldId="270"/>
        </pc:sldMkLst>
        <pc:spChg chg="mod">
          <ac:chgData name="Ken Hill" userId="7eb67d12b2902226" providerId="LiveId" clId="{832C7E6A-C4C5-47E8-8107-350B661CE4E2}" dt="2018-02-27T12:50:08.384" v="3253" actId="20577"/>
          <ac:spMkLst>
            <pc:docMk/>
            <pc:sldMk cId="1684594128" sldId="270"/>
            <ac:spMk id="2" creationId="{DCA58F1A-F41E-4ABE-B971-E7D7A2948E0A}"/>
          </ac:spMkLst>
        </pc:spChg>
        <pc:spChg chg="mod">
          <ac:chgData name="Ken Hill" userId="7eb67d12b2902226" providerId="LiveId" clId="{832C7E6A-C4C5-47E8-8107-350B661CE4E2}" dt="2018-02-27T12:59:23.845" v="4101" actId="20577"/>
          <ac:spMkLst>
            <pc:docMk/>
            <pc:sldMk cId="1684594128" sldId="270"/>
            <ac:spMk id="3" creationId="{D7569734-1897-4C2C-BD84-C43F7DD1D3F0}"/>
          </ac:spMkLst>
        </pc:spChg>
      </pc:sldChg>
      <pc:sldChg chg="addSp delSp modSp add">
        <pc:chgData name="Ken Hill" userId="7eb67d12b2902226" providerId="LiveId" clId="{832C7E6A-C4C5-47E8-8107-350B661CE4E2}" dt="2018-02-27T13:40:28.644" v="6006" actId="20577"/>
        <pc:sldMkLst>
          <pc:docMk/>
          <pc:sldMk cId="682340386" sldId="271"/>
        </pc:sldMkLst>
        <pc:spChg chg="mod">
          <ac:chgData name="Ken Hill" userId="7eb67d12b2902226" providerId="LiveId" clId="{832C7E6A-C4C5-47E8-8107-350B661CE4E2}" dt="2018-02-27T13:00:46.654" v="4117" actId="14100"/>
          <ac:spMkLst>
            <pc:docMk/>
            <pc:sldMk cId="682340386" sldId="271"/>
            <ac:spMk id="2" creationId="{DCA58F1A-F41E-4ABE-B971-E7D7A2948E0A}"/>
          </ac:spMkLst>
        </pc:spChg>
        <pc:spChg chg="del">
          <ac:chgData name="Ken Hill" userId="7eb67d12b2902226" providerId="LiveId" clId="{832C7E6A-C4C5-47E8-8107-350B661CE4E2}" dt="2018-02-27T13:00:43.209" v="4116" actId="478"/>
          <ac:spMkLst>
            <pc:docMk/>
            <pc:sldMk cId="682340386" sldId="271"/>
            <ac:spMk id="3" creationId="{D7569734-1897-4C2C-BD84-C43F7DD1D3F0}"/>
          </ac:spMkLst>
        </pc:spChg>
        <pc:spChg chg="add mod">
          <ac:chgData name="Ken Hill" userId="7eb67d12b2902226" providerId="LiveId" clId="{832C7E6A-C4C5-47E8-8107-350B661CE4E2}" dt="2018-02-27T13:40:28.644" v="6006" actId="20577"/>
          <ac:spMkLst>
            <pc:docMk/>
            <pc:sldMk cId="682340386" sldId="271"/>
            <ac:spMk id="5" creationId="{E214C638-E226-4B1E-ADCB-43E2C301E334}"/>
          </ac:spMkLst>
        </pc:spChg>
      </pc:sldChg>
      <pc:sldChg chg="addSp delSp modSp add">
        <pc:chgData name="Ken Hill" userId="7eb67d12b2902226" providerId="LiveId" clId="{832C7E6A-C4C5-47E8-8107-350B661CE4E2}" dt="2018-02-27T13:12:29.325" v="5210" actId="255"/>
        <pc:sldMkLst>
          <pc:docMk/>
          <pc:sldMk cId="3182931456" sldId="272"/>
        </pc:sldMkLst>
        <pc:spChg chg="mod">
          <ac:chgData name="Ken Hill" userId="7eb67d12b2902226" providerId="LiveId" clId="{832C7E6A-C4C5-47E8-8107-350B661CE4E2}" dt="2018-02-27T13:08:56.928" v="4794" actId="14100"/>
          <ac:spMkLst>
            <pc:docMk/>
            <pc:sldMk cId="3182931456" sldId="272"/>
            <ac:spMk id="2" creationId="{C84D5C97-F32D-40FA-9158-36D14E0DABDA}"/>
          </ac:spMkLst>
        </pc:spChg>
        <pc:spChg chg="del">
          <ac:chgData name="Ken Hill" userId="7eb67d12b2902226" providerId="LiveId" clId="{832C7E6A-C4C5-47E8-8107-350B661CE4E2}" dt="2018-02-27T13:09:00.670" v="4795" actId="478"/>
          <ac:spMkLst>
            <pc:docMk/>
            <pc:sldMk cId="3182931456" sldId="272"/>
            <ac:spMk id="3" creationId="{743E1800-85DF-400E-AEE9-807A477774DE}"/>
          </ac:spMkLst>
        </pc:spChg>
        <pc:spChg chg="add mod">
          <ac:chgData name="Ken Hill" userId="7eb67d12b2902226" providerId="LiveId" clId="{832C7E6A-C4C5-47E8-8107-350B661CE4E2}" dt="2018-02-27T13:12:29.325" v="5210" actId="255"/>
          <ac:spMkLst>
            <pc:docMk/>
            <pc:sldMk cId="3182931456" sldId="272"/>
            <ac:spMk id="5" creationId="{A6716BE9-F64E-4E25-9ABB-DE512C45DC13}"/>
          </ac:spMkLst>
        </pc:spChg>
      </pc:sldChg>
      <pc:sldChg chg="addSp delSp modSp add">
        <pc:chgData name="Ken Hill" userId="7eb67d12b2902226" providerId="LiveId" clId="{832C7E6A-C4C5-47E8-8107-350B661CE4E2}" dt="2018-02-27T13:25:49.083" v="5757" actId="1076"/>
        <pc:sldMkLst>
          <pc:docMk/>
          <pc:sldMk cId="1385881067" sldId="273"/>
        </pc:sldMkLst>
        <pc:spChg chg="mod">
          <ac:chgData name="Ken Hill" userId="7eb67d12b2902226" providerId="LiveId" clId="{832C7E6A-C4C5-47E8-8107-350B661CE4E2}" dt="2018-02-27T13:15:41.094" v="5239" actId="14100"/>
          <ac:spMkLst>
            <pc:docMk/>
            <pc:sldMk cId="1385881067" sldId="273"/>
            <ac:spMk id="2" creationId="{698DCFB2-A5EF-4C09-8A62-51C867F4D9E7}"/>
          </ac:spMkLst>
        </pc:spChg>
        <pc:spChg chg="del mod">
          <ac:chgData name="Ken Hill" userId="7eb67d12b2902226" providerId="LiveId" clId="{832C7E6A-C4C5-47E8-8107-350B661CE4E2}" dt="2018-02-27T13:16:40.098" v="5253" actId="478"/>
          <ac:spMkLst>
            <pc:docMk/>
            <pc:sldMk cId="1385881067" sldId="273"/>
            <ac:spMk id="3" creationId="{35E16F50-4453-43DE-87DD-D9D761E41AEC}"/>
          </ac:spMkLst>
        </pc:spChg>
        <pc:spChg chg="add del mod">
          <ac:chgData name="Ken Hill" userId="7eb67d12b2902226" providerId="LiveId" clId="{832C7E6A-C4C5-47E8-8107-350B661CE4E2}" dt="2018-02-27T13:25:26.372" v="5756" actId="20577"/>
          <ac:spMkLst>
            <pc:docMk/>
            <pc:sldMk cId="1385881067" sldId="273"/>
            <ac:spMk id="5" creationId="{C7F4E7CE-E3FF-4F15-92F4-C5BDD523ACCD}"/>
          </ac:spMkLst>
        </pc:spChg>
        <pc:picChg chg="add mod">
          <ac:chgData name="Ken Hill" userId="7eb67d12b2902226" providerId="LiveId" clId="{832C7E6A-C4C5-47E8-8107-350B661CE4E2}" dt="2018-02-27T13:25:49.083" v="5757" actId="1076"/>
          <ac:picMkLst>
            <pc:docMk/>
            <pc:sldMk cId="1385881067" sldId="273"/>
            <ac:picMk id="1026" creationId="{1F363A0D-95B0-4953-ABD6-A755570649A6}"/>
          </ac:picMkLst>
        </pc:picChg>
      </pc:sldChg>
      <pc:sldChg chg="addSp delSp modSp add">
        <pc:chgData name="Ken Hill" userId="7eb67d12b2902226" providerId="LiveId" clId="{832C7E6A-C4C5-47E8-8107-350B661CE4E2}" dt="2018-02-27T13:28:41.852" v="5804" actId="1076"/>
        <pc:sldMkLst>
          <pc:docMk/>
          <pc:sldMk cId="1475535424" sldId="274"/>
        </pc:sldMkLst>
        <pc:spChg chg="mod">
          <ac:chgData name="Ken Hill" userId="7eb67d12b2902226" providerId="LiveId" clId="{832C7E6A-C4C5-47E8-8107-350B661CE4E2}" dt="2018-02-27T13:26:17.182" v="5799" actId="122"/>
          <ac:spMkLst>
            <pc:docMk/>
            <pc:sldMk cId="1475535424" sldId="274"/>
            <ac:spMk id="2" creationId="{9C6A87FE-C15E-48A8-8692-EA3224246F03}"/>
          </ac:spMkLst>
        </pc:spChg>
        <pc:spChg chg="del">
          <ac:chgData name="Ken Hill" userId="7eb67d12b2902226" providerId="LiveId" clId="{832C7E6A-C4C5-47E8-8107-350B661CE4E2}" dt="2018-02-27T13:28:32.611" v="5800" actId="478"/>
          <ac:spMkLst>
            <pc:docMk/>
            <pc:sldMk cId="1475535424" sldId="274"/>
            <ac:spMk id="3" creationId="{F81A136E-5F11-4DFD-8AB7-7C765D7F256D}"/>
          </ac:spMkLst>
        </pc:spChg>
        <pc:picChg chg="add mod">
          <ac:chgData name="Ken Hill" userId="7eb67d12b2902226" providerId="LiveId" clId="{832C7E6A-C4C5-47E8-8107-350B661CE4E2}" dt="2018-02-27T13:28:41.852" v="5804" actId="1076"/>
          <ac:picMkLst>
            <pc:docMk/>
            <pc:sldMk cId="1475535424" sldId="274"/>
            <ac:picMk id="2050" creationId="{92B9D1E8-2C1F-4EC9-BEC8-C69353370828}"/>
          </ac:picMkLst>
        </pc:picChg>
      </pc:sldChg>
      <pc:sldChg chg="addSp delSp modSp add">
        <pc:chgData name="Ken Hill" userId="7eb67d12b2902226" providerId="LiveId" clId="{832C7E6A-C4C5-47E8-8107-350B661CE4E2}" dt="2018-02-27T13:33:23.776" v="5904" actId="1076"/>
        <pc:sldMkLst>
          <pc:docMk/>
          <pc:sldMk cId="1831823395" sldId="275"/>
        </pc:sldMkLst>
        <pc:spChg chg="del">
          <ac:chgData name="Ken Hill" userId="7eb67d12b2902226" providerId="LiveId" clId="{832C7E6A-C4C5-47E8-8107-350B661CE4E2}" dt="2018-02-27T13:28:58.787" v="5806" actId="478"/>
          <ac:spMkLst>
            <pc:docMk/>
            <pc:sldMk cId="1831823395" sldId="275"/>
            <ac:spMk id="2" creationId="{06B53E0E-014F-40E7-BC1F-4A942BDA43D4}"/>
          </ac:spMkLst>
        </pc:spChg>
        <pc:spChg chg="del">
          <ac:chgData name="Ken Hill" userId="7eb67d12b2902226" providerId="LiveId" clId="{832C7E6A-C4C5-47E8-8107-350B661CE4E2}" dt="2018-02-27T13:29:01.586" v="5807" actId="478"/>
          <ac:spMkLst>
            <pc:docMk/>
            <pc:sldMk cId="1831823395" sldId="275"/>
            <ac:spMk id="3" creationId="{6C66096A-0FD4-41CF-9B8B-A29193FE12DF}"/>
          </ac:spMkLst>
        </pc:spChg>
        <pc:spChg chg="add mod">
          <ac:chgData name="Ken Hill" userId="7eb67d12b2902226" providerId="LiveId" clId="{832C7E6A-C4C5-47E8-8107-350B661CE4E2}" dt="2018-02-27T13:33:23.776" v="5904" actId="1076"/>
          <ac:spMkLst>
            <pc:docMk/>
            <pc:sldMk cId="1831823395" sldId="275"/>
            <ac:spMk id="5" creationId="{EB43C8A6-5EC6-4E7A-95EE-B589A81CBAC0}"/>
          </ac:spMkLst>
        </pc:spChg>
      </pc:sldChg>
      <pc:sldChg chg="addSp delSp modSp add">
        <pc:chgData name="Ken Hill" userId="7eb67d12b2902226" providerId="LiveId" clId="{832C7E6A-C4C5-47E8-8107-350B661CE4E2}" dt="2018-02-27T13:32:24.015" v="5869" actId="1076"/>
        <pc:sldMkLst>
          <pc:docMk/>
          <pc:sldMk cId="3259424508" sldId="276"/>
        </pc:sldMkLst>
        <pc:spChg chg="mod">
          <ac:chgData name="Ken Hill" userId="7eb67d12b2902226" providerId="LiveId" clId="{832C7E6A-C4C5-47E8-8107-350B661CE4E2}" dt="2018-02-27T13:32:12.950" v="5864" actId="20577"/>
          <ac:spMkLst>
            <pc:docMk/>
            <pc:sldMk cId="3259424508" sldId="276"/>
            <ac:spMk id="2" creationId="{45D0B4C0-4FB8-4824-9A30-5FE911A7CC0C}"/>
          </ac:spMkLst>
        </pc:spChg>
        <pc:spChg chg="del">
          <ac:chgData name="Ken Hill" userId="7eb67d12b2902226" providerId="LiveId" clId="{832C7E6A-C4C5-47E8-8107-350B661CE4E2}" dt="2018-02-27T13:31:59.041" v="5830" actId="478"/>
          <ac:spMkLst>
            <pc:docMk/>
            <pc:sldMk cId="3259424508" sldId="276"/>
            <ac:spMk id="3" creationId="{DADDB2BB-6388-4DBE-8254-31E49C57543A}"/>
          </ac:spMkLst>
        </pc:spChg>
        <pc:picChg chg="add mod">
          <ac:chgData name="Ken Hill" userId="7eb67d12b2902226" providerId="LiveId" clId="{832C7E6A-C4C5-47E8-8107-350B661CE4E2}" dt="2018-02-27T13:32:24.015" v="5869" actId="1076"/>
          <ac:picMkLst>
            <pc:docMk/>
            <pc:sldMk cId="3259424508" sldId="276"/>
            <ac:picMk id="3074" creationId="{7371E1F0-E29A-481A-875D-0190E8C348E7}"/>
          </ac:picMkLst>
        </pc:picChg>
      </pc:sldChg>
      <pc:sldChg chg="modSp add">
        <pc:chgData name="Ken Hill" userId="7eb67d12b2902226" providerId="LiveId" clId="{832C7E6A-C4C5-47E8-8107-350B661CE4E2}" dt="2018-02-27T13:46:28.372" v="6306" actId="5793"/>
        <pc:sldMkLst>
          <pc:docMk/>
          <pc:sldMk cId="3933789139" sldId="277"/>
        </pc:sldMkLst>
        <pc:spChg chg="mod">
          <ac:chgData name="Ken Hill" userId="7eb67d12b2902226" providerId="LiveId" clId="{832C7E6A-C4C5-47E8-8107-350B661CE4E2}" dt="2018-02-27T13:42:53.415" v="6132" actId="20577"/>
          <ac:spMkLst>
            <pc:docMk/>
            <pc:sldMk cId="3933789139" sldId="277"/>
            <ac:spMk id="2" creationId="{91712D14-C1E2-43E2-B619-A274F85F6BDF}"/>
          </ac:spMkLst>
        </pc:spChg>
        <pc:spChg chg="mod">
          <ac:chgData name="Ken Hill" userId="7eb67d12b2902226" providerId="LiveId" clId="{832C7E6A-C4C5-47E8-8107-350B661CE4E2}" dt="2018-02-27T13:46:28.372" v="6306" actId="5793"/>
          <ac:spMkLst>
            <pc:docMk/>
            <pc:sldMk cId="3933789139" sldId="277"/>
            <ac:spMk id="3" creationId="{7344FB00-FA52-4392-89D8-8C3EFECFFE8B}"/>
          </ac:spMkLst>
        </pc:spChg>
      </pc:sldChg>
      <pc:sldChg chg="modSp add">
        <pc:chgData name="Ken Hill" userId="7eb67d12b2902226" providerId="LiveId" clId="{832C7E6A-C4C5-47E8-8107-350B661CE4E2}" dt="2018-02-27T14:03:46.141" v="6552" actId="20577"/>
        <pc:sldMkLst>
          <pc:docMk/>
          <pc:sldMk cId="957262673" sldId="278"/>
        </pc:sldMkLst>
        <pc:spChg chg="mod">
          <ac:chgData name="Ken Hill" userId="7eb67d12b2902226" providerId="LiveId" clId="{832C7E6A-C4C5-47E8-8107-350B661CE4E2}" dt="2018-02-27T13:52:23.595" v="6365" actId="20577"/>
          <ac:spMkLst>
            <pc:docMk/>
            <pc:sldMk cId="957262673" sldId="278"/>
            <ac:spMk id="2" creationId="{785A12CB-9B54-44E5-A8F0-F913DB68FF1F}"/>
          </ac:spMkLst>
        </pc:spChg>
        <pc:spChg chg="mod">
          <ac:chgData name="Ken Hill" userId="7eb67d12b2902226" providerId="LiveId" clId="{832C7E6A-C4C5-47E8-8107-350B661CE4E2}" dt="2018-02-27T14:03:46.141" v="6552" actId="20577"/>
          <ac:spMkLst>
            <pc:docMk/>
            <pc:sldMk cId="957262673" sldId="278"/>
            <ac:spMk id="3" creationId="{8C2773A2-BF39-4415-B902-A0371554BB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B45-3824-4364-BE7C-4718DE24053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2901-2AB0-429F-858C-1D01B2A3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DF7-C886-44C2-ACAD-72087B5D6ADB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4DD1-3C8A-4830-8581-EE46F32B5C0B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83D3-1C2D-4C9D-BE6E-A2A0C4A9A561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4E6E-34BD-436E-BB05-1214C7D14B8E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20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BA-E6B2-46DC-A2FB-8B1C3B1D322D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D53-14EF-48AA-A1E5-7E3A506A2967}" type="datetime1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7C8-B616-4757-8097-0734F4608CAE}" type="datetime1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A083-91E7-4136-AAC3-1D9FA545CB9D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96F-EAE8-43DB-A7BC-8C585FA8689C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82B-D5A8-4024-B0D2-ADCE52429CD9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3AD-3043-4FBF-A3AC-539B3922BE94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09F4-A76D-45AF-B2D2-31E71E2A9D56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3284-97ED-4650-B554-AC64CB4BBA5F}" type="datetime1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4598-5B52-4E7B-B381-A8AC47ADB07F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81F5-0990-447C-9FB2-691E1DF4D89E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373B-7555-4378-982C-37BA33AA2243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1447-A996-4DEB-A692-DB304B5AB9F8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2FB124-909D-4EC5-AE6A-2190DF69954A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ipthetrain/softwarechange" TargetMode="External"/><Relationship Id="rId2" Type="http://schemas.openxmlformats.org/officeDocument/2006/relationships/hyperlink" Target="https://github.com/flipthetr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lipthetrain@gmail.com" TargetMode="External"/><Relationship Id="rId5" Type="http://schemas.openxmlformats.org/officeDocument/2006/relationships/hyperlink" Target="https://www.facebook.com/flipthetrain" TargetMode="External"/><Relationship Id="rId4" Type="http://schemas.openxmlformats.org/officeDocument/2006/relationships/hyperlink" Target="https://twitter.com/flipthetra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0E50-72A9-4044-9F49-218DA5A9A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2183642"/>
            <a:ext cx="10863618" cy="2457261"/>
          </a:xfrm>
        </p:spPr>
        <p:txBody>
          <a:bodyPr/>
          <a:lstStyle/>
          <a:p>
            <a:pPr algn="ctr"/>
            <a:r>
              <a:rPr lang="en-US" dirty="0"/>
              <a:t>Using DI and IOC:</a:t>
            </a:r>
            <a:br>
              <a:rPr lang="en-US" dirty="0"/>
            </a:br>
            <a:r>
              <a:rPr lang="en-US" dirty="0"/>
              <a:t>Mocking and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B6E9-FAB3-4598-A97D-DFCC76A1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2A1B-32ED-4EA8-A382-DBDB5A6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DI?</a:t>
            </a:r>
            <a:br>
              <a:rPr lang="en-US" dirty="0"/>
            </a:br>
            <a:r>
              <a:rPr lang="en-US" dirty="0"/>
              <a:t>	(Dependency Injection)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12AC-4C96-4499-9B8F-134A6D0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0261"/>
            <a:ext cx="8946541" cy="4385021"/>
          </a:xfrm>
        </p:spPr>
        <p:txBody>
          <a:bodyPr/>
          <a:lstStyle/>
          <a:p>
            <a:r>
              <a:rPr lang="en-US" dirty="0"/>
              <a:t>A method of software engineering where one object supplies the dependencies of another object.</a:t>
            </a:r>
          </a:p>
          <a:p>
            <a:r>
              <a:rPr lang="en-US" dirty="0"/>
              <a:t>A dependency is an object that contains data or processes that another object needs</a:t>
            </a:r>
          </a:p>
          <a:p>
            <a:r>
              <a:rPr lang="en-US" dirty="0"/>
              <a:t>Injection is the act of passing the dependency to the dependent object (frequently via the constructor) rather than the dependent object creating the dependency internally.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F3ED-0859-414E-A689-6B2CD69C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EDD74E-2343-4BA9-AE62-8F795AC8536D}"/>
              </a:ext>
            </a:extLst>
          </p:cNvPr>
          <p:cNvSpPr/>
          <p:nvPr/>
        </p:nvSpPr>
        <p:spPr>
          <a:xfrm>
            <a:off x="6662058" y="5590460"/>
            <a:ext cx="1665514" cy="72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1CF9A-A145-47BC-8D55-51BE0B245326}"/>
              </a:ext>
            </a:extLst>
          </p:cNvPr>
          <p:cNvSpPr/>
          <p:nvPr/>
        </p:nvSpPr>
        <p:spPr>
          <a:xfrm>
            <a:off x="2596324" y="4914898"/>
            <a:ext cx="1785257" cy="685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7AEF8CA-7361-4BF1-A8A7-0B25F3747DA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381581" y="5257798"/>
            <a:ext cx="2280477" cy="697334"/>
          </a:xfrm>
          <a:prstGeom prst="bentConnector3">
            <a:avLst>
              <a:gd name="adj1" fmla="val 50000"/>
            </a:avLst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6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574-0A1C-40DF-87E8-366E9E5E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in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B85E8-618C-477F-BCB3-FA603799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8B4C5-335A-4DCE-A34C-31519D3C08D6}"/>
              </a:ext>
            </a:extLst>
          </p:cNvPr>
          <p:cNvSpPr txBox="1"/>
          <p:nvPr/>
        </p:nvSpPr>
        <p:spPr>
          <a:xfrm>
            <a:off x="832513" y="1473958"/>
            <a:ext cx="1097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DependentObject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</a:t>
            </a:r>
            <a:r>
              <a:rPr lang="en-US" dirty="0" err="1"/>
              <a:t>DependentObject</a:t>
            </a:r>
            <a:r>
              <a:rPr lang="en-US" dirty="0"/>
              <a:t>(</a:t>
            </a:r>
            <a:r>
              <a:rPr lang="en-US" dirty="0" err="1"/>
              <a:t>DependencyObject</a:t>
            </a:r>
            <a:r>
              <a:rPr lang="en-US" dirty="0"/>
              <a:t> Dependency)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… do magic 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… do more magic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DependencyObject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… do magic with properties, methods, </a:t>
            </a:r>
            <a:r>
              <a:rPr lang="en-US" dirty="0" err="1"/>
              <a:t>etc</a:t>
            </a:r>
            <a:r>
              <a:rPr lang="en-US" dirty="0"/>
              <a:t> that do work that the dependent object needs</a:t>
            </a:r>
          </a:p>
          <a:p>
            <a:r>
              <a:rPr lang="en-US" dirty="0"/>
              <a:t>	…(i.e. configuration parameters, connection strings, initialization data, etc.)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DependencyObject</a:t>
            </a:r>
            <a:r>
              <a:rPr lang="en-US" dirty="0"/>
              <a:t> dependency=new </a:t>
            </a:r>
            <a:r>
              <a:rPr lang="en-US" dirty="0" err="1"/>
              <a:t>DependencyObject</a:t>
            </a:r>
            <a:r>
              <a:rPr lang="en-US" dirty="0"/>
              <a:t>()</a:t>
            </a:r>
          </a:p>
          <a:p>
            <a:r>
              <a:rPr lang="en-US" dirty="0" err="1"/>
              <a:t>DependentObject</a:t>
            </a:r>
            <a:r>
              <a:rPr lang="en-US" dirty="0"/>
              <a:t> dependent=new </a:t>
            </a:r>
            <a:r>
              <a:rPr lang="en-US" dirty="0" err="1"/>
              <a:t>DependentObject</a:t>
            </a:r>
            <a:r>
              <a:rPr lang="en-US" dirty="0"/>
              <a:t>(dependency)</a:t>
            </a:r>
          </a:p>
        </p:txBody>
      </p:sp>
    </p:spTree>
    <p:extLst>
      <p:ext uri="{BB962C8B-B14F-4D97-AF65-F5344CB8AC3E}">
        <p14:creationId xmlns:p14="http://schemas.microsoft.com/office/powerpoint/2010/main" val="338022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C87-4F17-4153-AE34-427BF237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IOC?</a:t>
            </a:r>
            <a:br>
              <a:rPr lang="en-US" dirty="0"/>
            </a:br>
            <a:r>
              <a:rPr lang="en-US" dirty="0"/>
              <a:t>	(Inversion of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8D11-975E-46B8-8AB4-EC9E36A6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software engineering where object coupling bound at runtime as opposed to compile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486E-D18B-4D78-9D28-2E8A9FA8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BA4F4-FED3-4F10-BBD9-DC508C83013B}"/>
              </a:ext>
            </a:extLst>
          </p:cNvPr>
          <p:cNvSpPr/>
          <p:nvPr/>
        </p:nvSpPr>
        <p:spPr>
          <a:xfrm>
            <a:off x="1741714" y="4016829"/>
            <a:ext cx="2002971" cy="9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Abstract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07367-82D5-43CB-9E6E-D9614DDF1ABD}"/>
              </a:ext>
            </a:extLst>
          </p:cNvPr>
          <p:cNvSpPr/>
          <p:nvPr/>
        </p:nvSpPr>
        <p:spPr>
          <a:xfrm>
            <a:off x="5617029" y="3298371"/>
            <a:ext cx="2394857" cy="7184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B4F1D0-9132-4E9A-8FDB-183460E00A21}"/>
              </a:ext>
            </a:extLst>
          </p:cNvPr>
          <p:cNvSpPr/>
          <p:nvPr/>
        </p:nvSpPr>
        <p:spPr>
          <a:xfrm>
            <a:off x="5617029" y="4216499"/>
            <a:ext cx="2394857" cy="7184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221B3-A486-4B94-9B52-7395E62761C4}"/>
              </a:ext>
            </a:extLst>
          </p:cNvPr>
          <p:cNvSpPr/>
          <p:nvPr/>
        </p:nvSpPr>
        <p:spPr>
          <a:xfrm>
            <a:off x="5617029" y="5159827"/>
            <a:ext cx="2394857" cy="7184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3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EE21A9F-7F60-452E-B472-4380C6B36B6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744685" y="3657600"/>
            <a:ext cx="1872344" cy="584099"/>
          </a:xfrm>
          <a:prstGeom prst="bentConnector3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7DBC81-96AB-4208-BB1D-320FDF228F8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44685" y="4466569"/>
            <a:ext cx="1872344" cy="12903"/>
          </a:xfrm>
          <a:prstGeom prst="bentConnector3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74F6B5-6BB2-4B18-B740-D74E5C97E2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27496" y="4704343"/>
            <a:ext cx="1789533" cy="814713"/>
          </a:xfrm>
          <a:prstGeom prst="bentConnector3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7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30E-542C-4C72-8518-A24CDB90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IOC in C#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B4BC-BC6C-4D7C-A4E4-2F4B67CB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749C3-6A51-4B56-86A5-1B6E9FBCCD6C}"/>
              </a:ext>
            </a:extLst>
          </p:cNvPr>
          <p:cNvSpPr txBox="1"/>
          <p:nvPr/>
        </p:nvSpPr>
        <p:spPr>
          <a:xfrm>
            <a:off x="109182" y="1385208"/>
            <a:ext cx="11859905" cy="53553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/>
              <a:t>public interface </a:t>
            </a:r>
            <a:r>
              <a:rPr lang="en-US" sz="1600" dirty="0" err="1"/>
              <a:t>IMyInterface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class MyClass1 : </a:t>
            </a:r>
            <a:r>
              <a:rPr lang="en-US" sz="1600" dirty="0" err="1"/>
              <a:t>IMyInterface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class MyClass2 : </a:t>
            </a:r>
            <a:r>
              <a:rPr lang="en-US" sz="1600" dirty="0" err="1"/>
              <a:t>IMyInterface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class MyClass3 : </a:t>
            </a:r>
            <a:r>
              <a:rPr lang="en-US" sz="1600" dirty="0" err="1"/>
              <a:t>IMyInterface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IOCContainer</a:t>
            </a:r>
            <a:r>
              <a:rPr lang="en-US" sz="1600" dirty="0"/>
              <a:t> </a:t>
            </a:r>
            <a:r>
              <a:rPr lang="en-US" sz="1600" dirty="0" err="1"/>
              <a:t>myContainer</a:t>
            </a:r>
            <a:r>
              <a:rPr lang="en-US" sz="1600" dirty="0"/>
              <a:t>=new </a:t>
            </a:r>
            <a:r>
              <a:rPr lang="en-US" sz="1600" dirty="0" err="1"/>
              <a:t>IOCContainer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myContainer.Bind</a:t>
            </a:r>
            <a:r>
              <a:rPr lang="en-US" sz="1600" dirty="0"/>
              <a:t>&lt;IMyInterface,MyClass1&gt;().Named(“1”);</a:t>
            </a:r>
          </a:p>
          <a:p>
            <a:r>
              <a:rPr lang="en-US" sz="1600" dirty="0" err="1"/>
              <a:t>myContainer.Bind</a:t>
            </a:r>
            <a:r>
              <a:rPr lang="en-US" sz="1600" dirty="0"/>
              <a:t>&lt;IMyInterface,MyClass2&gt;().Named(“2”);</a:t>
            </a:r>
          </a:p>
          <a:p>
            <a:r>
              <a:rPr lang="en-US" sz="1600" dirty="0" err="1"/>
              <a:t>myContainer.Bind</a:t>
            </a:r>
            <a:r>
              <a:rPr lang="en-US" sz="1600" dirty="0"/>
              <a:t>&lt;IMyInterface,MyClass3&gt;().Named(“3”);</a:t>
            </a:r>
          </a:p>
          <a:p>
            <a:endParaRPr lang="en-US" sz="1600" dirty="0"/>
          </a:p>
          <a:p>
            <a:r>
              <a:rPr lang="en-US" sz="1600" dirty="0"/>
              <a:t>string </a:t>
            </a:r>
            <a:r>
              <a:rPr lang="en-US" sz="1600" dirty="0" err="1"/>
              <a:t>yourChoice</a:t>
            </a:r>
            <a:r>
              <a:rPr lang="en-US" sz="1600" dirty="0"/>
              <a:t>=</a:t>
            </a:r>
            <a:r>
              <a:rPr lang="en-US" sz="1600" dirty="0" err="1"/>
              <a:t>console.readline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IMyInterface</a:t>
            </a:r>
            <a:r>
              <a:rPr lang="en-US" sz="1600" dirty="0"/>
              <a:t> </a:t>
            </a:r>
            <a:r>
              <a:rPr lang="en-US" sz="1600" dirty="0" err="1"/>
              <a:t>myClass</a:t>
            </a:r>
            <a:r>
              <a:rPr lang="en-US" sz="1600" dirty="0"/>
              <a:t>=null;</a:t>
            </a:r>
          </a:p>
          <a:p>
            <a:r>
              <a:rPr lang="en-US" sz="1600" dirty="0" err="1"/>
              <a:t>myclass</a:t>
            </a:r>
            <a:r>
              <a:rPr lang="en-US" sz="1600" dirty="0"/>
              <a:t>=</a:t>
            </a:r>
            <a:r>
              <a:rPr lang="en-US" sz="1600" dirty="0" err="1"/>
              <a:t>myContainer.Get</a:t>
            </a:r>
            <a:r>
              <a:rPr lang="en-US" sz="1600" dirty="0"/>
              <a:t>&lt;</a:t>
            </a:r>
            <a:r>
              <a:rPr lang="en-US" sz="1600" dirty="0" err="1"/>
              <a:t>IMyInterface</a:t>
            </a:r>
            <a:r>
              <a:rPr lang="en-US" sz="1600" dirty="0"/>
              <a:t>&gt;()</a:t>
            </a:r>
          </a:p>
          <a:p>
            <a:r>
              <a:rPr lang="en-US" sz="1600" dirty="0"/>
              <a:t>					.</a:t>
            </a:r>
            <a:r>
              <a:rPr lang="en-US" sz="1600" dirty="0" err="1"/>
              <a:t>ByName</a:t>
            </a:r>
            <a:r>
              <a:rPr lang="en-US" sz="1600" dirty="0"/>
              <a:t>(</a:t>
            </a:r>
            <a:r>
              <a:rPr lang="en-US" sz="1600" dirty="0" err="1"/>
              <a:t>yourChoice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Or</a:t>
            </a:r>
          </a:p>
          <a:p>
            <a:endParaRPr lang="en-US" sz="1600" dirty="0"/>
          </a:p>
          <a:p>
            <a:r>
              <a:rPr lang="en-US" sz="1600" dirty="0"/>
              <a:t>public class </a:t>
            </a:r>
            <a:r>
              <a:rPr lang="en-US" sz="1600" dirty="0" err="1"/>
              <a:t>AnotherClass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public </a:t>
            </a:r>
            <a:r>
              <a:rPr lang="en-US" sz="1600" dirty="0" err="1"/>
              <a:t>AnotherClass</a:t>
            </a:r>
            <a:r>
              <a:rPr lang="en-US" sz="1600" dirty="0"/>
              <a:t>(</a:t>
            </a:r>
            <a:r>
              <a:rPr lang="en-US" sz="1600" dirty="0" err="1"/>
              <a:t>IMyInterface</a:t>
            </a:r>
            <a:r>
              <a:rPr lang="en-US" sz="1600" dirty="0"/>
              <a:t> </a:t>
            </a:r>
            <a:r>
              <a:rPr lang="en-US" sz="1600" dirty="0" err="1"/>
              <a:t>myClass</a:t>
            </a:r>
            <a:r>
              <a:rPr lang="en-US" sz="1600" dirty="0"/>
              <a:t>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… do magic 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… do other magic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46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8F1A-F41E-4ABE-B971-E7D7A294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9734-1897-4C2C-BD84-C43F7DD1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1433016"/>
            <a:ext cx="10972799" cy="4815384"/>
          </a:xfrm>
        </p:spPr>
        <p:txBody>
          <a:bodyPr/>
          <a:lstStyle/>
          <a:p>
            <a:r>
              <a:rPr lang="en-US" dirty="0"/>
              <a:t>A method of software engineering of writing a dedicated program to validate the correct processing of another program</a:t>
            </a:r>
          </a:p>
          <a:p>
            <a:r>
              <a:rPr lang="en-US" dirty="0"/>
              <a:t>Unit Testing is used to validate an individual package of code (frequently a single method and frequently devoid of external dependencies).</a:t>
            </a:r>
          </a:p>
          <a:p>
            <a:r>
              <a:rPr lang="en-US" dirty="0"/>
              <a:t>Integration Testing is used to validate a process that requires several packages of code to work together in a specific sequence (may include limited external dependencies).</a:t>
            </a:r>
          </a:p>
          <a:p>
            <a:r>
              <a:rPr lang="en-US" dirty="0"/>
              <a:t>Regression Testing is used to validate full software end to end processes and all dependencies meet business requirements.</a:t>
            </a:r>
          </a:p>
          <a:p>
            <a:r>
              <a:rPr lang="en-US" dirty="0"/>
              <a:t>Performance / Load Testing is used to validate a system can execute successfully within given time and resource constraints with a large number of requests or a large amount of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B167-2E13-4CC5-8122-3C6CE539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8F1A-F41E-4ABE-B971-E7D7A294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Testing in C#?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B167-2E13-4CC5-8122-3C6CE539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4C638-E226-4B1E-ADCB-43E2C301E334}"/>
              </a:ext>
            </a:extLst>
          </p:cNvPr>
          <p:cNvSpPr txBox="1"/>
          <p:nvPr/>
        </p:nvSpPr>
        <p:spPr>
          <a:xfrm>
            <a:off x="627797" y="1555845"/>
            <a:ext cx="110956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term1, </a:t>
            </a:r>
            <a:r>
              <a:rPr lang="en-US" dirty="0" err="1"/>
              <a:t>int</a:t>
            </a:r>
            <a:r>
              <a:rPr lang="en-US" dirty="0"/>
              <a:t> term2)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term1+term2;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Given_2Terms_When_Add_ShouldReturn_SumOfTerms()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expected=5;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term1=2;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term2=3;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actual=Add(term1,term2);</a:t>
            </a:r>
          </a:p>
          <a:p>
            <a:r>
              <a:rPr lang="en-US" dirty="0"/>
              <a:t>	</a:t>
            </a:r>
            <a:r>
              <a:rPr lang="en-US" dirty="0" err="1"/>
              <a:t>Assert.AreEqual</a:t>
            </a:r>
            <a:r>
              <a:rPr lang="en-US" dirty="0"/>
              <a:t>(</a:t>
            </a:r>
            <a:r>
              <a:rPr lang="en-US" dirty="0" err="1"/>
              <a:t>actual,expected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234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8F1A-F41E-4ABE-B971-E7D7A294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706"/>
          </a:xfrm>
        </p:spPr>
        <p:txBody>
          <a:bodyPr/>
          <a:lstStyle/>
          <a:p>
            <a:r>
              <a:rPr lang="en-US" dirty="0"/>
              <a:t>What is Mocking?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9734-1897-4C2C-BD84-C43F7DD1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29837"/>
            <a:ext cx="10545609" cy="4675429"/>
          </a:xfrm>
        </p:spPr>
        <p:txBody>
          <a:bodyPr/>
          <a:lstStyle/>
          <a:p>
            <a:r>
              <a:rPr lang="en-US" dirty="0"/>
              <a:t>A method of software engineering whereby one object or method simulates the behavior of another object or method and is transparent to the underlying system.</a:t>
            </a:r>
          </a:p>
          <a:p>
            <a:r>
              <a:rPr lang="en-US" dirty="0"/>
              <a:t>Frequently used to remove external dependencies for Unit Testing</a:t>
            </a:r>
          </a:p>
          <a:p>
            <a:r>
              <a:rPr lang="en-US" dirty="0"/>
              <a:t>May be used in development or deployed when an external dependency is not available</a:t>
            </a:r>
          </a:p>
          <a:p>
            <a:r>
              <a:rPr lang="en-US" dirty="0"/>
              <a:t>May be used when simplified processing is sufficient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B167-2E13-4CC5-8122-3C6CE539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C97-F32D-40FA-9158-36D14E0D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Mocking in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83DB-7C90-4984-8889-8D07A266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16BE9-F64E-4E25-9ABB-DE512C45DC13}"/>
              </a:ext>
            </a:extLst>
          </p:cNvPr>
          <p:cNvSpPr txBox="1"/>
          <p:nvPr/>
        </p:nvSpPr>
        <p:spPr>
          <a:xfrm>
            <a:off x="436728" y="1337481"/>
            <a:ext cx="114231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MyClass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public virtual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ComplexCalculation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p1, </a:t>
            </a:r>
            <a:r>
              <a:rPr lang="en-US" sz="1600" dirty="0" err="1"/>
              <a:t>int</a:t>
            </a:r>
            <a:r>
              <a:rPr lang="en-US" sz="1600" dirty="0"/>
              <a:t> p2, </a:t>
            </a:r>
            <a:r>
              <a:rPr lang="en-US" sz="1600" dirty="0" err="1"/>
              <a:t>int</a:t>
            </a:r>
            <a:r>
              <a:rPr lang="en-US" sz="1600" dirty="0"/>
              <a:t> p3)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class </a:t>
            </a:r>
            <a:r>
              <a:rPr lang="en-US" sz="1600" dirty="0" err="1"/>
              <a:t>MyClassMock</a:t>
            </a:r>
            <a:r>
              <a:rPr lang="en-US" sz="1600" dirty="0"/>
              <a:t> : </a:t>
            </a:r>
            <a:r>
              <a:rPr lang="en-US" sz="1600" dirty="0" err="1"/>
              <a:t>MyClass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public override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ComplexCalculation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p1, </a:t>
            </a:r>
            <a:r>
              <a:rPr lang="en-US" sz="1600" dirty="0" err="1"/>
              <a:t>int</a:t>
            </a:r>
            <a:r>
              <a:rPr lang="en-US" sz="1600" dirty="0"/>
              <a:t> p2, </a:t>
            </a:r>
            <a:r>
              <a:rPr lang="en-US" sz="1600" dirty="0" err="1"/>
              <a:t>int</a:t>
            </a:r>
            <a:r>
              <a:rPr lang="en-US" sz="1600" dirty="0"/>
              <a:t> p3)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return 1;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(</a:t>
            </a:r>
            <a:r>
              <a:rPr lang="en-US" sz="1600" dirty="0" err="1"/>
              <a:t>MyClass</a:t>
            </a:r>
            <a:r>
              <a:rPr lang="en-US" sz="1600" dirty="0"/>
              <a:t> </a:t>
            </a:r>
            <a:r>
              <a:rPr lang="en-US" sz="1600" dirty="0" err="1"/>
              <a:t>myClass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myClass.ComplexCalculations</a:t>
            </a:r>
            <a:r>
              <a:rPr lang="en-US" sz="1600" dirty="0"/>
              <a:t>(1,2,3);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93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CFB2-A5EF-4C09-8A62-51C867F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368"/>
          </a:xfrm>
        </p:spPr>
        <p:txBody>
          <a:bodyPr/>
          <a:lstStyle/>
          <a:p>
            <a:r>
              <a:rPr lang="en-US" dirty="0"/>
              <a:t>Lots of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5707-4745-45D7-9E1F-C8D15AFF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https://i.imgflip.com/25duel.jpg">
            <a:extLst>
              <a:ext uri="{FF2B5EF4-FFF2-40B4-BE49-F238E27FC236}">
                <a16:creationId xmlns:a16="http://schemas.microsoft.com/office/drawing/2014/main" id="{1F363A0D-95B0-4953-ABD6-A7555706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90" y="1873784"/>
            <a:ext cx="4762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4E7CE-E3FF-4F15-92F4-C5BDD523ACCD}"/>
              </a:ext>
            </a:extLst>
          </p:cNvPr>
          <p:cNvSpPr txBox="1"/>
          <p:nvPr/>
        </p:nvSpPr>
        <p:spPr>
          <a:xfrm>
            <a:off x="646110" y="1263086"/>
            <a:ext cx="6288055" cy="489364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2400" b="1" u="sng" dirty="0"/>
              <a:t>DI/IOC</a:t>
            </a:r>
          </a:p>
          <a:p>
            <a:r>
              <a:rPr lang="en-US" sz="2400" dirty="0"/>
              <a:t>Castle</a:t>
            </a:r>
          </a:p>
          <a:p>
            <a:r>
              <a:rPr lang="en-US" sz="2400" dirty="0"/>
              <a:t>Structure Map</a:t>
            </a:r>
          </a:p>
          <a:p>
            <a:r>
              <a:rPr lang="en-US" sz="2400" dirty="0"/>
              <a:t>Spring.NET</a:t>
            </a:r>
          </a:p>
          <a:p>
            <a:r>
              <a:rPr lang="en-US" sz="2400" dirty="0" err="1"/>
              <a:t>Autofac</a:t>
            </a:r>
            <a:endParaRPr lang="en-US" sz="2400" dirty="0"/>
          </a:p>
          <a:p>
            <a:r>
              <a:rPr lang="en-US" sz="2400" dirty="0"/>
              <a:t>Unity</a:t>
            </a:r>
          </a:p>
          <a:p>
            <a:r>
              <a:rPr lang="en-US" sz="2400" dirty="0" err="1"/>
              <a:t>Ninject</a:t>
            </a:r>
            <a:endParaRPr lang="en-US" sz="2400" dirty="0"/>
          </a:p>
          <a:p>
            <a:r>
              <a:rPr lang="en-US" sz="2400" dirty="0" err="1"/>
              <a:t>LinFu</a:t>
            </a:r>
            <a:endParaRPr lang="en-US" sz="2400" dirty="0"/>
          </a:p>
          <a:p>
            <a:r>
              <a:rPr lang="en-US" sz="2400" dirty="0"/>
              <a:t>DIY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Testing</a:t>
            </a:r>
          </a:p>
          <a:p>
            <a:r>
              <a:rPr lang="en-US" sz="2400" dirty="0" err="1"/>
              <a:t>MSTest</a:t>
            </a:r>
            <a:endParaRPr lang="en-US" sz="2400" dirty="0"/>
          </a:p>
          <a:p>
            <a:r>
              <a:rPr lang="en-US" sz="2400" dirty="0" err="1"/>
              <a:t>NUnit</a:t>
            </a:r>
            <a:endParaRPr lang="en-US" sz="2400" dirty="0"/>
          </a:p>
          <a:p>
            <a:r>
              <a:rPr lang="en-US" sz="2400" dirty="0"/>
              <a:t>Fuchu</a:t>
            </a:r>
          </a:p>
          <a:p>
            <a:r>
              <a:rPr lang="en-US" sz="2400" dirty="0"/>
              <a:t>DIY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Mocking</a:t>
            </a:r>
          </a:p>
          <a:p>
            <a:r>
              <a:rPr lang="en-US" sz="2400" dirty="0" err="1"/>
              <a:t>FakeItEasy</a:t>
            </a:r>
            <a:endParaRPr lang="en-US" sz="2400" dirty="0"/>
          </a:p>
          <a:p>
            <a:r>
              <a:rPr lang="en-US" sz="2400" dirty="0" err="1"/>
              <a:t>NSubstitute</a:t>
            </a:r>
            <a:endParaRPr lang="en-US" sz="2400" dirty="0"/>
          </a:p>
          <a:p>
            <a:r>
              <a:rPr lang="en-US" sz="2400" dirty="0" err="1"/>
              <a:t>JustMock</a:t>
            </a:r>
            <a:endParaRPr lang="en-US" sz="2400" dirty="0"/>
          </a:p>
          <a:p>
            <a:r>
              <a:rPr lang="en-US" sz="2400" dirty="0" err="1"/>
              <a:t>Moq</a:t>
            </a:r>
            <a:endParaRPr lang="en-US" sz="2400" dirty="0"/>
          </a:p>
          <a:p>
            <a:r>
              <a:rPr lang="en-US" sz="2400" dirty="0"/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138588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2D14-C1E2-43E2-B619-A274F85F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and IOC more than just mocking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FB00-FA52-4392-89D8-8C3EFECF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 Oriented Programming (AOP)</a:t>
            </a:r>
          </a:p>
          <a:p>
            <a:r>
              <a:rPr lang="en-US" dirty="0"/>
              <a:t>Event Management</a:t>
            </a:r>
          </a:p>
          <a:p>
            <a:r>
              <a:rPr lang="en-US" dirty="0"/>
              <a:t>Command Pattern</a:t>
            </a:r>
          </a:p>
          <a:p>
            <a:r>
              <a:rPr lang="en-US" dirty="0"/>
              <a:t>Lambda Composition</a:t>
            </a:r>
          </a:p>
          <a:p>
            <a:r>
              <a:rPr lang="en-US" dirty="0"/>
              <a:t>State Management</a:t>
            </a:r>
          </a:p>
          <a:p>
            <a:r>
              <a:rPr lang="en-US" dirty="0"/>
              <a:t>Functional Programming</a:t>
            </a:r>
          </a:p>
          <a:p>
            <a:r>
              <a:rPr lang="en-US"/>
              <a:t>Many more…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F7C04-6FFA-462A-A174-21045556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9BA1-B0FD-4876-80A2-CF790F4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862B-86CF-49A7-8EEC-6D27E3BC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2"/>
            <a:ext cx="8946541" cy="5252299"/>
          </a:xfrm>
        </p:spPr>
        <p:txBody>
          <a:bodyPr>
            <a:normAutofit/>
          </a:bodyPr>
          <a:lstStyle/>
          <a:p>
            <a:r>
              <a:rPr lang="en-US" dirty="0"/>
              <a:t>Application/Cloud Architect UMB</a:t>
            </a:r>
          </a:p>
          <a:p>
            <a:r>
              <a:rPr lang="en-US" dirty="0"/>
              <a:t>20+ years of software development</a:t>
            </a:r>
          </a:p>
          <a:p>
            <a:pPr lvl="1"/>
            <a:r>
              <a:rPr lang="en-US" dirty="0"/>
              <a:t>First program on Apple II in 4</a:t>
            </a:r>
            <a:r>
              <a:rPr lang="en-US" baseline="30000" dirty="0"/>
              <a:t>th</a:t>
            </a:r>
            <a:r>
              <a:rPr lang="en-US" dirty="0"/>
              <a:t> grade (8 years old)</a:t>
            </a:r>
          </a:p>
          <a:p>
            <a:pPr lvl="1"/>
            <a:r>
              <a:rPr lang="en-US" dirty="0"/>
              <a:t>Cobol, Fortran, Mark IV </a:t>
            </a:r>
          </a:p>
          <a:p>
            <a:pPr lvl="1"/>
            <a:r>
              <a:rPr lang="en-US" dirty="0"/>
              <a:t>VB6, VBS, VBA, VB.NET, C#, JavaScript</a:t>
            </a:r>
          </a:p>
          <a:p>
            <a:pPr lvl="1"/>
            <a:r>
              <a:rPr lang="en-US" dirty="0"/>
              <a:t>.NET Framework 1-4, .NET Core 1-2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, Angular, Bootstrap, etc.</a:t>
            </a:r>
          </a:p>
          <a:p>
            <a:r>
              <a:rPr lang="en-US" dirty="0"/>
              <a:t>Higher education, Banking and Finance, Legal Discovery, CRM, Advertising</a:t>
            </a:r>
          </a:p>
          <a:p>
            <a:r>
              <a:rPr lang="en-US" dirty="0"/>
              <a:t>Married HS sweetheart (met at 15, married at 19, married 29 years)</a:t>
            </a:r>
          </a:p>
          <a:p>
            <a:pPr lvl="1"/>
            <a:r>
              <a:rPr lang="en-US" dirty="0"/>
              <a:t>One son, currently in Medical School ($$$$$)</a:t>
            </a:r>
          </a:p>
          <a:p>
            <a:r>
              <a:rPr lang="en-US" dirty="0"/>
              <a:t>YASDB (Yet Another Software Development Book)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9FA03-EFBA-4684-B551-82F09BF7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2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87FE-C15E-48A8-8692-EA32242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see the freaking code already!!!!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AFDB-0B39-4593-96B9-AC82AC64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https://i.imgflip.com/25dv84.jpg">
            <a:extLst>
              <a:ext uri="{FF2B5EF4-FFF2-40B4-BE49-F238E27FC236}">
                <a16:creationId xmlns:a16="http://schemas.microsoft.com/office/drawing/2014/main" id="{92B9D1E8-2C1F-4EC9-BEC8-C69353370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54" y="1888356"/>
            <a:ext cx="8227077" cy="44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3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25255-59B8-4D74-A569-151A6B9D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3C8A6-5EC6-4E7A-95EE-B589A81CBAC0}"/>
              </a:ext>
            </a:extLst>
          </p:cNvPr>
          <p:cNvSpPr txBox="1"/>
          <p:nvPr/>
        </p:nvSpPr>
        <p:spPr>
          <a:xfrm>
            <a:off x="1619534" y="2274838"/>
            <a:ext cx="8952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Switch to </a:t>
            </a:r>
          </a:p>
          <a:p>
            <a:pPr algn="ctr"/>
            <a:r>
              <a:rPr lang="en-US" sz="7200" dirty="0"/>
              <a:t>Visual Stupid Slow</a:t>
            </a:r>
          </a:p>
        </p:txBody>
      </p:sp>
    </p:spTree>
    <p:extLst>
      <p:ext uri="{BB962C8B-B14F-4D97-AF65-F5344CB8AC3E}">
        <p14:creationId xmlns:p14="http://schemas.microsoft.com/office/powerpoint/2010/main" val="183182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B4C0-4FB8-4824-9A30-5FE911A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true reason why we are here</a:t>
            </a:r>
            <a:br>
              <a:rPr lang="en-US" dirty="0"/>
            </a:br>
            <a:r>
              <a:rPr lang="en-US" dirty="0"/>
              <a:t>Prizes and Beer!!!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1003-5009-406E-95DF-486EBE9F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i.imgflip.com/25dvgl.jpg">
            <a:extLst>
              <a:ext uri="{FF2B5EF4-FFF2-40B4-BE49-F238E27FC236}">
                <a16:creationId xmlns:a16="http://schemas.microsoft.com/office/drawing/2014/main" id="{7371E1F0-E29A-481A-875D-0190E8C3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853248"/>
            <a:ext cx="6461675" cy="468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42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12CB-9B54-44E5-A8F0-F913DB68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3A2-BF39-4415-B902-A0371554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https://github.com/flipthetrain</a:t>
            </a:r>
            <a:endParaRPr lang="en-US" dirty="0"/>
          </a:p>
          <a:p>
            <a:pPr lvl="3"/>
            <a:r>
              <a:rPr lang="en-US">
                <a:hlinkClick r:id="rId3"/>
              </a:rPr>
              <a:t>https://github.com/flipthetrain/softwarechange</a:t>
            </a:r>
            <a:endParaRPr lang="en-US"/>
          </a:p>
          <a:p>
            <a:pPr lvl="3"/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4"/>
              </a:rPr>
              <a:t>https://twitter.com/flipthetrain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Facebook: </a:t>
            </a:r>
            <a:r>
              <a:rPr lang="en-US" dirty="0">
                <a:hlinkClick r:id="rId5"/>
              </a:rPr>
              <a:t>https://www.facebook.com/flipthetrain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Gmail: </a:t>
            </a:r>
            <a:r>
              <a:rPr lang="en-US" dirty="0">
                <a:hlinkClick r:id="rId6"/>
              </a:rPr>
              <a:t>flipthetrain@gmail.com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01C65-A6F7-4E2F-881D-813354E1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1667-03A0-4DF1-8DE4-5AC6CFBB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1700812"/>
            <a:ext cx="9404723" cy="3444394"/>
          </a:xfrm>
        </p:spPr>
        <p:txBody>
          <a:bodyPr/>
          <a:lstStyle/>
          <a:p>
            <a:pPr algn="ctr"/>
            <a:r>
              <a:rPr lang="en-US" b="1" u="sng" dirty="0"/>
              <a:t>Book Title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Designing, Building, Testing, and Managing Software Through Change using C#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DA390-8985-432E-BA28-A6092C8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3EB415-675D-4A1B-B006-4362F09005E2}"/>
              </a:ext>
            </a:extLst>
          </p:cNvPr>
          <p:cNvSpPr txBox="1">
            <a:spLocks/>
          </p:cNvSpPr>
          <p:nvPr/>
        </p:nvSpPr>
        <p:spPr>
          <a:xfrm>
            <a:off x="1262536" y="679572"/>
            <a:ext cx="9404723" cy="2522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FA54-7454-4AD2-97BE-B390EAB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1908345"/>
          </a:xfrm>
        </p:spPr>
        <p:txBody>
          <a:bodyPr/>
          <a:lstStyle/>
          <a:p>
            <a:pPr algn="ctr"/>
            <a:r>
              <a:rPr lang="en-US" b="1" dirty="0"/>
              <a:t>Designing, Building, Testing, and Managing Software Through Change using C#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2334-C6D2-4A5A-BE1F-342300BF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97539"/>
            <a:ext cx="10394928" cy="3750859"/>
          </a:xfrm>
        </p:spPr>
        <p:txBody>
          <a:bodyPr numCol="3">
            <a:normAutofit fontScale="55000" lnSpcReduction="20000"/>
          </a:bodyPr>
          <a:lstStyle/>
          <a:p>
            <a:pPr lvl="0"/>
            <a:r>
              <a:rPr lang="en-US" dirty="0"/>
              <a:t>Object Design</a:t>
            </a:r>
          </a:p>
          <a:p>
            <a:pPr lvl="1"/>
            <a:r>
              <a:rPr lang="en-US" dirty="0"/>
              <a:t>Application Object Design</a:t>
            </a:r>
          </a:p>
          <a:p>
            <a:pPr lvl="1"/>
            <a:r>
              <a:rPr lang="en-US" dirty="0"/>
              <a:t>Retention Object Design</a:t>
            </a:r>
          </a:p>
          <a:p>
            <a:pPr lvl="1"/>
            <a:r>
              <a:rPr lang="en-US" dirty="0"/>
              <a:t>Execution Object Design</a:t>
            </a:r>
          </a:p>
          <a:p>
            <a:pPr lvl="1"/>
            <a:r>
              <a:rPr lang="en-US" dirty="0"/>
              <a:t>Communication Object Design</a:t>
            </a:r>
          </a:p>
          <a:p>
            <a:pPr lvl="1"/>
            <a:r>
              <a:rPr lang="en-US" dirty="0"/>
              <a:t>Object Versioning</a:t>
            </a:r>
          </a:p>
          <a:p>
            <a:pPr lvl="0"/>
            <a:r>
              <a:rPr lang="en-US" dirty="0"/>
              <a:t>Application Design</a:t>
            </a:r>
          </a:p>
          <a:p>
            <a:pPr lvl="1"/>
            <a:r>
              <a:rPr lang="en-US" dirty="0"/>
              <a:t>Communication Layer</a:t>
            </a:r>
          </a:p>
          <a:p>
            <a:pPr lvl="1"/>
            <a:r>
              <a:rPr lang="en-US" dirty="0"/>
              <a:t>Orchestration Layer</a:t>
            </a:r>
          </a:p>
          <a:p>
            <a:pPr lvl="1"/>
            <a:r>
              <a:rPr lang="en-US" dirty="0"/>
              <a:t>Execution Layer</a:t>
            </a:r>
          </a:p>
          <a:p>
            <a:pPr lvl="1"/>
            <a:r>
              <a:rPr lang="en-US" dirty="0"/>
              <a:t>Retention Layer</a:t>
            </a:r>
          </a:p>
          <a:p>
            <a:pPr lvl="0"/>
            <a:r>
              <a:rPr lang="en-US" dirty="0"/>
              <a:t>Code File Design</a:t>
            </a:r>
          </a:p>
          <a:p>
            <a:pPr lvl="1"/>
            <a:r>
              <a:rPr lang="en-US" dirty="0"/>
              <a:t>Code File Types</a:t>
            </a:r>
          </a:p>
          <a:p>
            <a:pPr lvl="1"/>
            <a:r>
              <a:rPr lang="en-US" dirty="0"/>
              <a:t>Code File Elements</a:t>
            </a:r>
          </a:p>
          <a:p>
            <a:pPr lvl="1"/>
            <a:r>
              <a:rPr lang="en-US" dirty="0"/>
              <a:t>Element Naming</a:t>
            </a:r>
          </a:p>
          <a:p>
            <a:pPr lvl="1"/>
            <a:r>
              <a:rPr lang="en-US" dirty="0"/>
              <a:t>Access Levels</a:t>
            </a:r>
          </a:p>
          <a:p>
            <a:pPr lvl="1"/>
            <a:r>
              <a:rPr lang="en-US" dirty="0"/>
              <a:t>Inheritance</a:t>
            </a:r>
          </a:p>
          <a:p>
            <a:pPr lvl="0"/>
            <a:r>
              <a:rPr lang="en-US" dirty="0"/>
              <a:t>Design Patterns</a:t>
            </a:r>
          </a:p>
          <a:p>
            <a:pPr lvl="1"/>
            <a:r>
              <a:rPr lang="en-US" dirty="0"/>
              <a:t>Bridge Pattern</a:t>
            </a:r>
          </a:p>
          <a:p>
            <a:pPr lvl="1"/>
            <a:r>
              <a:rPr lang="en-US" dirty="0"/>
              <a:t>Command Pattern</a:t>
            </a:r>
          </a:p>
          <a:p>
            <a:pPr lvl="1"/>
            <a:r>
              <a:rPr lang="en-US" dirty="0"/>
              <a:t>Strategy Pattern</a:t>
            </a:r>
          </a:p>
          <a:p>
            <a:pPr lvl="1"/>
            <a:r>
              <a:rPr lang="en-US" dirty="0"/>
              <a:t>Singleton Pattern</a:t>
            </a:r>
          </a:p>
          <a:p>
            <a:pPr lvl="1"/>
            <a:r>
              <a:rPr lang="en-US" dirty="0"/>
              <a:t>Factory Pattern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Facade Pattern</a:t>
            </a:r>
          </a:p>
          <a:p>
            <a:pPr lvl="1"/>
            <a:r>
              <a:rPr lang="en-US" dirty="0"/>
              <a:t>Builder Pattern</a:t>
            </a:r>
          </a:p>
          <a:p>
            <a:pPr lvl="1"/>
            <a:r>
              <a:rPr lang="en-US" dirty="0"/>
              <a:t>Dependency Injection Pattern</a:t>
            </a:r>
          </a:p>
          <a:p>
            <a:pPr lvl="1"/>
            <a:r>
              <a:rPr lang="en-US" dirty="0"/>
              <a:t>Inversion of Control Pattern</a:t>
            </a:r>
          </a:p>
          <a:p>
            <a:pPr lvl="0"/>
            <a:r>
              <a:rPr lang="en-US" dirty="0"/>
              <a:t>Testing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UI Testing</a:t>
            </a:r>
          </a:p>
          <a:p>
            <a:pPr lvl="0"/>
            <a:r>
              <a:rPr lang="en-US" dirty="0"/>
              <a:t>Source Control Management</a:t>
            </a:r>
          </a:p>
          <a:p>
            <a:pPr lvl="1"/>
            <a:r>
              <a:rPr lang="en-US" dirty="0"/>
              <a:t>SCM Systems</a:t>
            </a:r>
          </a:p>
          <a:p>
            <a:pPr lvl="1"/>
            <a:r>
              <a:rPr lang="en-US" dirty="0"/>
              <a:t>Branching </a:t>
            </a:r>
          </a:p>
          <a:p>
            <a:pPr lvl="1"/>
            <a:r>
              <a:rPr lang="en-US" dirty="0"/>
              <a:t>Merging</a:t>
            </a:r>
          </a:p>
          <a:p>
            <a:pPr lvl="1"/>
            <a:r>
              <a:rPr lang="en-US" dirty="0"/>
              <a:t>Releases</a:t>
            </a:r>
          </a:p>
          <a:p>
            <a:pPr lvl="0"/>
            <a:r>
              <a:rPr lang="en-US" dirty="0"/>
              <a:t>Deployment Management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Approvals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Rollback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931C-A3D5-4136-9E0D-F7C0B96D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DEA7-C1CB-4BA7-9B5F-B617852B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F245-9DF9-4E82-BD00-C48D2A1A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5" y="1596788"/>
            <a:ext cx="8946541" cy="4637963"/>
          </a:xfrm>
        </p:spPr>
        <p:txBody>
          <a:bodyPr/>
          <a:lstStyle/>
          <a:p>
            <a:r>
              <a:rPr lang="en-US" b="1" u="sng" dirty="0"/>
              <a:t>IS NOT…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a source to Copy/Paste Code into your project!!!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only way to do DI or IOC!!!!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best way to do DI or IOC!!!!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only way to Mock or Test!!!!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best way to Mock or Test!!!!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IS….</a:t>
            </a:r>
          </a:p>
          <a:p>
            <a:pPr lvl="1"/>
            <a:r>
              <a:rPr lang="en-US" dirty="0"/>
              <a:t>A conversation to get you </a:t>
            </a:r>
            <a:r>
              <a:rPr lang="en-US" b="1" u="sng" dirty="0"/>
              <a:t>TO THINK</a:t>
            </a:r>
            <a:r>
              <a:rPr lang="en-US" dirty="0"/>
              <a:t> about DI and IOC</a:t>
            </a:r>
          </a:p>
          <a:p>
            <a:pPr lvl="1"/>
            <a:r>
              <a:rPr lang="en-US" dirty="0"/>
              <a:t>A conversation to get you </a:t>
            </a:r>
            <a:r>
              <a:rPr lang="en-US" b="1" u="sng" dirty="0"/>
              <a:t>TO THINK</a:t>
            </a:r>
            <a:r>
              <a:rPr lang="en-US" dirty="0"/>
              <a:t> about Mocking and Testing</a:t>
            </a:r>
          </a:p>
          <a:p>
            <a:pPr lvl="1"/>
            <a:r>
              <a:rPr lang="en-US" dirty="0"/>
              <a:t>A conversation to get you </a:t>
            </a:r>
            <a:r>
              <a:rPr lang="en-US" b="1" u="sng" dirty="0"/>
              <a:t>TO SHARE</a:t>
            </a:r>
            <a:r>
              <a:rPr lang="en-US" dirty="0"/>
              <a:t> your ideas with me and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80C22-A723-4CCD-A3DD-54D81E7E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Image result for expectations">
            <a:extLst>
              <a:ext uri="{FF2B5EF4-FFF2-40B4-BE49-F238E27FC236}">
                <a16:creationId xmlns:a16="http://schemas.microsoft.com/office/drawing/2014/main" id="{4DE760B2-02AC-420A-A998-6ECD2C91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6" y="1596788"/>
            <a:ext cx="2962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7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esting funny">
            <a:extLst>
              <a:ext uri="{FF2B5EF4-FFF2-40B4-BE49-F238E27FC236}">
                <a16:creationId xmlns:a16="http://schemas.microsoft.com/office/drawing/2014/main" id="{E729817F-CEFA-4544-80C5-37750D855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92" y="1847565"/>
            <a:ext cx="3296076" cy="41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jasonroell.files.wordpress.com/2016/04/are-you-mocking-me-corgi.jpg?w=600&amp;h=666&amp;crop=1">
            <a:extLst>
              <a:ext uri="{FF2B5EF4-FFF2-40B4-BE49-F238E27FC236}">
                <a16:creationId xmlns:a16="http://schemas.microsoft.com/office/drawing/2014/main" id="{A6D123C6-7AA7-48A2-A424-D0CE20C9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5" y="1825388"/>
            <a:ext cx="3602999" cy="41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FFD5-02F6-4E2E-954B-36C739C1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0A1CB-E7AE-4243-B90D-A7E697E649CC}"/>
              </a:ext>
            </a:extLst>
          </p:cNvPr>
          <p:cNvSpPr txBox="1"/>
          <p:nvPr/>
        </p:nvSpPr>
        <p:spPr>
          <a:xfrm>
            <a:off x="1992573" y="477672"/>
            <a:ext cx="74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Main Event</a:t>
            </a:r>
          </a:p>
        </p:txBody>
      </p:sp>
    </p:spTree>
    <p:extLst>
      <p:ext uri="{BB962C8B-B14F-4D97-AF65-F5344CB8AC3E}">
        <p14:creationId xmlns:p14="http://schemas.microsoft.com/office/powerpoint/2010/main" val="402619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C87-4F17-4153-AE34-427BF23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444321"/>
          </a:xfrm>
        </p:spPr>
        <p:txBody>
          <a:bodyPr/>
          <a:lstStyle/>
          <a:p>
            <a:pPr algn="ctr"/>
            <a:r>
              <a:rPr lang="en-US" dirty="0"/>
              <a:t>3 Types of Software Engineering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8D11-975E-46B8-8AB4-EC9E36A6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01504"/>
            <a:ext cx="10442577" cy="4760767"/>
          </a:xfrm>
        </p:spPr>
        <p:txBody>
          <a:bodyPr/>
          <a:lstStyle/>
          <a:p>
            <a:r>
              <a:rPr lang="en-US" b="1" u="sng" dirty="0"/>
              <a:t>Structural Abstractions (What)</a:t>
            </a:r>
          </a:p>
          <a:p>
            <a:pPr lvl="1"/>
            <a:r>
              <a:rPr lang="en-US" dirty="0"/>
              <a:t>What the objects and methods want to process data</a:t>
            </a:r>
          </a:p>
          <a:p>
            <a:pPr lvl="1"/>
            <a:r>
              <a:rPr lang="en-US" dirty="0"/>
              <a:t>Shape of objects (public properties, methods, </a:t>
            </a:r>
            <a:r>
              <a:rPr lang="en-US" dirty="0" err="1"/>
              <a:t>enums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Shape of execution (parameters, return types, etc.)</a:t>
            </a:r>
          </a:p>
          <a:p>
            <a:r>
              <a:rPr lang="en-US" b="1" u="sng" dirty="0"/>
              <a:t>Functional Abstractions (How)</a:t>
            </a:r>
          </a:p>
          <a:p>
            <a:pPr lvl="1"/>
            <a:r>
              <a:rPr lang="en-US" dirty="0"/>
              <a:t>How the program works (algorithms, order of execution, problem dissection)</a:t>
            </a:r>
          </a:p>
          <a:p>
            <a:pPr lvl="1"/>
            <a:r>
              <a:rPr lang="en-US" dirty="0"/>
              <a:t>Implementations of objects (code specific processing)</a:t>
            </a:r>
          </a:p>
          <a:p>
            <a:r>
              <a:rPr lang="en-US" b="1" u="sng" dirty="0"/>
              <a:t>Conceptual Abstractions (Why)</a:t>
            </a:r>
          </a:p>
          <a:p>
            <a:pPr lvl="1"/>
            <a:r>
              <a:rPr lang="en-US" dirty="0"/>
              <a:t>Why the developer organized code and processing (private properties, methods, </a:t>
            </a:r>
            <a:r>
              <a:rPr lang="en-US" dirty="0" err="1"/>
              <a:t>enums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Variable and Method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486E-D18B-4D78-9D28-2E8A9FA8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C87-4F17-4153-AE34-427BF23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r>
              <a:rPr lang="en-US" dirty="0"/>
              <a:t>DI and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8D11-975E-46B8-8AB4-EC9E36A6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DI and IOC are structural abstractions</a:t>
            </a:r>
          </a:p>
          <a:p>
            <a:r>
              <a:rPr lang="en-US" dirty="0"/>
              <a:t>How you implement and use DI and IOC are functional abstractions</a:t>
            </a:r>
          </a:p>
          <a:p>
            <a:r>
              <a:rPr lang="en-US" dirty="0"/>
              <a:t>Frequently used together (kissing cousins)</a:t>
            </a:r>
          </a:p>
          <a:p>
            <a:r>
              <a:rPr lang="en-US" dirty="0"/>
              <a:t>May be used separately</a:t>
            </a:r>
          </a:p>
          <a:p>
            <a:r>
              <a:rPr lang="en-US" dirty="0"/>
              <a:t>Distinctly different techniques</a:t>
            </a:r>
          </a:p>
          <a:p>
            <a:r>
              <a:rPr lang="en-US" dirty="0"/>
              <a:t>Multiple ways to do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486E-D18B-4D78-9D28-2E8A9FA8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68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911</TotalTime>
  <Words>886</Words>
  <Application>Microsoft Office PowerPoint</Application>
  <PresentationFormat>Widescreen</PresentationFormat>
  <Paragraphs>287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Using DI and IOC: Mocking and Testing</vt:lpstr>
      <vt:lpstr>About me:</vt:lpstr>
      <vt:lpstr>Contact</vt:lpstr>
      <vt:lpstr>Book Title  Designing, Building, Testing, and Managing Software Through Change using C# </vt:lpstr>
      <vt:lpstr>Designing, Building, Testing, and Managing Software Through Change using C# </vt:lpstr>
      <vt:lpstr>Expectations of this Talk</vt:lpstr>
      <vt:lpstr>PowerPoint Presentation</vt:lpstr>
      <vt:lpstr>3 Types of Software Engineering Abstractions</vt:lpstr>
      <vt:lpstr>DI and IOC</vt:lpstr>
      <vt:lpstr>What is DI?  (Dependency Injection)</vt:lpstr>
      <vt:lpstr>DI in C#</vt:lpstr>
      <vt:lpstr>What is IOC?  (Inversion of Control)</vt:lpstr>
      <vt:lpstr>IOC in C# </vt:lpstr>
      <vt:lpstr>What is Testing?</vt:lpstr>
      <vt:lpstr>Testing in C#?</vt:lpstr>
      <vt:lpstr>What is Mocking?</vt:lpstr>
      <vt:lpstr>Mocking in C#</vt:lpstr>
      <vt:lpstr>Lots of Libraries</vt:lpstr>
      <vt:lpstr>DI and IOC more than just mocking and testing</vt:lpstr>
      <vt:lpstr>Let’s see the freaking code already!!!!</vt:lpstr>
      <vt:lpstr>PowerPoint Presentation</vt:lpstr>
      <vt:lpstr>The true reason why we are here Prizes and Beer!!!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DI and IOC: Testing and Mocking</dc:title>
  <dc:creator>Ken Hill</dc:creator>
  <cp:lastModifiedBy>Ken Hill</cp:lastModifiedBy>
  <cp:revision>4</cp:revision>
  <dcterms:created xsi:type="dcterms:W3CDTF">2018-02-01T18:51:24Z</dcterms:created>
  <dcterms:modified xsi:type="dcterms:W3CDTF">2018-02-27T14:03:56Z</dcterms:modified>
</cp:coreProperties>
</file>