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256" r:id="rId5"/>
    <p:sldId id="269" r:id="rId6"/>
    <p:sldId id="270" r:id="rId7"/>
    <p:sldId id="26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67" r:id="rId19"/>
  </p:sldIdLst>
  <p:sldSz cx="12192000" cy="6858000"/>
  <p:notesSz cx="6858000" cy="9144000"/>
  <p:defaultTextStyle>
    <a:defPPr rtl="0"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A4198E4-836D-42B3-9113-50598B8B3DC1}" v="73" dt="2022-03-02T18:20:40.0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41" autoAdjust="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16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3001724-5C5A-402A-B907-ECA89FAFA97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</dgm:pt>
    <dgm:pt modelId="{6FA86730-1CE5-4EBE-A9BA-FC19829C945A}">
      <dgm:prSet phldrT="[Text]"/>
      <dgm:spPr/>
      <dgm:t>
        <a:bodyPr rtlCol="0"/>
        <a:lstStyle/>
        <a:p>
          <a:pPr>
            <a:lnSpc>
              <a:spcPct val="100000"/>
            </a:lnSpc>
          </a:pPr>
          <a:r>
            <a:rPr lang="es"/>
            <a:t>Dataset</a:t>
          </a:r>
          <a:endParaRPr lang="es" dirty="0"/>
        </a:p>
      </dgm:t>
    </dgm:pt>
    <dgm:pt modelId="{A1BB3DDB-A2CF-407F-9044-E3AC1B808421}" type="parTrans" cxnId="{ACB259CB-0782-437C-AE91-04CE095D2AE5}">
      <dgm:prSet/>
      <dgm:spPr/>
      <dgm:t>
        <a:bodyPr rtlCol="0"/>
        <a:lstStyle/>
        <a:p>
          <a:pPr rtl="0"/>
          <a:endParaRPr lang="en-US"/>
        </a:p>
      </dgm:t>
    </dgm:pt>
    <dgm:pt modelId="{F397379E-0BDA-46CE-8393-B1D10C55E1BA}" type="sibTrans" cxnId="{ACB259CB-0782-437C-AE91-04CE095D2AE5}">
      <dgm:prSet/>
      <dgm:spPr/>
      <dgm:t>
        <a:bodyPr rtlCol="0"/>
        <a:lstStyle/>
        <a:p>
          <a:pPr rtl="0"/>
          <a:endParaRPr lang="en-US"/>
        </a:p>
      </dgm:t>
    </dgm:pt>
    <dgm:pt modelId="{5EE37483-0BE3-4F5E-BE76-343A0A5887F8}">
      <dgm:prSet phldrT="[Text]"/>
      <dgm:spPr/>
      <dgm:t>
        <a:bodyPr rtlCol="0"/>
        <a:lstStyle/>
        <a:p>
          <a:pPr>
            <a:lnSpc>
              <a:spcPct val="100000"/>
            </a:lnSpc>
          </a:pPr>
          <a:r>
            <a:rPr lang="es" dirty="0"/>
            <a:t>Procesos ETL</a:t>
          </a:r>
        </a:p>
      </dgm:t>
    </dgm:pt>
    <dgm:pt modelId="{C8C0D8E2-2AAE-4B8C-A4E2-EC46A4BE97F5}" type="parTrans" cxnId="{D687C61E-0579-432F-A48E-49EBB3174543}">
      <dgm:prSet/>
      <dgm:spPr/>
      <dgm:t>
        <a:bodyPr/>
        <a:lstStyle/>
        <a:p>
          <a:endParaRPr lang="es-ES"/>
        </a:p>
      </dgm:t>
    </dgm:pt>
    <dgm:pt modelId="{E7B12DB3-7738-4674-8069-EAFF64D3D7BF}" type="sibTrans" cxnId="{D687C61E-0579-432F-A48E-49EBB3174543}">
      <dgm:prSet/>
      <dgm:spPr/>
      <dgm:t>
        <a:bodyPr/>
        <a:lstStyle/>
        <a:p>
          <a:endParaRPr lang="es-ES"/>
        </a:p>
      </dgm:t>
    </dgm:pt>
    <dgm:pt modelId="{2D867449-A6B6-4355-972D-F22BBC8E808D}">
      <dgm:prSet phldrT="[Text]"/>
      <dgm:spPr/>
      <dgm:t>
        <a:bodyPr rtlCol="0"/>
        <a:lstStyle/>
        <a:p>
          <a:pPr>
            <a:lnSpc>
              <a:spcPct val="100000"/>
            </a:lnSpc>
          </a:pPr>
          <a:r>
            <a:rPr lang="es" dirty="0"/>
            <a:t>Análisis</a:t>
          </a:r>
        </a:p>
      </dgm:t>
    </dgm:pt>
    <dgm:pt modelId="{301D66AC-0D07-46FB-820C-F172781DD8F2}" type="parTrans" cxnId="{29C47DAE-4015-4726-B1B6-055B05D65292}">
      <dgm:prSet/>
      <dgm:spPr/>
      <dgm:t>
        <a:bodyPr/>
        <a:lstStyle/>
        <a:p>
          <a:endParaRPr lang="es-ES"/>
        </a:p>
      </dgm:t>
    </dgm:pt>
    <dgm:pt modelId="{04D576A8-0CAE-4552-81FE-AE73E51F21E2}" type="sibTrans" cxnId="{29C47DAE-4015-4726-B1B6-055B05D65292}">
      <dgm:prSet/>
      <dgm:spPr/>
      <dgm:t>
        <a:bodyPr/>
        <a:lstStyle/>
        <a:p>
          <a:endParaRPr lang="es-ES"/>
        </a:p>
      </dgm:t>
    </dgm:pt>
    <dgm:pt modelId="{355EEC90-C994-4A16-8F48-AE1825E19081}">
      <dgm:prSet phldrT="[Text]"/>
      <dgm:spPr/>
      <dgm:t>
        <a:bodyPr rtlCol="0"/>
        <a:lstStyle/>
        <a:p>
          <a:pPr>
            <a:lnSpc>
              <a:spcPct val="100000"/>
            </a:lnSpc>
          </a:pPr>
          <a:r>
            <a:rPr lang="es" dirty="0"/>
            <a:t>Conclusiones</a:t>
          </a:r>
        </a:p>
      </dgm:t>
    </dgm:pt>
    <dgm:pt modelId="{09ED4ED8-D320-4572-9FA6-23BD632C0409}" type="parTrans" cxnId="{4EBB3F3B-2CC7-4AFA-83CF-8316CD518067}">
      <dgm:prSet/>
      <dgm:spPr/>
      <dgm:t>
        <a:bodyPr/>
        <a:lstStyle/>
        <a:p>
          <a:endParaRPr lang="es-ES"/>
        </a:p>
      </dgm:t>
    </dgm:pt>
    <dgm:pt modelId="{6942CBDC-C3D5-4934-AFD8-CC3FECEFE1CF}" type="sibTrans" cxnId="{4EBB3F3B-2CC7-4AFA-83CF-8316CD518067}">
      <dgm:prSet/>
      <dgm:spPr/>
      <dgm:t>
        <a:bodyPr/>
        <a:lstStyle/>
        <a:p>
          <a:endParaRPr lang="es-ES"/>
        </a:p>
      </dgm:t>
    </dgm:pt>
    <dgm:pt modelId="{83020651-AB39-46A5-8675-9845763ACCB4}">
      <dgm:prSet phldrT="[Text]"/>
      <dgm:spPr/>
      <dgm:t>
        <a:bodyPr rtlCol="0"/>
        <a:lstStyle/>
        <a:p>
          <a:pPr>
            <a:lnSpc>
              <a:spcPct val="100000"/>
            </a:lnSpc>
          </a:pPr>
          <a:r>
            <a:rPr lang="es" dirty="0"/>
            <a:t>Diseño</a:t>
          </a:r>
        </a:p>
      </dgm:t>
    </dgm:pt>
    <dgm:pt modelId="{00815BBC-A8CE-4A5E-A9F3-EB5ABD6D8322}" type="sibTrans" cxnId="{1DD7AE5B-7EEF-4C56-9C87-F832AEB6A5F3}">
      <dgm:prSet/>
      <dgm:spPr/>
      <dgm:t>
        <a:bodyPr/>
        <a:lstStyle/>
        <a:p>
          <a:endParaRPr lang="es-ES"/>
        </a:p>
      </dgm:t>
    </dgm:pt>
    <dgm:pt modelId="{14618814-4CF7-4AA6-88D5-7B4BBC71F390}" type="parTrans" cxnId="{1DD7AE5B-7EEF-4C56-9C87-F832AEB6A5F3}">
      <dgm:prSet/>
      <dgm:spPr/>
      <dgm:t>
        <a:bodyPr/>
        <a:lstStyle/>
        <a:p>
          <a:endParaRPr lang="es-ES"/>
        </a:p>
      </dgm:t>
    </dgm:pt>
    <dgm:pt modelId="{44164630-2F05-47D6-AD96-D9713C7C94EA}" type="pres">
      <dgm:prSet presAssocID="{53001724-5C5A-402A-B907-ECA89FAFA97F}" presName="root" presStyleCnt="0">
        <dgm:presLayoutVars>
          <dgm:dir/>
          <dgm:resizeHandles val="exact"/>
        </dgm:presLayoutVars>
      </dgm:prSet>
      <dgm:spPr/>
    </dgm:pt>
    <dgm:pt modelId="{BBB5EE06-EDF8-41BB-B38A-75BA74195339}" type="pres">
      <dgm:prSet presAssocID="{6FA86730-1CE5-4EBE-A9BA-FC19829C945A}" presName="compNode" presStyleCnt="0"/>
      <dgm:spPr/>
    </dgm:pt>
    <dgm:pt modelId="{BD3976FF-3460-411F-BC23-D0B68261F465}" type="pres">
      <dgm:prSet presAssocID="{6FA86730-1CE5-4EBE-A9BA-FC19829C945A}" presName="bgRect" presStyleLbl="bgShp" presStyleIdx="0" presStyleCnt="5" custLinFactNeighborX="2218" custLinFactNeighborY="-82062"/>
      <dgm:spPr/>
    </dgm:pt>
    <dgm:pt modelId="{55596134-9829-4D70-890A-C69BBF81D77E}" type="pres">
      <dgm:prSet presAssocID="{6FA86730-1CE5-4EBE-A9BA-FC19829C945A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nsignia 1 con relleno sólido"/>
        </a:ext>
      </dgm:extLst>
    </dgm:pt>
    <dgm:pt modelId="{EF52B154-BE74-4151-893E-30A55BCE1232}" type="pres">
      <dgm:prSet presAssocID="{6FA86730-1CE5-4EBE-A9BA-FC19829C945A}" presName="spaceRect" presStyleCnt="0"/>
      <dgm:spPr/>
    </dgm:pt>
    <dgm:pt modelId="{317AA252-427D-40A4-8C7D-92392117FEF6}" type="pres">
      <dgm:prSet presAssocID="{6FA86730-1CE5-4EBE-A9BA-FC19829C945A}" presName="parTx" presStyleLbl="revTx" presStyleIdx="0" presStyleCnt="5">
        <dgm:presLayoutVars>
          <dgm:chMax val="0"/>
          <dgm:chPref val="0"/>
        </dgm:presLayoutVars>
      </dgm:prSet>
      <dgm:spPr/>
    </dgm:pt>
    <dgm:pt modelId="{DB828AB6-BF3C-4FBC-936A-ABF577D4A72E}" type="pres">
      <dgm:prSet presAssocID="{F397379E-0BDA-46CE-8393-B1D10C55E1BA}" presName="sibTrans" presStyleCnt="0"/>
      <dgm:spPr/>
    </dgm:pt>
    <dgm:pt modelId="{8D1E360F-C3DA-4BCE-8822-4C3E380BBF74}" type="pres">
      <dgm:prSet presAssocID="{83020651-AB39-46A5-8675-9845763ACCB4}" presName="compNode" presStyleCnt="0"/>
      <dgm:spPr/>
    </dgm:pt>
    <dgm:pt modelId="{76077DD0-2275-43C4-9B3E-55C99FC1A97C}" type="pres">
      <dgm:prSet presAssocID="{83020651-AB39-46A5-8675-9845763ACCB4}" presName="bgRect" presStyleLbl="bgShp" presStyleIdx="1" presStyleCnt="5"/>
      <dgm:spPr/>
    </dgm:pt>
    <dgm:pt modelId="{2F6CE98B-EDEB-4010-B582-691B0AE306C4}" type="pres">
      <dgm:prSet presAssocID="{83020651-AB39-46A5-8675-9845763ACCB4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Insignia con relleno sólido"/>
        </a:ext>
      </dgm:extLst>
    </dgm:pt>
    <dgm:pt modelId="{0EF0262C-6E4F-4585-8E42-9A349AA76BD8}" type="pres">
      <dgm:prSet presAssocID="{83020651-AB39-46A5-8675-9845763ACCB4}" presName="spaceRect" presStyleCnt="0"/>
      <dgm:spPr/>
    </dgm:pt>
    <dgm:pt modelId="{A2845DEA-ABC4-4FE0-B9D4-F88A25A3C541}" type="pres">
      <dgm:prSet presAssocID="{83020651-AB39-46A5-8675-9845763ACCB4}" presName="parTx" presStyleLbl="revTx" presStyleIdx="1" presStyleCnt="5">
        <dgm:presLayoutVars>
          <dgm:chMax val="0"/>
          <dgm:chPref val="0"/>
        </dgm:presLayoutVars>
      </dgm:prSet>
      <dgm:spPr/>
    </dgm:pt>
    <dgm:pt modelId="{3CB705F1-B84E-47B0-B65C-A5D268A5AA75}" type="pres">
      <dgm:prSet presAssocID="{00815BBC-A8CE-4A5E-A9F3-EB5ABD6D8322}" presName="sibTrans" presStyleCnt="0"/>
      <dgm:spPr/>
    </dgm:pt>
    <dgm:pt modelId="{E277CD42-4737-45C5-878C-DEFDC075AE34}" type="pres">
      <dgm:prSet presAssocID="{5EE37483-0BE3-4F5E-BE76-343A0A5887F8}" presName="compNode" presStyleCnt="0"/>
      <dgm:spPr/>
    </dgm:pt>
    <dgm:pt modelId="{D598CE90-49AE-4F4A-8A45-1D20C908C0BF}" type="pres">
      <dgm:prSet presAssocID="{5EE37483-0BE3-4F5E-BE76-343A0A5887F8}" presName="bgRect" presStyleLbl="bgShp" presStyleIdx="2" presStyleCnt="5"/>
      <dgm:spPr/>
    </dgm:pt>
    <dgm:pt modelId="{20616383-A421-4BED-A600-61F2F1A43436}" type="pres">
      <dgm:prSet presAssocID="{5EE37483-0BE3-4F5E-BE76-343A0A5887F8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Insignia 3 con relleno sólido"/>
        </a:ext>
      </dgm:extLst>
    </dgm:pt>
    <dgm:pt modelId="{E07238D8-A5F8-4BE2-AB60-36D2CFF38B03}" type="pres">
      <dgm:prSet presAssocID="{5EE37483-0BE3-4F5E-BE76-343A0A5887F8}" presName="spaceRect" presStyleCnt="0"/>
      <dgm:spPr/>
    </dgm:pt>
    <dgm:pt modelId="{3515119C-8811-4461-9CEF-73D1723EEC18}" type="pres">
      <dgm:prSet presAssocID="{5EE37483-0BE3-4F5E-BE76-343A0A5887F8}" presName="parTx" presStyleLbl="revTx" presStyleIdx="2" presStyleCnt="5">
        <dgm:presLayoutVars>
          <dgm:chMax val="0"/>
          <dgm:chPref val="0"/>
        </dgm:presLayoutVars>
      </dgm:prSet>
      <dgm:spPr/>
    </dgm:pt>
    <dgm:pt modelId="{73C39637-5D26-467C-AA99-70017112E511}" type="pres">
      <dgm:prSet presAssocID="{E7B12DB3-7738-4674-8069-EAFF64D3D7BF}" presName="sibTrans" presStyleCnt="0"/>
      <dgm:spPr/>
    </dgm:pt>
    <dgm:pt modelId="{90987E70-3FA9-4DE0-8715-C3DC765F74CF}" type="pres">
      <dgm:prSet presAssocID="{2D867449-A6B6-4355-972D-F22BBC8E808D}" presName="compNode" presStyleCnt="0"/>
      <dgm:spPr/>
    </dgm:pt>
    <dgm:pt modelId="{02BF9D75-14A1-4FBF-9DB0-F14211C2A268}" type="pres">
      <dgm:prSet presAssocID="{2D867449-A6B6-4355-972D-F22BBC8E808D}" presName="bgRect" presStyleLbl="bgShp" presStyleIdx="3" presStyleCnt="5"/>
      <dgm:spPr/>
    </dgm:pt>
    <dgm:pt modelId="{513431E6-38CF-4311-8A4D-A7543BCA1232}" type="pres">
      <dgm:prSet presAssocID="{2D867449-A6B6-4355-972D-F22BBC8E808D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Insignia 4 con relleno sólido"/>
        </a:ext>
      </dgm:extLst>
    </dgm:pt>
    <dgm:pt modelId="{AA778D36-B200-4833-8530-B6D4F3413850}" type="pres">
      <dgm:prSet presAssocID="{2D867449-A6B6-4355-972D-F22BBC8E808D}" presName="spaceRect" presStyleCnt="0"/>
      <dgm:spPr/>
    </dgm:pt>
    <dgm:pt modelId="{4246F688-9216-43D1-B131-5FA310782CB0}" type="pres">
      <dgm:prSet presAssocID="{2D867449-A6B6-4355-972D-F22BBC8E808D}" presName="parTx" presStyleLbl="revTx" presStyleIdx="3" presStyleCnt="5">
        <dgm:presLayoutVars>
          <dgm:chMax val="0"/>
          <dgm:chPref val="0"/>
        </dgm:presLayoutVars>
      </dgm:prSet>
      <dgm:spPr/>
    </dgm:pt>
    <dgm:pt modelId="{E34F8635-5277-42E6-8F01-9B5C6222A7D5}" type="pres">
      <dgm:prSet presAssocID="{04D576A8-0CAE-4552-81FE-AE73E51F21E2}" presName="sibTrans" presStyleCnt="0"/>
      <dgm:spPr/>
    </dgm:pt>
    <dgm:pt modelId="{266BF57C-A2BE-4635-B239-19127B14A628}" type="pres">
      <dgm:prSet presAssocID="{355EEC90-C994-4A16-8F48-AE1825E19081}" presName="compNode" presStyleCnt="0"/>
      <dgm:spPr/>
    </dgm:pt>
    <dgm:pt modelId="{81EDA0D4-1534-4DD2-B6DF-DEC91B8ABFEC}" type="pres">
      <dgm:prSet presAssocID="{355EEC90-C994-4A16-8F48-AE1825E19081}" presName="bgRect" presStyleLbl="bgShp" presStyleIdx="4" presStyleCnt="5"/>
      <dgm:spPr/>
    </dgm:pt>
    <dgm:pt modelId="{97128FAE-66E5-45BD-8E33-C3951EE15422}" type="pres">
      <dgm:prSet presAssocID="{355EEC90-C994-4A16-8F48-AE1825E19081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Insignia 5 con relleno sólido"/>
        </a:ext>
      </dgm:extLst>
    </dgm:pt>
    <dgm:pt modelId="{4F5C4FC8-F9A6-45D8-B04B-2B5349DD6E8F}" type="pres">
      <dgm:prSet presAssocID="{355EEC90-C994-4A16-8F48-AE1825E19081}" presName="spaceRect" presStyleCnt="0"/>
      <dgm:spPr/>
    </dgm:pt>
    <dgm:pt modelId="{8257AAE0-B898-4CD5-960B-952AB8D21041}" type="pres">
      <dgm:prSet presAssocID="{355EEC90-C994-4A16-8F48-AE1825E19081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D687C61E-0579-432F-A48E-49EBB3174543}" srcId="{53001724-5C5A-402A-B907-ECA89FAFA97F}" destId="{5EE37483-0BE3-4F5E-BE76-343A0A5887F8}" srcOrd="2" destOrd="0" parTransId="{C8C0D8E2-2AAE-4B8C-A4E2-EC46A4BE97F5}" sibTransId="{E7B12DB3-7738-4674-8069-EAFF64D3D7BF}"/>
    <dgm:cxn modelId="{E42F3627-E378-4611-9E44-8C53F460E990}" type="presOf" srcId="{6FA86730-1CE5-4EBE-A9BA-FC19829C945A}" destId="{317AA252-427D-40A4-8C7D-92392117FEF6}" srcOrd="0" destOrd="0" presId="urn:microsoft.com/office/officeart/2018/2/layout/IconVerticalSolidList"/>
    <dgm:cxn modelId="{46CF902C-D0CE-444C-BB5E-ABABB9A560C2}" type="presOf" srcId="{83020651-AB39-46A5-8675-9845763ACCB4}" destId="{A2845DEA-ABC4-4FE0-B9D4-F88A25A3C541}" srcOrd="0" destOrd="0" presId="urn:microsoft.com/office/officeart/2018/2/layout/IconVerticalSolidList"/>
    <dgm:cxn modelId="{04C65F2F-E1AF-462A-9F07-541EF9651E5A}" type="presOf" srcId="{2D867449-A6B6-4355-972D-F22BBC8E808D}" destId="{4246F688-9216-43D1-B131-5FA310782CB0}" srcOrd="0" destOrd="0" presId="urn:microsoft.com/office/officeart/2018/2/layout/IconVerticalSolidList"/>
    <dgm:cxn modelId="{4EBB3F3B-2CC7-4AFA-83CF-8316CD518067}" srcId="{53001724-5C5A-402A-B907-ECA89FAFA97F}" destId="{355EEC90-C994-4A16-8F48-AE1825E19081}" srcOrd="4" destOrd="0" parTransId="{09ED4ED8-D320-4572-9FA6-23BD632C0409}" sibTransId="{6942CBDC-C3D5-4934-AFD8-CC3FECEFE1CF}"/>
    <dgm:cxn modelId="{1DD7AE5B-7EEF-4C56-9C87-F832AEB6A5F3}" srcId="{53001724-5C5A-402A-B907-ECA89FAFA97F}" destId="{83020651-AB39-46A5-8675-9845763ACCB4}" srcOrd="1" destOrd="0" parTransId="{14618814-4CF7-4AA6-88D5-7B4BBC71F390}" sibTransId="{00815BBC-A8CE-4A5E-A9F3-EB5ABD6D8322}"/>
    <dgm:cxn modelId="{66322360-1D6A-4CF6-9DFD-05F441D12DC7}" type="presOf" srcId="{355EEC90-C994-4A16-8F48-AE1825E19081}" destId="{8257AAE0-B898-4CD5-960B-952AB8D21041}" srcOrd="0" destOrd="0" presId="urn:microsoft.com/office/officeart/2018/2/layout/IconVerticalSolidList"/>
    <dgm:cxn modelId="{2F942273-852D-43C2-BB14-DC7450731A2C}" type="presOf" srcId="{5EE37483-0BE3-4F5E-BE76-343A0A5887F8}" destId="{3515119C-8811-4461-9CEF-73D1723EEC18}" srcOrd="0" destOrd="0" presId="urn:microsoft.com/office/officeart/2018/2/layout/IconVerticalSolidList"/>
    <dgm:cxn modelId="{D0D95555-C348-4CF7-8A46-F7A2BF92D08A}" type="presOf" srcId="{53001724-5C5A-402A-B907-ECA89FAFA97F}" destId="{44164630-2F05-47D6-AD96-D9713C7C94EA}" srcOrd="0" destOrd="0" presId="urn:microsoft.com/office/officeart/2018/2/layout/IconVerticalSolidList"/>
    <dgm:cxn modelId="{29C47DAE-4015-4726-B1B6-055B05D65292}" srcId="{53001724-5C5A-402A-B907-ECA89FAFA97F}" destId="{2D867449-A6B6-4355-972D-F22BBC8E808D}" srcOrd="3" destOrd="0" parTransId="{301D66AC-0D07-46FB-820C-F172781DD8F2}" sibTransId="{04D576A8-0CAE-4552-81FE-AE73E51F21E2}"/>
    <dgm:cxn modelId="{ACB259CB-0782-437C-AE91-04CE095D2AE5}" srcId="{53001724-5C5A-402A-B907-ECA89FAFA97F}" destId="{6FA86730-1CE5-4EBE-A9BA-FC19829C945A}" srcOrd="0" destOrd="0" parTransId="{A1BB3DDB-A2CF-407F-9044-E3AC1B808421}" sibTransId="{F397379E-0BDA-46CE-8393-B1D10C55E1BA}"/>
    <dgm:cxn modelId="{9FB3D75A-7318-40AD-9643-F5D113BEF3EA}" type="presParOf" srcId="{44164630-2F05-47D6-AD96-D9713C7C94EA}" destId="{BBB5EE06-EDF8-41BB-B38A-75BA74195339}" srcOrd="0" destOrd="0" presId="urn:microsoft.com/office/officeart/2018/2/layout/IconVerticalSolidList"/>
    <dgm:cxn modelId="{9FE1ADA8-0652-4F08-909B-6F1F8C7865F7}" type="presParOf" srcId="{BBB5EE06-EDF8-41BB-B38A-75BA74195339}" destId="{BD3976FF-3460-411F-BC23-D0B68261F465}" srcOrd="0" destOrd="0" presId="urn:microsoft.com/office/officeart/2018/2/layout/IconVerticalSolidList"/>
    <dgm:cxn modelId="{02F1752E-8943-4CED-AB23-FD169E28320D}" type="presParOf" srcId="{BBB5EE06-EDF8-41BB-B38A-75BA74195339}" destId="{55596134-9829-4D70-890A-C69BBF81D77E}" srcOrd="1" destOrd="0" presId="urn:microsoft.com/office/officeart/2018/2/layout/IconVerticalSolidList"/>
    <dgm:cxn modelId="{B0AA3935-03A2-4CCF-A853-AB8E050001AB}" type="presParOf" srcId="{BBB5EE06-EDF8-41BB-B38A-75BA74195339}" destId="{EF52B154-BE74-4151-893E-30A55BCE1232}" srcOrd="2" destOrd="0" presId="urn:microsoft.com/office/officeart/2018/2/layout/IconVerticalSolidList"/>
    <dgm:cxn modelId="{27C9A290-584D-453B-93FD-FA35380C106B}" type="presParOf" srcId="{BBB5EE06-EDF8-41BB-B38A-75BA74195339}" destId="{317AA252-427D-40A4-8C7D-92392117FEF6}" srcOrd="3" destOrd="0" presId="urn:microsoft.com/office/officeart/2018/2/layout/IconVerticalSolidList"/>
    <dgm:cxn modelId="{78E03A4A-6EE4-4028-8A51-8793E0D3E1A8}" type="presParOf" srcId="{44164630-2F05-47D6-AD96-D9713C7C94EA}" destId="{DB828AB6-BF3C-4FBC-936A-ABF577D4A72E}" srcOrd="1" destOrd="0" presId="urn:microsoft.com/office/officeart/2018/2/layout/IconVerticalSolidList"/>
    <dgm:cxn modelId="{CC80F205-245C-4F4E-84D1-E2F39A5ACF29}" type="presParOf" srcId="{44164630-2F05-47D6-AD96-D9713C7C94EA}" destId="{8D1E360F-C3DA-4BCE-8822-4C3E380BBF74}" srcOrd="2" destOrd="0" presId="urn:microsoft.com/office/officeart/2018/2/layout/IconVerticalSolidList"/>
    <dgm:cxn modelId="{08C0901C-5DF7-452E-AA19-6E4E7B73EF55}" type="presParOf" srcId="{8D1E360F-C3DA-4BCE-8822-4C3E380BBF74}" destId="{76077DD0-2275-43C4-9B3E-55C99FC1A97C}" srcOrd="0" destOrd="0" presId="urn:microsoft.com/office/officeart/2018/2/layout/IconVerticalSolidList"/>
    <dgm:cxn modelId="{EC4A41A1-E7EE-48F6-A2BB-EE4547A268EA}" type="presParOf" srcId="{8D1E360F-C3DA-4BCE-8822-4C3E380BBF74}" destId="{2F6CE98B-EDEB-4010-B582-691B0AE306C4}" srcOrd="1" destOrd="0" presId="urn:microsoft.com/office/officeart/2018/2/layout/IconVerticalSolidList"/>
    <dgm:cxn modelId="{D5ED068D-0981-4928-8ED4-B4CD0E7C961F}" type="presParOf" srcId="{8D1E360F-C3DA-4BCE-8822-4C3E380BBF74}" destId="{0EF0262C-6E4F-4585-8E42-9A349AA76BD8}" srcOrd="2" destOrd="0" presId="urn:microsoft.com/office/officeart/2018/2/layout/IconVerticalSolidList"/>
    <dgm:cxn modelId="{50014673-1BE7-4B56-8263-26A0D364CD30}" type="presParOf" srcId="{8D1E360F-C3DA-4BCE-8822-4C3E380BBF74}" destId="{A2845DEA-ABC4-4FE0-B9D4-F88A25A3C541}" srcOrd="3" destOrd="0" presId="urn:microsoft.com/office/officeart/2018/2/layout/IconVerticalSolidList"/>
    <dgm:cxn modelId="{33F8176E-8593-4CAC-B863-71B59C326ED9}" type="presParOf" srcId="{44164630-2F05-47D6-AD96-D9713C7C94EA}" destId="{3CB705F1-B84E-47B0-B65C-A5D268A5AA75}" srcOrd="3" destOrd="0" presId="urn:microsoft.com/office/officeart/2018/2/layout/IconVerticalSolidList"/>
    <dgm:cxn modelId="{431918EA-4993-43C7-BA63-24277440C9AC}" type="presParOf" srcId="{44164630-2F05-47D6-AD96-D9713C7C94EA}" destId="{E277CD42-4737-45C5-878C-DEFDC075AE34}" srcOrd="4" destOrd="0" presId="urn:microsoft.com/office/officeart/2018/2/layout/IconVerticalSolidList"/>
    <dgm:cxn modelId="{44601A0B-D441-41F1-9679-40CFBBDECB7B}" type="presParOf" srcId="{E277CD42-4737-45C5-878C-DEFDC075AE34}" destId="{D598CE90-49AE-4F4A-8A45-1D20C908C0BF}" srcOrd="0" destOrd="0" presId="urn:microsoft.com/office/officeart/2018/2/layout/IconVerticalSolidList"/>
    <dgm:cxn modelId="{98D8B64E-2718-461C-AFE4-07B155368F8A}" type="presParOf" srcId="{E277CD42-4737-45C5-878C-DEFDC075AE34}" destId="{20616383-A421-4BED-A600-61F2F1A43436}" srcOrd="1" destOrd="0" presId="urn:microsoft.com/office/officeart/2018/2/layout/IconVerticalSolidList"/>
    <dgm:cxn modelId="{48CCF2E3-C435-47B6-B79A-B859A10C6473}" type="presParOf" srcId="{E277CD42-4737-45C5-878C-DEFDC075AE34}" destId="{E07238D8-A5F8-4BE2-AB60-36D2CFF38B03}" srcOrd="2" destOrd="0" presId="urn:microsoft.com/office/officeart/2018/2/layout/IconVerticalSolidList"/>
    <dgm:cxn modelId="{22E640FC-7473-42B8-9914-49F6E79EC6B7}" type="presParOf" srcId="{E277CD42-4737-45C5-878C-DEFDC075AE34}" destId="{3515119C-8811-4461-9CEF-73D1723EEC18}" srcOrd="3" destOrd="0" presId="urn:microsoft.com/office/officeart/2018/2/layout/IconVerticalSolidList"/>
    <dgm:cxn modelId="{49AF61AD-4038-4289-891E-639735C18A21}" type="presParOf" srcId="{44164630-2F05-47D6-AD96-D9713C7C94EA}" destId="{73C39637-5D26-467C-AA99-70017112E511}" srcOrd="5" destOrd="0" presId="urn:microsoft.com/office/officeart/2018/2/layout/IconVerticalSolidList"/>
    <dgm:cxn modelId="{4ECF127A-519D-40A1-AFB2-31975FCB305D}" type="presParOf" srcId="{44164630-2F05-47D6-AD96-D9713C7C94EA}" destId="{90987E70-3FA9-4DE0-8715-C3DC765F74CF}" srcOrd="6" destOrd="0" presId="urn:microsoft.com/office/officeart/2018/2/layout/IconVerticalSolidList"/>
    <dgm:cxn modelId="{48359633-DF88-4BBD-AF3B-0C4B323CDB72}" type="presParOf" srcId="{90987E70-3FA9-4DE0-8715-C3DC765F74CF}" destId="{02BF9D75-14A1-4FBF-9DB0-F14211C2A268}" srcOrd="0" destOrd="0" presId="urn:microsoft.com/office/officeart/2018/2/layout/IconVerticalSolidList"/>
    <dgm:cxn modelId="{5F4B173E-A433-44CE-831C-7E39560EFCC1}" type="presParOf" srcId="{90987E70-3FA9-4DE0-8715-C3DC765F74CF}" destId="{513431E6-38CF-4311-8A4D-A7543BCA1232}" srcOrd="1" destOrd="0" presId="urn:microsoft.com/office/officeart/2018/2/layout/IconVerticalSolidList"/>
    <dgm:cxn modelId="{17E8F4BF-CA98-4597-AE4F-03E02FA1542B}" type="presParOf" srcId="{90987E70-3FA9-4DE0-8715-C3DC765F74CF}" destId="{AA778D36-B200-4833-8530-B6D4F3413850}" srcOrd="2" destOrd="0" presId="urn:microsoft.com/office/officeart/2018/2/layout/IconVerticalSolidList"/>
    <dgm:cxn modelId="{CC9BB173-640B-4FE4-8BB8-F64D40954810}" type="presParOf" srcId="{90987E70-3FA9-4DE0-8715-C3DC765F74CF}" destId="{4246F688-9216-43D1-B131-5FA310782CB0}" srcOrd="3" destOrd="0" presId="urn:microsoft.com/office/officeart/2018/2/layout/IconVerticalSolidList"/>
    <dgm:cxn modelId="{3A45BDF4-FAB6-4361-85ED-DECD743229CA}" type="presParOf" srcId="{44164630-2F05-47D6-AD96-D9713C7C94EA}" destId="{E34F8635-5277-42E6-8F01-9B5C6222A7D5}" srcOrd="7" destOrd="0" presId="urn:microsoft.com/office/officeart/2018/2/layout/IconVerticalSolidList"/>
    <dgm:cxn modelId="{78FB9631-B08B-492D-98AE-7EEA1EF97EF4}" type="presParOf" srcId="{44164630-2F05-47D6-AD96-D9713C7C94EA}" destId="{266BF57C-A2BE-4635-B239-19127B14A628}" srcOrd="8" destOrd="0" presId="urn:microsoft.com/office/officeart/2018/2/layout/IconVerticalSolidList"/>
    <dgm:cxn modelId="{CD8BBD08-61B7-4F1A-BF40-8CB105BA758E}" type="presParOf" srcId="{266BF57C-A2BE-4635-B239-19127B14A628}" destId="{81EDA0D4-1534-4DD2-B6DF-DEC91B8ABFEC}" srcOrd="0" destOrd="0" presId="urn:microsoft.com/office/officeart/2018/2/layout/IconVerticalSolidList"/>
    <dgm:cxn modelId="{1E22F49F-8423-45C9-95C4-79135FED9C21}" type="presParOf" srcId="{266BF57C-A2BE-4635-B239-19127B14A628}" destId="{97128FAE-66E5-45BD-8E33-C3951EE15422}" srcOrd="1" destOrd="0" presId="urn:microsoft.com/office/officeart/2018/2/layout/IconVerticalSolidList"/>
    <dgm:cxn modelId="{1BE333D8-9822-476F-B985-499B26524076}" type="presParOf" srcId="{266BF57C-A2BE-4635-B239-19127B14A628}" destId="{4F5C4FC8-F9A6-45D8-B04B-2B5349DD6E8F}" srcOrd="2" destOrd="0" presId="urn:microsoft.com/office/officeart/2018/2/layout/IconVerticalSolidList"/>
    <dgm:cxn modelId="{ABF6B932-154A-4E7D-850C-F88DF5BB50DB}" type="presParOf" srcId="{266BF57C-A2BE-4635-B239-19127B14A628}" destId="{8257AAE0-B898-4CD5-960B-952AB8D2104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0D30C8B-3B11-4C24-BB55-0DD8A67AF045}" type="doc">
      <dgm:prSet loTypeId="urn:microsoft.com/office/officeart/2009/3/layout/RandomtoResultProcess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s-ES"/>
        </a:p>
      </dgm:t>
    </dgm:pt>
    <dgm:pt modelId="{B035B9E8-3DF0-48FD-9FC6-EF5B8999EDA0}">
      <dgm:prSet/>
      <dgm:spPr/>
      <dgm:t>
        <a:bodyPr/>
        <a:lstStyle/>
        <a:p>
          <a:r>
            <a:rPr lang="es-ES" b="0" i="0"/>
            <a:t>Extracción de archivo CSV</a:t>
          </a:r>
          <a:endParaRPr lang="es-ES"/>
        </a:p>
      </dgm:t>
    </dgm:pt>
    <dgm:pt modelId="{5C37EDDB-2663-4F92-864A-E7CB2B992DF1}" type="parTrans" cxnId="{07427EBC-6C22-479E-84FA-BCA98097A613}">
      <dgm:prSet/>
      <dgm:spPr/>
      <dgm:t>
        <a:bodyPr/>
        <a:lstStyle/>
        <a:p>
          <a:endParaRPr lang="es-ES"/>
        </a:p>
      </dgm:t>
    </dgm:pt>
    <dgm:pt modelId="{C6E1B680-0108-4E5F-B7F7-510DC89FBE6F}" type="sibTrans" cxnId="{07427EBC-6C22-479E-84FA-BCA98097A613}">
      <dgm:prSet/>
      <dgm:spPr/>
      <dgm:t>
        <a:bodyPr/>
        <a:lstStyle/>
        <a:p>
          <a:endParaRPr lang="es-ES"/>
        </a:p>
      </dgm:t>
    </dgm:pt>
    <dgm:pt modelId="{474CDFBC-25FB-4730-ABF0-619E1A47FFDD}">
      <dgm:prSet/>
      <dgm:spPr/>
      <dgm:t>
        <a:bodyPr/>
        <a:lstStyle/>
        <a:p>
          <a:r>
            <a:rPr lang="es-ES" b="0" i="0" dirty="0"/>
            <a:t>Transformación del CSV</a:t>
          </a:r>
          <a:endParaRPr lang="es-ES" dirty="0"/>
        </a:p>
      </dgm:t>
    </dgm:pt>
    <dgm:pt modelId="{FEE385B5-3482-42B2-AE0A-F04C729DB280}" type="parTrans" cxnId="{57AD2927-02A6-42C9-BC3F-A66FD563D490}">
      <dgm:prSet/>
      <dgm:spPr/>
      <dgm:t>
        <a:bodyPr/>
        <a:lstStyle/>
        <a:p>
          <a:endParaRPr lang="es-ES"/>
        </a:p>
      </dgm:t>
    </dgm:pt>
    <dgm:pt modelId="{B579B99F-8D01-46CD-BD5B-31AA7B81CCF0}" type="sibTrans" cxnId="{57AD2927-02A6-42C9-BC3F-A66FD563D490}">
      <dgm:prSet/>
      <dgm:spPr/>
      <dgm:t>
        <a:bodyPr/>
        <a:lstStyle/>
        <a:p>
          <a:endParaRPr lang="es-ES"/>
        </a:p>
      </dgm:t>
    </dgm:pt>
    <dgm:pt modelId="{A463FF1F-30C6-47B1-95EA-FCBF0C4BC1CB}">
      <dgm:prSet/>
      <dgm:spPr/>
      <dgm:t>
        <a:bodyPr/>
        <a:lstStyle/>
        <a:p>
          <a:r>
            <a:rPr lang="es-ES" b="0" i="0"/>
            <a:t>Carga en Microsoft Access</a:t>
          </a:r>
          <a:endParaRPr lang="es-ES"/>
        </a:p>
      </dgm:t>
    </dgm:pt>
    <dgm:pt modelId="{3ED2F408-175D-41B1-8CD3-29B18202D8EC}" type="parTrans" cxnId="{1A9C478F-5107-4F39-8A22-B70DC03E7B15}">
      <dgm:prSet/>
      <dgm:spPr/>
      <dgm:t>
        <a:bodyPr/>
        <a:lstStyle/>
        <a:p>
          <a:endParaRPr lang="es-ES"/>
        </a:p>
      </dgm:t>
    </dgm:pt>
    <dgm:pt modelId="{27CB96FD-D02F-424C-9B76-AD8CAB3028F1}" type="sibTrans" cxnId="{1A9C478F-5107-4F39-8A22-B70DC03E7B15}">
      <dgm:prSet/>
      <dgm:spPr/>
      <dgm:t>
        <a:bodyPr/>
        <a:lstStyle/>
        <a:p>
          <a:endParaRPr lang="es-ES"/>
        </a:p>
      </dgm:t>
    </dgm:pt>
    <dgm:pt modelId="{7A180A3E-CC7E-4A64-A864-B68827DBE8AA}" type="pres">
      <dgm:prSet presAssocID="{40D30C8B-3B11-4C24-BB55-0DD8A67AF045}" presName="Name0" presStyleCnt="0">
        <dgm:presLayoutVars>
          <dgm:dir/>
          <dgm:animOne val="branch"/>
          <dgm:animLvl val="lvl"/>
        </dgm:presLayoutVars>
      </dgm:prSet>
      <dgm:spPr/>
    </dgm:pt>
    <dgm:pt modelId="{06D87881-CE81-468B-9259-98B4D6C37574}" type="pres">
      <dgm:prSet presAssocID="{B035B9E8-3DF0-48FD-9FC6-EF5B8999EDA0}" presName="chaos" presStyleCnt="0"/>
      <dgm:spPr/>
    </dgm:pt>
    <dgm:pt modelId="{67306E9F-F3C7-4AB4-9C62-F23DB8723459}" type="pres">
      <dgm:prSet presAssocID="{B035B9E8-3DF0-48FD-9FC6-EF5B8999EDA0}" presName="parTx1" presStyleLbl="revTx" presStyleIdx="0" presStyleCnt="2"/>
      <dgm:spPr/>
    </dgm:pt>
    <dgm:pt modelId="{5A05DC66-4C3E-43C8-8AC2-98640E5F256C}" type="pres">
      <dgm:prSet presAssocID="{B035B9E8-3DF0-48FD-9FC6-EF5B8999EDA0}" presName="c1" presStyleLbl="node1" presStyleIdx="0" presStyleCnt="19"/>
      <dgm:spPr/>
    </dgm:pt>
    <dgm:pt modelId="{5C6A819C-8B6B-4F70-B02F-600E20E9A287}" type="pres">
      <dgm:prSet presAssocID="{B035B9E8-3DF0-48FD-9FC6-EF5B8999EDA0}" presName="c2" presStyleLbl="node1" presStyleIdx="1" presStyleCnt="19"/>
      <dgm:spPr/>
    </dgm:pt>
    <dgm:pt modelId="{F12CD8B3-D8CE-489C-9700-42FA4584A37B}" type="pres">
      <dgm:prSet presAssocID="{B035B9E8-3DF0-48FD-9FC6-EF5B8999EDA0}" presName="c3" presStyleLbl="node1" presStyleIdx="2" presStyleCnt="19"/>
      <dgm:spPr/>
    </dgm:pt>
    <dgm:pt modelId="{E50D3541-1AB3-464A-B034-C8750D1FE219}" type="pres">
      <dgm:prSet presAssocID="{B035B9E8-3DF0-48FD-9FC6-EF5B8999EDA0}" presName="c4" presStyleLbl="node1" presStyleIdx="3" presStyleCnt="19"/>
      <dgm:spPr/>
    </dgm:pt>
    <dgm:pt modelId="{F007BE21-DFDD-4F4F-9D73-A8D62AE46390}" type="pres">
      <dgm:prSet presAssocID="{B035B9E8-3DF0-48FD-9FC6-EF5B8999EDA0}" presName="c5" presStyleLbl="node1" presStyleIdx="4" presStyleCnt="19"/>
      <dgm:spPr/>
    </dgm:pt>
    <dgm:pt modelId="{A62128B4-8360-401D-A799-0ED4A602AF86}" type="pres">
      <dgm:prSet presAssocID="{B035B9E8-3DF0-48FD-9FC6-EF5B8999EDA0}" presName="c6" presStyleLbl="node1" presStyleIdx="5" presStyleCnt="19"/>
      <dgm:spPr/>
    </dgm:pt>
    <dgm:pt modelId="{16BA65D2-477C-47C4-9811-7AD1045CCBE2}" type="pres">
      <dgm:prSet presAssocID="{B035B9E8-3DF0-48FD-9FC6-EF5B8999EDA0}" presName="c7" presStyleLbl="node1" presStyleIdx="6" presStyleCnt="19"/>
      <dgm:spPr/>
    </dgm:pt>
    <dgm:pt modelId="{BAF1FA80-7F52-432D-8B44-1C2EC7E6222C}" type="pres">
      <dgm:prSet presAssocID="{B035B9E8-3DF0-48FD-9FC6-EF5B8999EDA0}" presName="c8" presStyleLbl="node1" presStyleIdx="7" presStyleCnt="19"/>
      <dgm:spPr/>
    </dgm:pt>
    <dgm:pt modelId="{CDD429B5-636D-4284-AF5D-B75D3330FBA1}" type="pres">
      <dgm:prSet presAssocID="{B035B9E8-3DF0-48FD-9FC6-EF5B8999EDA0}" presName="c9" presStyleLbl="node1" presStyleIdx="8" presStyleCnt="19"/>
      <dgm:spPr/>
    </dgm:pt>
    <dgm:pt modelId="{1B68D735-7138-4132-A32A-67F44E09490D}" type="pres">
      <dgm:prSet presAssocID="{B035B9E8-3DF0-48FD-9FC6-EF5B8999EDA0}" presName="c10" presStyleLbl="node1" presStyleIdx="9" presStyleCnt="19"/>
      <dgm:spPr/>
    </dgm:pt>
    <dgm:pt modelId="{2E865F11-05E3-43A0-A8AD-1978694D04AE}" type="pres">
      <dgm:prSet presAssocID="{B035B9E8-3DF0-48FD-9FC6-EF5B8999EDA0}" presName="c11" presStyleLbl="node1" presStyleIdx="10" presStyleCnt="19"/>
      <dgm:spPr/>
    </dgm:pt>
    <dgm:pt modelId="{DCA176F9-7010-4AFC-9885-C656ABFBFE48}" type="pres">
      <dgm:prSet presAssocID="{B035B9E8-3DF0-48FD-9FC6-EF5B8999EDA0}" presName="c12" presStyleLbl="node1" presStyleIdx="11" presStyleCnt="19"/>
      <dgm:spPr/>
    </dgm:pt>
    <dgm:pt modelId="{CB6D3B70-7AB7-4D41-8A32-A9AC6176927F}" type="pres">
      <dgm:prSet presAssocID="{B035B9E8-3DF0-48FD-9FC6-EF5B8999EDA0}" presName="c13" presStyleLbl="node1" presStyleIdx="12" presStyleCnt="19"/>
      <dgm:spPr/>
    </dgm:pt>
    <dgm:pt modelId="{835A010D-3309-4778-B040-A93860E66C29}" type="pres">
      <dgm:prSet presAssocID="{B035B9E8-3DF0-48FD-9FC6-EF5B8999EDA0}" presName="c14" presStyleLbl="node1" presStyleIdx="13" presStyleCnt="19"/>
      <dgm:spPr/>
    </dgm:pt>
    <dgm:pt modelId="{E168547F-AAEA-47E9-9825-0343A095806E}" type="pres">
      <dgm:prSet presAssocID="{B035B9E8-3DF0-48FD-9FC6-EF5B8999EDA0}" presName="c15" presStyleLbl="node1" presStyleIdx="14" presStyleCnt="19"/>
      <dgm:spPr/>
    </dgm:pt>
    <dgm:pt modelId="{E47DBEC6-2ADC-4CE1-A1B9-66B620BA90EA}" type="pres">
      <dgm:prSet presAssocID="{B035B9E8-3DF0-48FD-9FC6-EF5B8999EDA0}" presName="c16" presStyleLbl="node1" presStyleIdx="15" presStyleCnt="19"/>
      <dgm:spPr/>
    </dgm:pt>
    <dgm:pt modelId="{2A55485B-3156-448F-AA8D-57DB63D1FFFF}" type="pres">
      <dgm:prSet presAssocID="{B035B9E8-3DF0-48FD-9FC6-EF5B8999EDA0}" presName="c17" presStyleLbl="node1" presStyleIdx="16" presStyleCnt="19"/>
      <dgm:spPr/>
    </dgm:pt>
    <dgm:pt modelId="{97484DA7-41BF-4389-9F36-09504671BF70}" type="pres">
      <dgm:prSet presAssocID="{B035B9E8-3DF0-48FD-9FC6-EF5B8999EDA0}" presName="c18" presStyleLbl="node1" presStyleIdx="17" presStyleCnt="19"/>
      <dgm:spPr/>
    </dgm:pt>
    <dgm:pt modelId="{C2A8E920-6BAB-462B-B5CD-2F6358E6A76E}" type="pres">
      <dgm:prSet presAssocID="{C6E1B680-0108-4E5F-B7F7-510DC89FBE6F}" presName="chevronComposite1" presStyleCnt="0"/>
      <dgm:spPr/>
    </dgm:pt>
    <dgm:pt modelId="{13B36E3B-9692-422A-B9CB-61567CB0F501}" type="pres">
      <dgm:prSet presAssocID="{C6E1B680-0108-4E5F-B7F7-510DC89FBE6F}" presName="chevron1" presStyleLbl="sibTrans2D1" presStyleIdx="0" presStyleCnt="2"/>
      <dgm:spPr/>
    </dgm:pt>
    <dgm:pt modelId="{B254052E-2D4B-413F-B230-B05BFA476D87}" type="pres">
      <dgm:prSet presAssocID="{C6E1B680-0108-4E5F-B7F7-510DC89FBE6F}" presName="spChevron1" presStyleCnt="0"/>
      <dgm:spPr/>
    </dgm:pt>
    <dgm:pt modelId="{BC679EA5-B78D-4F8B-ABD6-DDA3CDFADCF0}" type="pres">
      <dgm:prSet presAssocID="{474CDFBC-25FB-4730-ABF0-619E1A47FFDD}" presName="middle" presStyleCnt="0"/>
      <dgm:spPr/>
    </dgm:pt>
    <dgm:pt modelId="{D973FE61-4966-4D82-B187-5609994D4A0F}" type="pres">
      <dgm:prSet presAssocID="{474CDFBC-25FB-4730-ABF0-619E1A47FFDD}" presName="parTxMid" presStyleLbl="revTx" presStyleIdx="1" presStyleCnt="2"/>
      <dgm:spPr/>
    </dgm:pt>
    <dgm:pt modelId="{FC96D3F0-85CE-4675-A1EC-19A19C7C1EB4}" type="pres">
      <dgm:prSet presAssocID="{474CDFBC-25FB-4730-ABF0-619E1A47FFDD}" presName="spMid" presStyleCnt="0"/>
      <dgm:spPr/>
    </dgm:pt>
    <dgm:pt modelId="{185EC50E-AD40-4407-91B0-176ACB209857}" type="pres">
      <dgm:prSet presAssocID="{B579B99F-8D01-46CD-BD5B-31AA7B81CCF0}" presName="chevronComposite1" presStyleCnt="0"/>
      <dgm:spPr/>
    </dgm:pt>
    <dgm:pt modelId="{2E10E7E5-3454-4D25-BAEC-5F110794D978}" type="pres">
      <dgm:prSet presAssocID="{B579B99F-8D01-46CD-BD5B-31AA7B81CCF0}" presName="chevron1" presStyleLbl="sibTrans2D1" presStyleIdx="1" presStyleCnt="2"/>
      <dgm:spPr/>
    </dgm:pt>
    <dgm:pt modelId="{38FA6F39-5E9D-4DF2-B396-674125625310}" type="pres">
      <dgm:prSet presAssocID="{B579B99F-8D01-46CD-BD5B-31AA7B81CCF0}" presName="spChevron1" presStyleCnt="0"/>
      <dgm:spPr/>
    </dgm:pt>
    <dgm:pt modelId="{B46C36F5-3B02-451F-B7C0-25786748D858}" type="pres">
      <dgm:prSet presAssocID="{A463FF1F-30C6-47B1-95EA-FCBF0C4BC1CB}" presName="last" presStyleCnt="0"/>
      <dgm:spPr/>
    </dgm:pt>
    <dgm:pt modelId="{96A81091-8B25-49DC-B862-97DB47A605F8}" type="pres">
      <dgm:prSet presAssocID="{A463FF1F-30C6-47B1-95EA-FCBF0C4BC1CB}" presName="circleTx" presStyleLbl="node1" presStyleIdx="18" presStyleCnt="19"/>
      <dgm:spPr/>
    </dgm:pt>
    <dgm:pt modelId="{EC29EB11-5CE4-46DD-B14F-685C94EF78E7}" type="pres">
      <dgm:prSet presAssocID="{A463FF1F-30C6-47B1-95EA-FCBF0C4BC1CB}" presName="spN" presStyleCnt="0"/>
      <dgm:spPr/>
    </dgm:pt>
  </dgm:ptLst>
  <dgm:cxnLst>
    <dgm:cxn modelId="{57AD2927-02A6-42C9-BC3F-A66FD563D490}" srcId="{40D30C8B-3B11-4C24-BB55-0DD8A67AF045}" destId="{474CDFBC-25FB-4730-ABF0-619E1A47FFDD}" srcOrd="1" destOrd="0" parTransId="{FEE385B5-3482-42B2-AE0A-F04C729DB280}" sibTransId="{B579B99F-8D01-46CD-BD5B-31AA7B81CCF0}"/>
    <dgm:cxn modelId="{713E726A-452E-4421-85F8-2123EDB8AF49}" type="presOf" srcId="{40D30C8B-3B11-4C24-BB55-0DD8A67AF045}" destId="{7A180A3E-CC7E-4A64-A864-B68827DBE8AA}" srcOrd="0" destOrd="0" presId="urn:microsoft.com/office/officeart/2009/3/layout/RandomtoResultProcess"/>
    <dgm:cxn modelId="{E572266B-F21C-4DBC-B71F-DE405F1528F3}" type="presOf" srcId="{A463FF1F-30C6-47B1-95EA-FCBF0C4BC1CB}" destId="{96A81091-8B25-49DC-B862-97DB47A605F8}" srcOrd="0" destOrd="0" presId="urn:microsoft.com/office/officeart/2009/3/layout/RandomtoResultProcess"/>
    <dgm:cxn modelId="{1A9C478F-5107-4F39-8A22-B70DC03E7B15}" srcId="{40D30C8B-3B11-4C24-BB55-0DD8A67AF045}" destId="{A463FF1F-30C6-47B1-95EA-FCBF0C4BC1CB}" srcOrd="2" destOrd="0" parTransId="{3ED2F408-175D-41B1-8CD3-29B18202D8EC}" sibTransId="{27CB96FD-D02F-424C-9B76-AD8CAB3028F1}"/>
    <dgm:cxn modelId="{07427EBC-6C22-479E-84FA-BCA98097A613}" srcId="{40D30C8B-3B11-4C24-BB55-0DD8A67AF045}" destId="{B035B9E8-3DF0-48FD-9FC6-EF5B8999EDA0}" srcOrd="0" destOrd="0" parTransId="{5C37EDDB-2663-4F92-864A-E7CB2B992DF1}" sibTransId="{C6E1B680-0108-4E5F-B7F7-510DC89FBE6F}"/>
    <dgm:cxn modelId="{D3FC71C7-25ED-4792-88F4-A8030082D41E}" type="presOf" srcId="{B035B9E8-3DF0-48FD-9FC6-EF5B8999EDA0}" destId="{67306E9F-F3C7-4AB4-9C62-F23DB8723459}" srcOrd="0" destOrd="0" presId="urn:microsoft.com/office/officeart/2009/3/layout/RandomtoResultProcess"/>
    <dgm:cxn modelId="{097E47EE-3C45-441D-A002-FCFAFD49537B}" type="presOf" srcId="{474CDFBC-25FB-4730-ABF0-619E1A47FFDD}" destId="{D973FE61-4966-4D82-B187-5609994D4A0F}" srcOrd="0" destOrd="0" presId="urn:microsoft.com/office/officeart/2009/3/layout/RandomtoResultProcess"/>
    <dgm:cxn modelId="{3A3D1116-1D55-4ABB-9B52-4990A2D7E865}" type="presParOf" srcId="{7A180A3E-CC7E-4A64-A864-B68827DBE8AA}" destId="{06D87881-CE81-468B-9259-98B4D6C37574}" srcOrd="0" destOrd="0" presId="urn:microsoft.com/office/officeart/2009/3/layout/RandomtoResultProcess"/>
    <dgm:cxn modelId="{BDB6E232-BA31-45ED-8F7C-AF393763F37B}" type="presParOf" srcId="{06D87881-CE81-468B-9259-98B4D6C37574}" destId="{67306E9F-F3C7-4AB4-9C62-F23DB8723459}" srcOrd="0" destOrd="0" presId="urn:microsoft.com/office/officeart/2009/3/layout/RandomtoResultProcess"/>
    <dgm:cxn modelId="{4B3A8983-0EDD-4271-A6C2-655523F8365D}" type="presParOf" srcId="{06D87881-CE81-468B-9259-98B4D6C37574}" destId="{5A05DC66-4C3E-43C8-8AC2-98640E5F256C}" srcOrd="1" destOrd="0" presId="urn:microsoft.com/office/officeart/2009/3/layout/RandomtoResultProcess"/>
    <dgm:cxn modelId="{56D163BA-9517-4750-AC7B-EFA39ED4E26B}" type="presParOf" srcId="{06D87881-CE81-468B-9259-98B4D6C37574}" destId="{5C6A819C-8B6B-4F70-B02F-600E20E9A287}" srcOrd="2" destOrd="0" presId="urn:microsoft.com/office/officeart/2009/3/layout/RandomtoResultProcess"/>
    <dgm:cxn modelId="{330114E1-110D-451F-AE9C-30F06A349D86}" type="presParOf" srcId="{06D87881-CE81-468B-9259-98B4D6C37574}" destId="{F12CD8B3-D8CE-489C-9700-42FA4584A37B}" srcOrd="3" destOrd="0" presId="urn:microsoft.com/office/officeart/2009/3/layout/RandomtoResultProcess"/>
    <dgm:cxn modelId="{C25B93AA-280B-44A7-8412-7D92F76E52CF}" type="presParOf" srcId="{06D87881-CE81-468B-9259-98B4D6C37574}" destId="{E50D3541-1AB3-464A-B034-C8750D1FE219}" srcOrd="4" destOrd="0" presId="urn:microsoft.com/office/officeart/2009/3/layout/RandomtoResultProcess"/>
    <dgm:cxn modelId="{0CBA7E1D-EC41-4310-9230-E55A468DC89E}" type="presParOf" srcId="{06D87881-CE81-468B-9259-98B4D6C37574}" destId="{F007BE21-DFDD-4F4F-9D73-A8D62AE46390}" srcOrd="5" destOrd="0" presId="urn:microsoft.com/office/officeart/2009/3/layout/RandomtoResultProcess"/>
    <dgm:cxn modelId="{B0F94D36-EC03-410D-957A-842FB61CD0FD}" type="presParOf" srcId="{06D87881-CE81-468B-9259-98B4D6C37574}" destId="{A62128B4-8360-401D-A799-0ED4A602AF86}" srcOrd="6" destOrd="0" presId="urn:microsoft.com/office/officeart/2009/3/layout/RandomtoResultProcess"/>
    <dgm:cxn modelId="{CE685638-BE42-4EE2-9840-D4AA2D5C4878}" type="presParOf" srcId="{06D87881-CE81-468B-9259-98B4D6C37574}" destId="{16BA65D2-477C-47C4-9811-7AD1045CCBE2}" srcOrd="7" destOrd="0" presId="urn:microsoft.com/office/officeart/2009/3/layout/RandomtoResultProcess"/>
    <dgm:cxn modelId="{FE263A76-8D52-4479-ACA7-0AA7D943C552}" type="presParOf" srcId="{06D87881-CE81-468B-9259-98B4D6C37574}" destId="{BAF1FA80-7F52-432D-8B44-1C2EC7E6222C}" srcOrd="8" destOrd="0" presId="urn:microsoft.com/office/officeart/2009/3/layout/RandomtoResultProcess"/>
    <dgm:cxn modelId="{703D6A44-4EC1-461D-AFD2-1C0D3F334C11}" type="presParOf" srcId="{06D87881-CE81-468B-9259-98B4D6C37574}" destId="{CDD429B5-636D-4284-AF5D-B75D3330FBA1}" srcOrd="9" destOrd="0" presId="urn:microsoft.com/office/officeart/2009/3/layout/RandomtoResultProcess"/>
    <dgm:cxn modelId="{1291D3F7-85BF-4810-BA3C-0FF145DE41D9}" type="presParOf" srcId="{06D87881-CE81-468B-9259-98B4D6C37574}" destId="{1B68D735-7138-4132-A32A-67F44E09490D}" srcOrd="10" destOrd="0" presId="urn:microsoft.com/office/officeart/2009/3/layout/RandomtoResultProcess"/>
    <dgm:cxn modelId="{3C3A1632-FD5E-439F-A02D-A2C08CFB685C}" type="presParOf" srcId="{06D87881-CE81-468B-9259-98B4D6C37574}" destId="{2E865F11-05E3-43A0-A8AD-1978694D04AE}" srcOrd="11" destOrd="0" presId="urn:microsoft.com/office/officeart/2009/3/layout/RandomtoResultProcess"/>
    <dgm:cxn modelId="{DB7BFB14-A279-4956-87E7-38C0E05A4AD2}" type="presParOf" srcId="{06D87881-CE81-468B-9259-98B4D6C37574}" destId="{DCA176F9-7010-4AFC-9885-C656ABFBFE48}" srcOrd="12" destOrd="0" presId="urn:microsoft.com/office/officeart/2009/3/layout/RandomtoResultProcess"/>
    <dgm:cxn modelId="{2C897CB4-9481-43CE-AE92-BA91EA4991C5}" type="presParOf" srcId="{06D87881-CE81-468B-9259-98B4D6C37574}" destId="{CB6D3B70-7AB7-4D41-8A32-A9AC6176927F}" srcOrd="13" destOrd="0" presId="urn:microsoft.com/office/officeart/2009/3/layout/RandomtoResultProcess"/>
    <dgm:cxn modelId="{23B940CE-A53A-410F-B7E9-8AD43257CCC4}" type="presParOf" srcId="{06D87881-CE81-468B-9259-98B4D6C37574}" destId="{835A010D-3309-4778-B040-A93860E66C29}" srcOrd="14" destOrd="0" presId="urn:microsoft.com/office/officeart/2009/3/layout/RandomtoResultProcess"/>
    <dgm:cxn modelId="{A7878CBC-3727-4630-A569-1EEB104B54A3}" type="presParOf" srcId="{06D87881-CE81-468B-9259-98B4D6C37574}" destId="{E168547F-AAEA-47E9-9825-0343A095806E}" srcOrd="15" destOrd="0" presId="urn:microsoft.com/office/officeart/2009/3/layout/RandomtoResultProcess"/>
    <dgm:cxn modelId="{46D01FE2-80C3-40F1-B486-2BCF5D3AEB0F}" type="presParOf" srcId="{06D87881-CE81-468B-9259-98B4D6C37574}" destId="{E47DBEC6-2ADC-4CE1-A1B9-66B620BA90EA}" srcOrd="16" destOrd="0" presId="urn:microsoft.com/office/officeart/2009/3/layout/RandomtoResultProcess"/>
    <dgm:cxn modelId="{F290F794-2815-4BB8-A9A7-9C055D8F7121}" type="presParOf" srcId="{06D87881-CE81-468B-9259-98B4D6C37574}" destId="{2A55485B-3156-448F-AA8D-57DB63D1FFFF}" srcOrd="17" destOrd="0" presId="urn:microsoft.com/office/officeart/2009/3/layout/RandomtoResultProcess"/>
    <dgm:cxn modelId="{E4B8AB4F-5373-410A-82FE-3326B98FCCEB}" type="presParOf" srcId="{06D87881-CE81-468B-9259-98B4D6C37574}" destId="{97484DA7-41BF-4389-9F36-09504671BF70}" srcOrd="18" destOrd="0" presId="urn:microsoft.com/office/officeart/2009/3/layout/RandomtoResultProcess"/>
    <dgm:cxn modelId="{BE2344BD-8C76-449F-BC29-0FE1146E4696}" type="presParOf" srcId="{7A180A3E-CC7E-4A64-A864-B68827DBE8AA}" destId="{C2A8E920-6BAB-462B-B5CD-2F6358E6A76E}" srcOrd="1" destOrd="0" presId="urn:microsoft.com/office/officeart/2009/3/layout/RandomtoResultProcess"/>
    <dgm:cxn modelId="{876136C3-9164-4187-AF66-3A5739D55A3C}" type="presParOf" srcId="{C2A8E920-6BAB-462B-B5CD-2F6358E6A76E}" destId="{13B36E3B-9692-422A-B9CB-61567CB0F501}" srcOrd="0" destOrd="0" presId="urn:microsoft.com/office/officeart/2009/3/layout/RandomtoResultProcess"/>
    <dgm:cxn modelId="{188663A4-9212-466B-B539-D55970A61183}" type="presParOf" srcId="{C2A8E920-6BAB-462B-B5CD-2F6358E6A76E}" destId="{B254052E-2D4B-413F-B230-B05BFA476D87}" srcOrd="1" destOrd="0" presId="urn:microsoft.com/office/officeart/2009/3/layout/RandomtoResultProcess"/>
    <dgm:cxn modelId="{D7F7470E-30B5-4804-9E18-42195756BB06}" type="presParOf" srcId="{7A180A3E-CC7E-4A64-A864-B68827DBE8AA}" destId="{BC679EA5-B78D-4F8B-ABD6-DDA3CDFADCF0}" srcOrd="2" destOrd="0" presId="urn:microsoft.com/office/officeart/2009/3/layout/RandomtoResultProcess"/>
    <dgm:cxn modelId="{D07B05D4-0AE9-4255-BAEB-956FAE8D78A2}" type="presParOf" srcId="{BC679EA5-B78D-4F8B-ABD6-DDA3CDFADCF0}" destId="{D973FE61-4966-4D82-B187-5609994D4A0F}" srcOrd="0" destOrd="0" presId="urn:microsoft.com/office/officeart/2009/3/layout/RandomtoResultProcess"/>
    <dgm:cxn modelId="{CA8468D0-E041-47F7-A1DE-EEF67A590F2B}" type="presParOf" srcId="{BC679EA5-B78D-4F8B-ABD6-DDA3CDFADCF0}" destId="{FC96D3F0-85CE-4675-A1EC-19A19C7C1EB4}" srcOrd="1" destOrd="0" presId="urn:microsoft.com/office/officeart/2009/3/layout/RandomtoResultProcess"/>
    <dgm:cxn modelId="{A0D90A89-50EE-4FFF-A824-13F24CA9737D}" type="presParOf" srcId="{7A180A3E-CC7E-4A64-A864-B68827DBE8AA}" destId="{185EC50E-AD40-4407-91B0-176ACB209857}" srcOrd="3" destOrd="0" presId="urn:microsoft.com/office/officeart/2009/3/layout/RandomtoResultProcess"/>
    <dgm:cxn modelId="{5A77585C-02B3-4890-86F5-0F7C17EAE7C7}" type="presParOf" srcId="{185EC50E-AD40-4407-91B0-176ACB209857}" destId="{2E10E7E5-3454-4D25-BAEC-5F110794D978}" srcOrd="0" destOrd="0" presId="urn:microsoft.com/office/officeart/2009/3/layout/RandomtoResultProcess"/>
    <dgm:cxn modelId="{ED33EEEA-3D8D-4733-B39F-7597F0A9711A}" type="presParOf" srcId="{185EC50E-AD40-4407-91B0-176ACB209857}" destId="{38FA6F39-5E9D-4DF2-B396-674125625310}" srcOrd="1" destOrd="0" presId="urn:microsoft.com/office/officeart/2009/3/layout/RandomtoResultProcess"/>
    <dgm:cxn modelId="{5BD9179D-E39B-433F-BBB7-02B37463D17C}" type="presParOf" srcId="{7A180A3E-CC7E-4A64-A864-B68827DBE8AA}" destId="{B46C36F5-3B02-451F-B7C0-25786748D858}" srcOrd="4" destOrd="0" presId="urn:microsoft.com/office/officeart/2009/3/layout/RandomtoResultProcess"/>
    <dgm:cxn modelId="{30A409F9-0ED3-4A5E-93E7-5C42D51F33D3}" type="presParOf" srcId="{B46C36F5-3B02-451F-B7C0-25786748D858}" destId="{96A81091-8B25-49DC-B862-97DB47A605F8}" srcOrd="0" destOrd="0" presId="urn:microsoft.com/office/officeart/2009/3/layout/RandomtoResultProcess"/>
    <dgm:cxn modelId="{A54D582F-4227-44DD-A4D7-9C7F09AF23BF}" type="presParOf" srcId="{B46C36F5-3B02-451F-B7C0-25786748D858}" destId="{EC29EB11-5CE4-46DD-B14F-685C94EF78E7}" srcOrd="1" destOrd="0" presId="urn:microsoft.com/office/officeart/2009/3/layout/RandomtoResult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4B49358-A839-4A67-BAD9-89E129DEF7A3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s-ES"/>
        </a:p>
      </dgm:t>
    </dgm:pt>
    <dgm:pt modelId="{A26232BB-2FAC-4145-84FF-C741755625A3}">
      <dgm:prSet/>
      <dgm:spPr/>
      <dgm:t>
        <a:bodyPr/>
        <a:lstStyle/>
        <a:p>
          <a:r>
            <a:rPr lang="es-ES" dirty="0"/>
            <a:t>Excel redundante</a:t>
          </a:r>
        </a:p>
      </dgm:t>
    </dgm:pt>
    <dgm:pt modelId="{6161F5DA-D8AA-4ABB-A2A8-85EBA5DA4FB0}" type="parTrans" cxnId="{444A6EE8-71C3-48DB-8F0D-91DBADC89685}">
      <dgm:prSet/>
      <dgm:spPr/>
      <dgm:t>
        <a:bodyPr/>
        <a:lstStyle/>
        <a:p>
          <a:endParaRPr lang="es-ES"/>
        </a:p>
      </dgm:t>
    </dgm:pt>
    <dgm:pt modelId="{463690D0-F255-4E37-9C58-002C30E0D9F1}" type="sibTrans" cxnId="{444A6EE8-71C3-48DB-8F0D-91DBADC89685}">
      <dgm:prSet/>
      <dgm:spPr/>
      <dgm:t>
        <a:bodyPr/>
        <a:lstStyle/>
        <a:p>
          <a:endParaRPr lang="es-ES"/>
        </a:p>
      </dgm:t>
    </dgm:pt>
    <dgm:pt modelId="{A58B9373-E845-4AD5-AAF7-A80B33536A68}">
      <dgm:prSet/>
      <dgm:spPr/>
      <dgm:t>
        <a:bodyPr/>
        <a:lstStyle/>
        <a:p>
          <a:r>
            <a:rPr lang="es-ES" dirty="0"/>
            <a:t>Excel sin redundancia</a:t>
          </a:r>
        </a:p>
      </dgm:t>
    </dgm:pt>
    <dgm:pt modelId="{CD0DF37E-63E0-4D02-946C-563DF0132360}" type="parTrans" cxnId="{847BCDF6-9ECE-452F-A041-6CD2344E6204}">
      <dgm:prSet/>
      <dgm:spPr/>
      <dgm:t>
        <a:bodyPr/>
        <a:lstStyle/>
        <a:p>
          <a:endParaRPr lang="es-ES"/>
        </a:p>
      </dgm:t>
    </dgm:pt>
    <dgm:pt modelId="{21519329-9C14-4F14-AB27-273568346E28}" type="sibTrans" cxnId="{847BCDF6-9ECE-452F-A041-6CD2344E6204}">
      <dgm:prSet/>
      <dgm:spPr/>
      <dgm:t>
        <a:bodyPr/>
        <a:lstStyle/>
        <a:p>
          <a:endParaRPr lang="es-ES"/>
        </a:p>
      </dgm:t>
    </dgm:pt>
    <dgm:pt modelId="{FF8F2FF1-83D3-412B-8DD5-20DE30D92901}">
      <dgm:prSet/>
      <dgm:spPr/>
      <dgm:t>
        <a:bodyPr/>
        <a:lstStyle/>
        <a:p>
          <a:r>
            <a:rPr lang="es-ES" dirty="0"/>
            <a:t>Excel segmentado</a:t>
          </a:r>
        </a:p>
      </dgm:t>
    </dgm:pt>
    <dgm:pt modelId="{30BD74C3-67EE-40BC-BA18-40AEA8BA1DA1}" type="parTrans" cxnId="{CA5078D8-9EEF-4FA3-8455-23E6AFEBE8FE}">
      <dgm:prSet/>
      <dgm:spPr/>
      <dgm:t>
        <a:bodyPr/>
        <a:lstStyle/>
        <a:p>
          <a:endParaRPr lang="es-ES"/>
        </a:p>
      </dgm:t>
    </dgm:pt>
    <dgm:pt modelId="{7352806C-D540-4092-920D-FFBA386D9434}" type="sibTrans" cxnId="{CA5078D8-9EEF-4FA3-8455-23E6AFEBE8FE}">
      <dgm:prSet/>
      <dgm:spPr/>
      <dgm:t>
        <a:bodyPr/>
        <a:lstStyle/>
        <a:p>
          <a:endParaRPr lang="es-ES"/>
        </a:p>
      </dgm:t>
    </dgm:pt>
    <dgm:pt modelId="{BE93BAFC-0AD2-4836-A2D2-53C7A36E185F}" type="pres">
      <dgm:prSet presAssocID="{74B49358-A839-4A67-BAD9-89E129DEF7A3}" presName="linearFlow" presStyleCnt="0">
        <dgm:presLayoutVars>
          <dgm:resizeHandles val="exact"/>
        </dgm:presLayoutVars>
      </dgm:prSet>
      <dgm:spPr/>
    </dgm:pt>
    <dgm:pt modelId="{064A5E46-A7DE-4CBC-8804-784012873BBE}" type="pres">
      <dgm:prSet presAssocID="{A26232BB-2FAC-4145-84FF-C741755625A3}" presName="node" presStyleLbl="node1" presStyleIdx="0" presStyleCnt="3">
        <dgm:presLayoutVars>
          <dgm:bulletEnabled val="1"/>
        </dgm:presLayoutVars>
      </dgm:prSet>
      <dgm:spPr/>
    </dgm:pt>
    <dgm:pt modelId="{0507F3D1-688B-4D82-B3B5-B0BF5FFF9DCE}" type="pres">
      <dgm:prSet presAssocID="{463690D0-F255-4E37-9C58-002C30E0D9F1}" presName="sibTrans" presStyleLbl="sibTrans2D1" presStyleIdx="0" presStyleCnt="2"/>
      <dgm:spPr/>
    </dgm:pt>
    <dgm:pt modelId="{36450D12-3EF9-487E-ACCF-7A925775050D}" type="pres">
      <dgm:prSet presAssocID="{463690D0-F255-4E37-9C58-002C30E0D9F1}" presName="connectorText" presStyleLbl="sibTrans2D1" presStyleIdx="0" presStyleCnt="2"/>
      <dgm:spPr/>
    </dgm:pt>
    <dgm:pt modelId="{4017EBF5-7B4F-46AE-B880-983F8F0CEDFB}" type="pres">
      <dgm:prSet presAssocID="{A58B9373-E845-4AD5-AAF7-A80B33536A68}" presName="node" presStyleLbl="node1" presStyleIdx="1" presStyleCnt="3">
        <dgm:presLayoutVars>
          <dgm:bulletEnabled val="1"/>
        </dgm:presLayoutVars>
      </dgm:prSet>
      <dgm:spPr/>
    </dgm:pt>
    <dgm:pt modelId="{808D1C33-4D10-444D-B217-E6FE7258E84D}" type="pres">
      <dgm:prSet presAssocID="{21519329-9C14-4F14-AB27-273568346E28}" presName="sibTrans" presStyleLbl="sibTrans2D1" presStyleIdx="1" presStyleCnt="2"/>
      <dgm:spPr/>
    </dgm:pt>
    <dgm:pt modelId="{BBCBEC1E-F6E4-438B-827A-23D3F20F6186}" type="pres">
      <dgm:prSet presAssocID="{21519329-9C14-4F14-AB27-273568346E28}" presName="connectorText" presStyleLbl="sibTrans2D1" presStyleIdx="1" presStyleCnt="2"/>
      <dgm:spPr/>
    </dgm:pt>
    <dgm:pt modelId="{31F54B1B-EEF5-4D11-99F9-319AA1765A80}" type="pres">
      <dgm:prSet presAssocID="{FF8F2FF1-83D3-412B-8DD5-20DE30D92901}" presName="node" presStyleLbl="node1" presStyleIdx="2" presStyleCnt="3">
        <dgm:presLayoutVars>
          <dgm:bulletEnabled val="1"/>
        </dgm:presLayoutVars>
      </dgm:prSet>
      <dgm:spPr/>
    </dgm:pt>
  </dgm:ptLst>
  <dgm:cxnLst>
    <dgm:cxn modelId="{8CFC9D01-EC94-41CC-AD79-A8728C3A3AC7}" type="presOf" srcId="{21519329-9C14-4F14-AB27-273568346E28}" destId="{BBCBEC1E-F6E4-438B-827A-23D3F20F6186}" srcOrd="1" destOrd="0" presId="urn:microsoft.com/office/officeart/2005/8/layout/process2"/>
    <dgm:cxn modelId="{4FB7BC48-DCE1-4452-B8B0-EF10C2D3AC24}" type="presOf" srcId="{FF8F2FF1-83D3-412B-8DD5-20DE30D92901}" destId="{31F54B1B-EEF5-4D11-99F9-319AA1765A80}" srcOrd="0" destOrd="0" presId="urn:microsoft.com/office/officeart/2005/8/layout/process2"/>
    <dgm:cxn modelId="{AE16F678-9D75-4CD9-B95E-5F669F9FEBDB}" type="presOf" srcId="{74B49358-A839-4A67-BAD9-89E129DEF7A3}" destId="{BE93BAFC-0AD2-4836-A2D2-53C7A36E185F}" srcOrd="0" destOrd="0" presId="urn:microsoft.com/office/officeart/2005/8/layout/process2"/>
    <dgm:cxn modelId="{B924E77D-64D7-43F4-B71F-D5C3E1FB8995}" type="presOf" srcId="{A26232BB-2FAC-4145-84FF-C741755625A3}" destId="{064A5E46-A7DE-4CBC-8804-784012873BBE}" srcOrd="0" destOrd="0" presId="urn:microsoft.com/office/officeart/2005/8/layout/process2"/>
    <dgm:cxn modelId="{D7D15195-E8D1-4C5A-B6BE-A3B3C10C451A}" type="presOf" srcId="{463690D0-F255-4E37-9C58-002C30E0D9F1}" destId="{36450D12-3EF9-487E-ACCF-7A925775050D}" srcOrd="1" destOrd="0" presId="urn:microsoft.com/office/officeart/2005/8/layout/process2"/>
    <dgm:cxn modelId="{652CCDB2-DFDF-4051-9728-B05E94D61CA6}" type="presOf" srcId="{21519329-9C14-4F14-AB27-273568346E28}" destId="{808D1C33-4D10-444D-B217-E6FE7258E84D}" srcOrd="0" destOrd="0" presId="urn:microsoft.com/office/officeart/2005/8/layout/process2"/>
    <dgm:cxn modelId="{E569B2BF-CACC-4708-AE30-FB156D114724}" type="presOf" srcId="{A58B9373-E845-4AD5-AAF7-A80B33536A68}" destId="{4017EBF5-7B4F-46AE-B880-983F8F0CEDFB}" srcOrd="0" destOrd="0" presId="urn:microsoft.com/office/officeart/2005/8/layout/process2"/>
    <dgm:cxn modelId="{6E2912C0-26FE-49FA-A16E-DA8059828790}" type="presOf" srcId="{463690D0-F255-4E37-9C58-002C30E0D9F1}" destId="{0507F3D1-688B-4D82-B3B5-B0BF5FFF9DCE}" srcOrd="0" destOrd="0" presId="urn:microsoft.com/office/officeart/2005/8/layout/process2"/>
    <dgm:cxn modelId="{CA5078D8-9EEF-4FA3-8455-23E6AFEBE8FE}" srcId="{74B49358-A839-4A67-BAD9-89E129DEF7A3}" destId="{FF8F2FF1-83D3-412B-8DD5-20DE30D92901}" srcOrd="2" destOrd="0" parTransId="{30BD74C3-67EE-40BC-BA18-40AEA8BA1DA1}" sibTransId="{7352806C-D540-4092-920D-FFBA386D9434}"/>
    <dgm:cxn modelId="{444A6EE8-71C3-48DB-8F0D-91DBADC89685}" srcId="{74B49358-A839-4A67-BAD9-89E129DEF7A3}" destId="{A26232BB-2FAC-4145-84FF-C741755625A3}" srcOrd="0" destOrd="0" parTransId="{6161F5DA-D8AA-4ABB-A2A8-85EBA5DA4FB0}" sibTransId="{463690D0-F255-4E37-9C58-002C30E0D9F1}"/>
    <dgm:cxn modelId="{847BCDF6-9ECE-452F-A041-6CD2344E6204}" srcId="{74B49358-A839-4A67-BAD9-89E129DEF7A3}" destId="{A58B9373-E845-4AD5-AAF7-A80B33536A68}" srcOrd="1" destOrd="0" parTransId="{CD0DF37E-63E0-4D02-946C-563DF0132360}" sibTransId="{21519329-9C14-4F14-AB27-273568346E28}"/>
    <dgm:cxn modelId="{FDB512FB-FF71-440E-B696-24FBFC141C0A}" type="presParOf" srcId="{BE93BAFC-0AD2-4836-A2D2-53C7A36E185F}" destId="{064A5E46-A7DE-4CBC-8804-784012873BBE}" srcOrd="0" destOrd="0" presId="urn:microsoft.com/office/officeart/2005/8/layout/process2"/>
    <dgm:cxn modelId="{175E6531-3A61-4A15-A40B-E61B60E5A04F}" type="presParOf" srcId="{BE93BAFC-0AD2-4836-A2D2-53C7A36E185F}" destId="{0507F3D1-688B-4D82-B3B5-B0BF5FFF9DCE}" srcOrd="1" destOrd="0" presId="urn:microsoft.com/office/officeart/2005/8/layout/process2"/>
    <dgm:cxn modelId="{D271F358-FAC3-40DE-B5E4-B86CC7DAAB8B}" type="presParOf" srcId="{0507F3D1-688B-4D82-B3B5-B0BF5FFF9DCE}" destId="{36450D12-3EF9-487E-ACCF-7A925775050D}" srcOrd="0" destOrd="0" presId="urn:microsoft.com/office/officeart/2005/8/layout/process2"/>
    <dgm:cxn modelId="{C63F162B-C4C4-4A42-A3E0-64098EAB8A9B}" type="presParOf" srcId="{BE93BAFC-0AD2-4836-A2D2-53C7A36E185F}" destId="{4017EBF5-7B4F-46AE-B880-983F8F0CEDFB}" srcOrd="2" destOrd="0" presId="urn:microsoft.com/office/officeart/2005/8/layout/process2"/>
    <dgm:cxn modelId="{6997CE15-17DD-4A70-9730-908B30549CBE}" type="presParOf" srcId="{BE93BAFC-0AD2-4836-A2D2-53C7A36E185F}" destId="{808D1C33-4D10-444D-B217-E6FE7258E84D}" srcOrd="3" destOrd="0" presId="urn:microsoft.com/office/officeart/2005/8/layout/process2"/>
    <dgm:cxn modelId="{6A33D107-53BD-4BE7-AFD0-22AE382070F4}" type="presParOf" srcId="{808D1C33-4D10-444D-B217-E6FE7258E84D}" destId="{BBCBEC1E-F6E4-438B-827A-23D3F20F6186}" srcOrd="0" destOrd="0" presId="urn:microsoft.com/office/officeart/2005/8/layout/process2"/>
    <dgm:cxn modelId="{B17596A4-F4B2-44D5-B63D-4DCD90734C47}" type="presParOf" srcId="{BE93BAFC-0AD2-4836-A2D2-53C7A36E185F}" destId="{31F54B1B-EEF5-4D11-99F9-319AA1765A80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3976FF-3460-411F-BC23-D0B68261F465}">
      <dsp:nvSpPr>
        <dsp:cNvPr id="0" name=""/>
        <dsp:cNvSpPr/>
      </dsp:nvSpPr>
      <dsp:spPr>
        <a:xfrm>
          <a:off x="0" y="0"/>
          <a:ext cx="4802031" cy="63400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596134-9829-4D70-890A-C69BBF81D77E}">
      <dsp:nvSpPr>
        <dsp:cNvPr id="0" name=""/>
        <dsp:cNvSpPr/>
      </dsp:nvSpPr>
      <dsp:spPr>
        <a:xfrm>
          <a:off x="191787" y="145628"/>
          <a:ext cx="348704" cy="3487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7AA252-427D-40A4-8C7D-92392117FEF6}">
      <dsp:nvSpPr>
        <dsp:cNvPr id="0" name=""/>
        <dsp:cNvSpPr/>
      </dsp:nvSpPr>
      <dsp:spPr>
        <a:xfrm>
          <a:off x="732278" y="2976"/>
          <a:ext cx="4069752" cy="6340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7099" tIns="67099" rIns="67099" bIns="67099" numCol="1" spcCol="1270" rtlCol="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" sz="1900" kern="1200"/>
            <a:t>Dataset</a:t>
          </a:r>
          <a:endParaRPr lang="es" sz="1900" kern="1200" dirty="0"/>
        </a:p>
      </dsp:txBody>
      <dsp:txXfrm>
        <a:off x="732278" y="2976"/>
        <a:ext cx="4069752" cy="634007"/>
      </dsp:txXfrm>
    </dsp:sp>
    <dsp:sp modelId="{76077DD0-2275-43C4-9B3E-55C99FC1A97C}">
      <dsp:nvSpPr>
        <dsp:cNvPr id="0" name=""/>
        <dsp:cNvSpPr/>
      </dsp:nvSpPr>
      <dsp:spPr>
        <a:xfrm>
          <a:off x="0" y="795486"/>
          <a:ext cx="4802031" cy="63400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6CE98B-EDEB-4010-B582-691B0AE306C4}">
      <dsp:nvSpPr>
        <dsp:cNvPr id="0" name=""/>
        <dsp:cNvSpPr/>
      </dsp:nvSpPr>
      <dsp:spPr>
        <a:xfrm>
          <a:off x="191787" y="938137"/>
          <a:ext cx="348704" cy="3487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9050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845DEA-ABC4-4FE0-B9D4-F88A25A3C541}">
      <dsp:nvSpPr>
        <dsp:cNvPr id="0" name=""/>
        <dsp:cNvSpPr/>
      </dsp:nvSpPr>
      <dsp:spPr>
        <a:xfrm>
          <a:off x="732278" y="795486"/>
          <a:ext cx="4069752" cy="6340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7099" tIns="67099" rIns="67099" bIns="67099" numCol="1" spcCol="1270" rtlCol="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" sz="1900" kern="1200" dirty="0"/>
            <a:t>Diseño</a:t>
          </a:r>
        </a:p>
      </dsp:txBody>
      <dsp:txXfrm>
        <a:off x="732278" y="795486"/>
        <a:ext cx="4069752" cy="634007"/>
      </dsp:txXfrm>
    </dsp:sp>
    <dsp:sp modelId="{D598CE90-49AE-4F4A-8A45-1D20C908C0BF}">
      <dsp:nvSpPr>
        <dsp:cNvPr id="0" name=""/>
        <dsp:cNvSpPr/>
      </dsp:nvSpPr>
      <dsp:spPr>
        <a:xfrm>
          <a:off x="0" y="1587995"/>
          <a:ext cx="4802031" cy="63400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616383-A421-4BED-A600-61F2F1A43436}">
      <dsp:nvSpPr>
        <dsp:cNvPr id="0" name=""/>
        <dsp:cNvSpPr/>
      </dsp:nvSpPr>
      <dsp:spPr>
        <a:xfrm>
          <a:off x="191787" y="1730647"/>
          <a:ext cx="348704" cy="3487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9050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15119C-8811-4461-9CEF-73D1723EEC18}">
      <dsp:nvSpPr>
        <dsp:cNvPr id="0" name=""/>
        <dsp:cNvSpPr/>
      </dsp:nvSpPr>
      <dsp:spPr>
        <a:xfrm>
          <a:off x="732278" y="1587995"/>
          <a:ext cx="4069752" cy="6340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7099" tIns="67099" rIns="67099" bIns="67099" numCol="1" spcCol="1270" rtlCol="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" sz="1900" kern="1200" dirty="0"/>
            <a:t>Procesos ETL</a:t>
          </a:r>
        </a:p>
      </dsp:txBody>
      <dsp:txXfrm>
        <a:off x="732278" y="1587995"/>
        <a:ext cx="4069752" cy="634007"/>
      </dsp:txXfrm>
    </dsp:sp>
    <dsp:sp modelId="{02BF9D75-14A1-4FBF-9DB0-F14211C2A268}">
      <dsp:nvSpPr>
        <dsp:cNvPr id="0" name=""/>
        <dsp:cNvSpPr/>
      </dsp:nvSpPr>
      <dsp:spPr>
        <a:xfrm>
          <a:off x="0" y="2380505"/>
          <a:ext cx="4802031" cy="63400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3431E6-38CF-4311-8A4D-A7543BCA1232}">
      <dsp:nvSpPr>
        <dsp:cNvPr id="0" name=""/>
        <dsp:cNvSpPr/>
      </dsp:nvSpPr>
      <dsp:spPr>
        <a:xfrm>
          <a:off x="191787" y="2523156"/>
          <a:ext cx="348704" cy="34870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9050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46F688-9216-43D1-B131-5FA310782CB0}">
      <dsp:nvSpPr>
        <dsp:cNvPr id="0" name=""/>
        <dsp:cNvSpPr/>
      </dsp:nvSpPr>
      <dsp:spPr>
        <a:xfrm>
          <a:off x="732278" y="2380505"/>
          <a:ext cx="4069752" cy="6340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7099" tIns="67099" rIns="67099" bIns="67099" numCol="1" spcCol="1270" rtlCol="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" sz="1900" kern="1200" dirty="0"/>
            <a:t>Análisis</a:t>
          </a:r>
        </a:p>
      </dsp:txBody>
      <dsp:txXfrm>
        <a:off x="732278" y="2380505"/>
        <a:ext cx="4069752" cy="634007"/>
      </dsp:txXfrm>
    </dsp:sp>
    <dsp:sp modelId="{81EDA0D4-1534-4DD2-B6DF-DEC91B8ABFEC}">
      <dsp:nvSpPr>
        <dsp:cNvPr id="0" name=""/>
        <dsp:cNvSpPr/>
      </dsp:nvSpPr>
      <dsp:spPr>
        <a:xfrm>
          <a:off x="0" y="3173014"/>
          <a:ext cx="4802031" cy="63400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128FAE-66E5-45BD-8E33-C3951EE15422}">
      <dsp:nvSpPr>
        <dsp:cNvPr id="0" name=""/>
        <dsp:cNvSpPr/>
      </dsp:nvSpPr>
      <dsp:spPr>
        <a:xfrm>
          <a:off x="191787" y="3315666"/>
          <a:ext cx="348704" cy="34870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9050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57AAE0-B898-4CD5-960B-952AB8D21041}">
      <dsp:nvSpPr>
        <dsp:cNvPr id="0" name=""/>
        <dsp:cNvSpPr/>
      </dsp:nvSpPr>
      <dsp:spPr>
        <a:xfrm>
          <a:off x="732278" y="3173014"/>
          <a:ext cx="4069752" cy="6340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7099" tIns="67099" rIns="67099" bIns="67099" numCol="1" spcCol="1270" rtlCol="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" sz="1900" kern="1200" dirty="0"/>
            <a:t>Conclusiones</a:t>
          </a:r>
        </a:p>
      </dsp:txBody>
      <dsp:txXfrm>
        <a:off x="732278" y="3173014"/>
        <a:ext cx="4069752" cy="63400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306E9F-F3C7-4AB4-9C62-F23DB8723459}">
      <dsp:nvSpPr>
        <dsp:cNvPr id="0" name=""/>
        <dsp:cNvSpPr/>
      </dsp:nvSpPr>
      <dsp:spPr>
        <a:xfrm>
          <a:off x="161902" y="1766711"/>
          <a:ext cx="2364492" cy="7792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b="0" i="0" kern="1200"/>
            <a:t>Extracción de archivo CSV</a:t>
          </a:r>
          <a:endParaRPr lang="es-ES" sz="2400" kern="1200"/>
        </a:p>
      </dsp:txBody>
      <dsp:txXfrm>
        <a:off x="161902" y="1766711"/>
        <a:ext cx="2364492" cy="779207"/>
      </dsp:txXfrm>
    </dsp:sp>
    <dsp:sp modelId="{5A05DC66-4C3E-43C8-8AC2-98640E5F256C}">
      <dsp:nvSpPr>
        <dsp:cNvPr id="0" name=""/>
        <dsp:cNvSpPr/>
      </dsp:nvSpPr>
      <dsp:spPr>
        <a:xfrm>
          <a:off x="159215" y="1529725"/>
          <a:ext cx="188084" cy="18808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6A819C-8B6B-4F70-B02F-600E20E9A287}">
      <dsp:nvSpPr>
        <dsp:cNvPr id="0" name=""/>
        <dsp:cNvSpPr/>
      </dsp:nvSpPr>
      <dsp:spPr>
        <a:xfrm>
          <a:off x="290874" y="1266406"/>
          <a:ext cx="188084" cy="18808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2CD8B3-D8CE-489C-9700-42FA4584A37B}">
      <dsp:nvSpPr>
        <dsp:cNvPr id="0" name=""/>
        <dsp:cNvSpPr/>
      </dsp:nvSpPr>
      <dsp:spPr>
        <a:xfrm>
          <a:off x="606856" y="1319070"/>
          <a:ext cx="295561" cy="29556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0D3541-1AB3-464A-B034-C8750D1FE219}">
      <dsp:nvSpPr>
        <dsp:cNvPr id="0" name=""/>
        <dsp:cNvSpPr/>
      </dsp:nvSpPr>
      <dsp:spPr>
        <a:xfrm>
          <a:off x="870175" y="1029419"/>
          <a:ext cx="188084" cy="18808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07BE21-DFDD-4F4F-9D73-A8D62AE46390}">
      <dsp:nvSpPr>
        <dsp:cNvPr id="0" name=""/>
        <dsp:cNvSpPr/>
      </dsp:nvSpPr>
      <dsp:spPr>
        <a:xfrm>
          <a:off x="1212489" y="924092"/>
          <a:ext cx="188084" cy="18808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2128B4-8360-401D-A799-0ED4A602AF86}">
      <dsp:nvSpPr>
        <dsp:cNvPr id="0" name=""/>
        <dsp:cNvSpPr/>
      </dsp:nvSpPr>
      <dsp:spPr>
        <a:xfrm>
          <a:off x="1633798" y="1108415"/>
          <a:ext cx="188084" cy="18808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BA65D2-477C-47C4-9811-7AD1045CCBE2}">
      <dsp:nvSpPr>
        <dsp:cNvPr id="0" name=""/>
        <dsp:cNvSpPr/>
      </dsp:nvSpPr>
      <dsp:spPr>
        <a:xfrm>
          <a:off x="1897117" y="1240074"/>
          <a:ext cx="295561" cy="29556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F1FA80-7F52-432D-8B44-1C2EC7E6222C}">
      <dsp:nvSpPr>
        <dsp:cNvPr id="0" name=""/>
        <dsp:cNvSpPr/>
      </dsp:nvSpPr>
      <dsp:spPr>
        <a:xfrm>
          <a:off x="2265762" y="1529725"/>
          <a:ext cx="188084" cy="18808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D429B5-636D-4284-AF5D-B75D3330FBA1}">
      <dsp:nvSpPr>
        <dsp:cNvPr id="0" name=""/>
        <dsp:cNvSpPr/>
      </dsp:nvSpPr>
      <dsp:spPr>
        <a:xfrm>
          <a:off x="2423753" y="1819375"/>
          <a:ext cx="188084" cy="18808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68D735-7138-4132-A32A-67F44E09490D}">
      <dsp:nvSpPr>
        <dsp:cNvPr id="0" name=""/>
        <dsp:cNvSpPr/>
      </dsp:nvSpPr>
      <dsp:spPr>
        <a:xfrm>
          <a:off x="1054498" y="1266406"/>
          <a:ext cx="483646" cy="48364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865F11-05E3-43A0-A8AD-1978694D04AE}">
      <dsp:nvSpPr>
        <dsp:cNvPr id="0" name=""/>
        <dsp:cNvSpPr/>
      </dsp:nvSpPr>
      <dsp:spPr>
        <a:xfrm>
          <a:off x="27556" y="2267016"/>
          <a:ext cx="188084" cy="18808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A176F9-7010-4AFC-9885-C656ABFBFE48}">
      <dsp:nvSpPr>
        <dsp:cNvPr id="0" name=""/>
        <dsp:cNvSpPr/>
      </dsp:nvSpPr>
      <dsp:spPr>
        <a:xfrm>
          <a:off x="185547" y="2504003"/>
          <a:ext cx="295561" cy="29556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6D3B70-7AB7-4D41-8A32-A9AC6176927F}">
      <dsp:nvSpPr>
        <dsp:cNvPr id="0" name=""/>
        <dsp:cNvSpPr/>
      </dsp:nvSpPr>
      <dsp:spPr>
        <a:xfrm>
          <a:off x="580524" y="2714657"/>
          <a:ext cx="429907" cy="42990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5A010D-3309-4778-B040-A93860E66C29}">
      <dsp:nvSpPr>
        <dsp:cNvPr id="0" name=""/>
        <dsp:cNvSpPr/>
      </dsp:nvSpPr>
      <dsp:spPr>
        <a:xfrm>
          <a:off x="1133493" y="3056971"/>
          <a:ext cx="188084" cy="18808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68547F-AAEA-47E9-9825-0343A095806E}">
      <dsp:nvSpPr>
        <dsp:cNvPr id="0" name=""/>
        <dsp:cNvSpPr/>
      </dsp:nvSpPr>
      <dsp:spPr>
        <a:xfrm>
          <a:off x="1238820" y="2714657"/>
          <a:ext cx="295561" cy="29556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7DBEC6-2ADC-4CE1-A1B9-66B620BA90EA}">
      <dsp:nvSpPr>
        <dsp:cNvPr id="0" name=""/>
        <dsp:cNvSpPr/>
      </dsp:nvSpPr>
      <dsp:spPr>
        <a:xfrm>
          <a:off x="1502139" y="3083303"/>
          <a:ext cx="188084" cy="18808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55485B-3156-448F-AA8D-57DB63D1FFFF}">
      <dsp:nvSpPr>
        <dsp:cNvPr id="0" name=""/>
        <dsp:cNvSpPr/>
      </dsp:nvSpPr>
      <dsp:spPr>
        <a:xfrm>
          <a:off x="1739126" y="2661994"/>
          <a:ext cx="429907" cy="42990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484DA7-41BF-4389-9F36-09504671BF70}">
      <dsp:nvSpPr>
        <dsp:cNvPr id="0" name=""/>
        <dsp:cNvSpPr/>
      </dsp:nvSpPr>
      <dsp:spPr>
        <a:xfrm>
          <a:off x="2318426" y="2556666"/>
          <a:ext cx="295561" cy="29556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B36E3B-9692-422A-B9CB-61567CB0F501}">
      <dsp:nvSpPr>
        <dsp:cNvPr id="0" name=""/>
        <dsp:cNvSpPr/>
      </dsp:nvSpPr>
      <dsp:spPr>
        <a:xfrm>
          <a:off x="2613988" y="1318632"/>
          <a:ext cx="868022" cy="1657148"/>
        </a:xfrm>
        <a:prstGeom prst="chevron">
          <a:avLst>
            <a:gd name="adj" fmla="val 6231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73FE61-4966-4D82-B187-5609994D4A0F}">
      <dsp:nvSpPr>
        <dsp:cNvPr id="0" name=""/>
        <dsp:cNvSpPr/>
      </dsp:nvSpPr>
      <dsp:spPr>
        <a:xfrm>
          <a:off x="3482010" y="1319437"/>
          <a:ext cx="2367332" cy="16571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b="0" i="0" kern="1200" dirty="0"/>
            <a:t>Transformación del CSV</a:t>
          </a:r>
          <a:endParaRPr lang="es-ES" sz="2400" kern="1200" dirty="0"/>
        </a:p>
      </dsp:txBody>
      <dsp:txXfrm>
        <a:off x="3482010" y="1319437"/>
        <a:ext cx="2367332" cy="1657133"/>
      </dsp:txXfrm>
    </dsp:sp>
    <dsp:sp modelId="{2E10E7E5-3454-4D25-BAEC-5F110794D978}">
      <dsp:nvSpPr>
        <dsp:cNvPr id="0" name=""/>
        <dsp:cNvSpPr/>
      </dsp:nvSpPr>
      <dsp:spPr>
        <a:xfrm>
          <a:off x="5849343" y="1318632"/>
          <a:ext cx="868022" cy="1657148"/>
        </a:xfrm>
        <a:prstGeom prst="chevron">
          <a:avLst>
            <a:gd name="adj" fmla="val 6231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A81091-8B25-49DC-B862-97DB47A605F8}">
      <dsp:nvSpPr>
        <dsp:cNvPr id="0" name=""/>
        <dsp:cNvSpPr/>
      </dsp:nvSpPr>
      <dsp:spPr>
        <a:xfrm>
          <a:off x="6812058" y="1181682"/>
          <a:ext cx="2012232" cy="201223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b="0" i="0" kern="1200"/>
            <a:t>Carga en Microsoft Access</a:t>
          </a:r>
          <a:endParaRPr lang="es-ES" sz="2400" kern="1200"/>
        </a:p>
      </dsp:txBody>
      <dsp:txXfrm>
        <a:off x="7106743" y="1476367"/>
        <a:ext cx="1422862" cy="142286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4A5E46-A7DE-4CBC-8804-784012873BBE}">
      <dsp:nvSpPr>
        <dsp:cNvPr id="0" name=""/>
        <dsp:cNvSpPr/>
      </dsp:nvSpPr>
      <dsp:spPr>
        <a:xfrm>
          <a:off x="2232032" y="0"/>
          <a:ext cx="2181276" cy="5551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kern="1200" dirty="0"/>
            <a:t>Excel redundante</a:t>
          </a:r>
        </a:p>
      </dsp:txBody>
      <dsp:txXfrm>
        <a:off x="2248292" y="16260"/>
        <a:ext cx="2148756" cy="522638"/>
      </dsp:txXfrm>
    </dsp:sp>
    <dsp:sp modelId="{0507F3D1-688B-4D82-B3B5-B0BF5FFF9DCE}">
      <dsp:nvSpPr>
        <dsp:cNvPr id="0" name=""/>
        <dsp:cNvSpPr/>
      </dsp:nvSpPr>
      <dsp:spPr>
        <a:xfrm rot="5400000">
          <a:off x="3218578" y="569037"/>
          <a:ext cx="208184" cy="24982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000" kern="1200"/>
        </a:p>
      </dsp:txBody>
      <dsp:txXfrm rot="-5400000">
        <a:off x="3247724" y="589856"/>
        <a:ext cx="149893" cy="145729"/>
      </dsp:txXfrm>
    </dsp:sp>
    <dsp:sp modelId="{4017EBF5-7B4F-46AE-B880-983F8F0CEDFB}">
      <dsp:nvSpPr>
        <dsp:cNvPr id="0" name=""/>
        <dsp:cNvSpPr/>
      </dsp:nvSpPr>
      <dsp:spPr>
        <a:xfrm>
          <a:off x="2232032" y="832738"/>
          <a:ext cx="2181276" cy="5551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kern="1200" dirty="0"/>
            <a:t>Excel sin redundancia</a:t>
          </a:r>
        </a:p>
      </dsp:txBody>
      <dsp:txXfrm>
        <a:off x="2248292" y="848998"/>
        <a:ext cx="2148756" cy="522638"/>
      </dsp:txXfrm>
    </dsp:sp>
    <dsp:sp modelId="{808D1C33-4D10-444D-B217-E6FE7258E84D}">
      <dsp:nvSpPr>
        <dsp:cNvPr id="0" name=""/>
        <dsp:cNvSpPr/>
      </dsp:nvSpPr>
      <dsp:spPr>
        <a:xfrm rot="5400000">
          <a:off x="3218578" y="1401776"/>
          <a:ext cx="208184" cy="24982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000" kern="1200"/>
        </a:p>
      </dsp:txBody>
      <dsp:txXfrm rot="-5400000">
        <a:off x="3247724" y="1422595"/>
        <a:ext cx="149893" cy="145729"/>
      </dsp:txXfrm>
    </dsp:sp>
    <dsp:sp modelId="{31F54B1B-EEF5-4D11-99F9-319AA1765A80}">
      <dsp:nvSpPr>
        <dsp:cNvPr id="0" name=""/>
        <dsp:cNvSpPr/>
      </dsp:nvSpPr>
      <dsp:spPr>
        <a:xfrm>
          <a:off x="2232032" y="1665477"/>
          <a:ext cx="2181276" cy="5551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kern="1200" dirty="0"/>
            <a:t>Excel segmentado</a:t>
          </a:r>
        </a:p>
      </dsp:txBody>
      <dsp:txXfrm>
        <a:off x="2248292" y="1681737"/>
        <a:ext cx="2148756" cy="5226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Lista sólida vertical de iconos"/>
  <dgm:desc val="e usa para mostrar una serie de elementos visuales de arriba a abajo con texto de nivel 1 o nivel 1 y nivel 2 agrupados en una forma. Funciona mejor con iconos o imágenes pequeñas con descripciones más larga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RandomtoResultProcess">
  <dgm:title val=""/>
  <dgm:desc val=""/>
  <dgm:catLst>
    <dgm:cat type="process" pri="1275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Name0">
    <dgm:varLst>
      <dgm:dir/>
      <dgm:animOne val="branch"/>
      <dgm:animLvl val="lvl"/>
    </dgm:varLst>
    <dgm:choose name="Name1">
      <dgm:if name="Name2" func="var" arg="dir" op="equ" val="norm">
        <dgm:alg type="lin">
          <dgm:param type="fallback" val="2D"/>
          <dgm:param type="nodeVertAlign" val="t"/>
        </dgm:alg>
      </dgm:if>
      <dgm:else name="Name3">
        <dgm:alg type="lin">
          <dgm:param type="fallback" val="2D"/>
          <dgm:param type="nodeVertAlign" val="t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userH" refType="h" fact="2"/>
      <dgm:constr type="w" for="ch" forName="chaos" refType="userH" fact="0.681"/>
      <dgm:constr type="h" for="ch" forName="chaos" refType="userH"/>
      <dgm:constr type="w" for="ch" forName="middle" refType="userH" fact="0.6"/>
      <dgm:constr type="h" for="ch" forName="middle" refType="userH"/>
      <dgm:constr type="w" for="ch" forName="last" refType="userH" fact="0.6"/>
      <dgm:constr type="h" for="ch" forName="last" refType="userH"/>
      <dgm:constr type="w" for="ch" forName="chevronComposite1" refType="userH" fact="0.22"/>
      <dgm:constr type="h" for="ch" forName="chevronComposite1" refType="userH" fact="0.52"/>
      <dgm:constr type="w" for="ch" forName="chevronComposite2" refType="userH" fact="0.22"/>
      <dgm:constr type="h" for="ch" forName="chevronComposite2" refType="userH" fact="0.52"/>
      <dgm:constr type="w" for="ch" forName="overlap" refType="userH" fact="-0.04"/>
      <dgm:constr type="h" for="ch" forName="overlap" refType="userH" fact="0.06"/>
      <dgm:constr type="primFontSz" for="des" forName="parTx1" op="equ" val="65"/>
      <dgm:constr type="primFontSz" for="des" forName="parTxMid" refType="primFontSz" refFor="des" refForName="parTx1" op="equ"/>
      <dgm:constr type="primFontSz" for="des" forName="circleTx" refType="primFontSz" refFor="des" refForName="parTx1" op="equ"/>
      <dgm:constr type="primFontSz" for="des" forName="desTx1" op="equ" val="65"/>
      <dgm:constr type="primFontSz" for="des" forName="desTxMid" refType="primFontSz" refFor="des" refForName="desTx1" op="equ"/>
      <dgm:constr type="primFontSz" for="des" forName="desTxN" refType="primFontSz" refFor="des" refForName="desTx1" op="equ"/>
    </dgm:constrLst>
    <dgm:forEach name="Name4" axis="ch" ptType="node">
      <dgm:choose name="Name5">
        <dgm:if name="Name6" axis="self" ptType="node" func="pos" op="equ" val="1">
          <dgm:layoutNode name="chaos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parTx1" refType="w" fact="0.5"/>
              <dgm:constr type="t" for="ch" forName="parTx1" refType="w" fact="0.32"/>
              <dgm:constr type="w" for="ch" forName="parTx1" refType="w" fact="0.88"/>
              <dgm:constr type="h" for="ch" forName="parTx1" refType="w" fact="0.29"/>
              <dgm:constr type="ctrX" for="ch" forName="desTx1" refType="w" fact="0.5"/>
              <dgm:constr type="b" for="ch" forName="desTx1" refType="h"/>
              <dgm:constr type="w" for="ch" forName="desTx1" refType="w" fact="0.88"/>
              <dgm:constr type="h" for="ch" forName="desTx1" refType="h" fact="0.37"/>
              <dgm:constr type="l" for="ch" forName="c1" refType="w" fact="0.05"/>
              <dgm:constr type="t" for="ch" forName="c1" refType="w" fact="0.23"/>
              <dgm:constr type="w" for="ch" forName="c1" refType="w" fact="0.07"/>
              <dgm:constr type="h" for="ch" forName="c1" refType="w" refFor="ch" refForName="c1"/>
              <dgm:constr type="l" for="ch" forName="c2" refType="w" fact="0.1"/>
              <dgm:constr type="t" for="ch" forName="c2" refType="w" fact="0.13"/>
              <dgm:constr type="w" for="ch" forName="c2" refType="w" fact="0.07"/>
              <dgm:constr type="h" for="ch" forName="c2" refType="w" refFor="ch" refForName="c2"/>
              <dgm:constr type="l" for="ch" forName="c3" refType="w" fact="0.22"/>
              <dgm:constr type="t" for="ch" forName="c3" refType="w" fact="0.15"/>
              <dgm:constr type="w" for="ch" forName="c3" refType="w" fact="0.11"/>
              <dgm:constr type="h" for="ch" forName="c3" refType="w" refFor="ch" refForName="c3"/>
              <dgm:constr type="l" for="ch" forName="c4" refType="w" fact="0.32"/>
              <dgm:constr type="t" for="ch" forName="c4" refType="w" fact="0.04"/>
              <dgm:constr type="w" for="ch" forName="c4" refType="w" fact="0.07"/>
              <dgm:constr type="h" for="ch" forName="c4" refType="w" refFor="ch" refForName="c4"/>
              <dgm:constr type="l" for="ch" forName="c5" refType="w" fact="0.45"/>
              <dgm:constr type="t" for="ch" forName="c5" refType="w" fact="0"/>
              <dgm:constr type="w" for="ch" forName="c5" refType="w" fact="0.07"/>
              <dgm:constr type="h" for="ch" forName="c5" refType="w" refFor="ch" refForName="c5"/>
              <dgm:constr type="l" for="ch" forName="c6" refType="w" fact="0.61"/>
              <dgm:constr type="t" for="ch" forName="c6" refType="w" fact="0.07"/>
              <dgm:constr type="w" for="ch" forName="c6" refType="w" fact="0.07"/>
              <dgm:constr type="h" for="ch" forName="c6" refType="w" refFor="ch" refForName="c6"/>
              <dgm:constr type="l" for="ch" forName="c7" refType="w" fact="0.71"/>
              <dgm:constr type="t" for="ch" forName="c7" refType="w" fact="0.12"/>
              <dgm:constr type="w" for="ch" forName="c7" refType="w" fact="0.11"/>
              <dgm:constr type="h" for="ch" forName="c7" refType="w" refFor="ch" refForName="c7"/>
              <dgm:constr type="l" for="ch" forName="c8" refType="w" fact="0.85"/>
              <dgm:constr type="t" for="ch" forName="c8" refType="w" fact="0.23"/>
              <dgm:constr type="w" for="ch" forName="c8" refType="w" fact="0.07"/>
              <dgm:constr type="h" for="ch" forName="c8" refType="w" refFor="ch" refForName="c8"/>
              <dgm:constr type="l" for="ch" forName="c9" refType="w" fact="0.91"/>
              <dgm:constr type="t" for="ch" forName="c9" refType="w" fact="0.34"/>
              <dgm:constr type="w" for="ch" forName="c9" refType="w" fact="0.07"/>
              <dgm:constr type="h" for="ch" forName="c9" refType="w" refFor="ch" refForName="c9"/>
              <dgm:constr type="l" for="ch" forName="c10" refType="w" fact="0.39"/>
              <dgm:constr type="t" for="ch" forName="c10" refType="w" fact="0.13"/>
              <dgm:constr type="w" for="ch" forName="c10" refType="w" fact="0.18"/>
              <dgm:constr type="h" for="ch" forName="c10" refType="w" refFor="ch" refForName="c10"/>
              <dgm:constr type="l" for="ch" forName="c11" refType="w" fact="0"/>
              <dgm:constr type="t" for="ch" forName="c11" refType="w" fact="0.51"/>
              <dgm:constr type="w" for="ch" forName="c11" refType="w" fact="0.07"/>
              <dgm:constr type="h" for="ch" forName="c11" refType="w" refFor="ch" refForName="c11"/>
              <dgm:constr type="l" for="ch" forName="c12" refType="w" fact="0.06"/>
              <dgm:constr type="t" for="ch" forName="c12" refType="w" fact="0.6"/>
              <dgm:constr type="w" for="ch" forName="c12" refType="w" fact="0.11"/>
              <dgm:constr type="h" for="ch" forName="c12" refType="w" refFor="ch" refForName="c12"/>
              <dgm:constr type="l" for="ch" forName="c13" refType="w" fact="0.21"/>
              <dgm:constr type="t" for="ch" forName="c13" refType="w" fact="0.68"/>
              <dgm:constr type="w" for="ch" forName="c13" refType="w" fact="0.16"/>
              <dgm:constr type="h" for="ch" forName="c13" refType="w" refFor="ch" refForName="c13"/>
              <dgm:constr type="l" for="ch" forName="c14" refType="w" fact="0.42"/>
              <dgm:constr type="t" for="ch" forName="c14" refType="w" fact="0.81"/>
              <dgm:constr type="w" for="ch" forName="c14" refType="w" fact="0.07"/>
              <dgm:constr type="h" for="ch" forName="c14" refType="w" refFor="ch" refForName="c14"/>
              <dgm:constr type="l" for="ch" forName="c15" refType="w" fact="0.46"/>
              <dgm:constr type="t" for="ch" forName="c15" refType="w" fact="0.68"/>
              <dgm:constr type="w" for="ch" forName="c15" refType="w" fact="0.11"/>
              <dgm:constr type="h" for="ch" forName="c15" refType="w" refFor="ch" refForName="c15"/>
              <dgm:constr type="l" for="ch" forName="c16" refType="w" fact="0.56"/>
              <dgm:constr type="t" for="ch" forName="c16" refType="w" fact="0.82"/>
              <dgm:constr type="w" for="ch" forName="c16" refType="w" fact="0.07"/>
              <dgm:constr type="h" for="ch" forName="c16" refType="w" refFor="ch" refForName="c16"/>
              <dgm:constr type="l" for="ch" forName="c17" refType="w" fact="0.65"/>
              <dgm:constr type="t" for="ch" forName="c17" refType="w" fact="0.66"/>
              <dgm:constr type="w" for="ch" forName="c17" refType="w" fact="0.16"/>
              <dgm:constr type="h" for="ch" forName="c17" refType="w" refFor="ch" refForName="c17"/>
              <dgm:constr type="l" for="ch" forName="c18" refType="w" fact="0.87"/>
              <dgm:constr type="t" for="ch" forName="c18" refType="w" fact="0.62"/>
              <dgm:constr type="w" for="ch" forName="c18" refType="w" fact="0.11"/>
              <dgm:constr type="h" for="ch" forName="c18" refType="w" refFor="ch" refForName="c18"/>
            </dgm:constrLst>
            <dgm:layoutNode name="parTx1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7">
              <dgm:if name="Name8" axis="ch" ptType="node" func="cnt" op="gte" val="1">
                <dgm:layoutNode name="desTx1" styleLbl="revTx">
                  <dgm:varLst>
                    <dgm:bulletEnabled val="1"/>
                  </dgm:varLst>
                  <dgm:choose name="Name9">
                    <dgm:if name="Name10" axis="ch" ptType="node" func="cnt" op="equ" val="1">
                      <dgm:alg type="tx">
                        <dgm:param type="shpTxLTRAlignCh" val="l"/>
                      </dgm:alg>
                    </dgm:if>
                    <dgm:else name="Name11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2"/>
            </dgm:choose>
            <dgm:layoutNode name="c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9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0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layoutNode>
        </dgm:if>
        <dgm:if name="Name13" axis="self" ptType="node" func="revPos" op="equ" val="1">
          <dgm:layoutNode name="last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circleTx" refType="w" fact="0.5"/>
              <dgm:constr type="t" for="ch" forName="circleTx" refType="w" fact="0.117"/>
              <dgm:constr type="w" for="ch" forName="circleTx" refType="h" refFor="ch" refForName="circleTx"/>
              <dgm:constr type="h" for="ch" forName="circleTx" refType="w" fact="0.85"/>
              <dgm:constr type="l" for="ch" forName="desTxN"/>
              <dgm:constr type="b" for="ch" forName="desTxN" refType="h"/>
              <dgm:constr type="w" for="ch" forName="desTxN" refType="w"/>
              <dgm:constr type="h" for="ch" forName="desTxN" refType="h" fact="0.37"/>
              <dgm:constr type="ctrX" for="ch" forName="spN" refType="w" fact="0.5"/>
              <dgm:constr type="t" for="ch" forName="spN"/>
              <dgm:constr type="w" for="ch" forName="spN" refType="w" fact="0.93"/>
              <dgm:constr type="h" for="ch" forName="spN" refType="h" fact="0.01"/>
            </dgm:constrLst>
            <dgm:layoutNode name="circleTx" styleLbl="node1">
              <dgm:alg type="tx"/>
              <dgm:shape xmlns:r="http://schemas.openxmlformats.org/officeDocument/2006/relationships" type="ellipse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  <dgm:choose name="Name14">
              <dgm:if name="Name15" axis="ch" ptType="node" func="cnt" op="gte" val="1">
                <dgm:layoutNode name="desTxN" styleLbl="revTx">
                  <dgm:varLst>
                    <dgm:bulletEnabled val="1"/>
                  </dgm:varLst>
                  <dgm:choose name="Name16">
                    <dgm:if name="Name17" axis="ch" ptType="node" func="cnt" op="equ" val="1">
                      <dgm:alg type="tx">
                        <dgm:param type="shpTxLTRAlignCh" val="l"/>
                      </dgm:alg>
                    </dgm:if>
                    <dgm:else name="Name18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  <dgm:layoutNode name="spN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if>
        <dgm:else name="Name20">
          <dgm:layoutNode name="middl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l" for="ch" forName="parTxMid"/>
              <dgm:constr type="t" for="ch" forName="parTxMid" refType="w" fact="0.167"/>
              <dgm:constr type="w" for="ch" forName="parTxMid" refType="w"/>
              <dgm:constr type="h" for="ch" forName="parTxMid" refType="w" fact="0.7"/>
              <dgm:constr type="l" for="ch" forName="desTxMid"/>
              <dgm:constr type="b" for="ch" forName="desTxMid" refType="h"/>
              <dgm:constr type="w" for="ch" forName="desTxMid" refType="w"/>
              <dgm:constr type="h" for="ch" forName="desTxMid" refType="h" fact="0.37"/>
              <dgm:constr type="ctrX" for="ch" forName="spMid" refType="w" fact="0.5"/>
              <dgm:constr type="t" for="ch" forName="spMid"/>
              <dgm:constr type="w" for="ch" forName="spMid" refType="w" fact="0.01"/>
              <dgm:constr type="h" for="ch" forName="spMid" refType="h" fact="0.01"/>
            </dgm:constrLst>
            <dgm:layoutNode name="parTxMid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21">
              <dgm:if name="Name22" axis="ch" ptType="node" func="cnt" op="gte" val="1">
                <dgm:layoutNode name="desTxMid" styleLbl="revTx">
                  <dgm:varLst>
                    <dgm:bulletEnabled val="1"/>
                  </dgm:varLst>
                  <dgm:choose name="Name23">
                    <dgm:if name="Name24" axis="ch" ptType="node" func="cnt" op="equ" val="1">
                      <dgm:alg type="tx">
                        <dgm:param type="shpTxLTRAlignCh" val="l"/>
                      </dgm:alg>
                    </dgm:if>
                    <dgm:else name="Name25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26"/>
            </dgm:choose>
            <dgm:layoutNode name="spMid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else>
      </dgm:choose>
      <dgm:forEach name="Name27" axis="followSib" ptType="sibTrans" cnt="1">
        <dgm:layoutNode name="chevronComposite1" styleLbl="alignImgPlace1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chevron1"/>
            <dgm:constr type="t" for="ch" forName="chevron1" refType="h" fact="0.1923"/>
            <dgm:constr type="w" for="ch" forName="chevron1" refType="w"/>
            <dgm:constr type="b" for="ch" forName="chevron1" refType="h"/>
            <dgm:constr type="l" for="ch" forName="spChevron1"/>
            <dgm:constr type="t" for="ch" forName="spChevron1"/>
            <dgm:constr type="w" for="ch" forName="spChevron1" refType="w" fact="0.01"/>
            <dgm:constr type="h" for="ch" forName="spChevron1" refType="h" fact="0.01"/>
          </dgm:constrLst>
          <dgm:layoutNode name="chevron1">
            <dgm:alg type="sp"/>
            <dgm:choose name="Name28">
              <dgm:if name="Name29" func="var" arg="dir" op="equ" val="norm">
                <dgm:shape xmlns:r="http://schemas.openxmlformats.org/officeDocument/2006/relationships" type="chevron" r:blip="">
                  <dgm:adjLst>
                    <dgm:adj idx="1" val="0.6231"/>
                  </dgm:adjLst>
                </dgm:shape>
              </dgm:if>
              <dgm:else name="Name30">
                <dgm:shape xmlns:r="http://schemas.openxmlformats.org/officeDocument/2006/relationships" rot="180" type="chevron" r:blip="">
                  <dgm:adjLst>
                    <dgm:adj idx="1" val="0.6231"/>
                  </dgm:adjLst>
                </dgm:shape>
              </dgm:else>
            </dgm:choose>
            <dgm:presOf/>
          </dgm:layoutNode>
          <dgm:layoutNode name="spChevron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  <dgm:choose name="Name31">
          <dgm:if name="Name32" axis="root ch" ptType="all node" func="cnt" op="equ" val="2">
            <dgm:layoutNode name="overl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chevronComposite2" styleLbl="alignImgPlace1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l" for="ch" forName="chevron2"/>
                <dgm:constr type="t" for="ch" forName="chevron2" refType="h" fact="0.1923"/>
                <dgm:constr type="w" for="ch" forName="chevron2" refType="w"/>
                <dgm:constr type="b" for="ch" forName="chevron2" refType="h"/>
                <dgm:constr type="l" for="ch" forName="spChevron2"/>
                <dgm:constr type="t" for="ch" forName="spChevron2"/>
                <dgm:constr type="w" for="ch" forName="spChevron2" refType="w" fact="0.01"/>
                <dgm:constr type="h" for="ch" forName="spChevron2" refType="h" fact="0.01"/>
              </dgm:constrLst>
              <dgm:layoutNode name="chevron2">
                <dgm:alg type="sp"/>
                <dgm:choose name="Name33">
                  <dgm:if name="Name34" func="var" arg="dir" op="equ" val="norm">
                    <dgm:shape xmlns:r="http://schemas.openxmlformats.org/officeDocument/2006/relationships" type="chevron" r:blip="">
                      <dgm:adjLst>
                        <dgm:adj idx="1" val="0.6231"/>
                      </dgm:adjLst>
                    </dgm:shape>
                  </dgm:if>
                  <dgm:else name="Name35">
                    <dgm:shape xmlns:r="http://schemas.openxmlformats.org/officeDocument/2006/relationships" rot="180" type="chevron" r:blip="">
                      <dgm:adjLst>
                        <dgm:adj idx="1" val="0.6231"/>
                      </dgm:adjLst>
                    </dgm:shape>
                  </dgm:else>
                </dgm:choose>
                <dgm:presOf/>
              </dgm:layoutNode>
              <dgm:layoutNode name="spChevron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layoutNode>
          </dgm:if>
          <dgm:else name="Name36"/>
        </dgm:choos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>
            <a:extLst>
              <a:ext uri="{FF2B5EF4-FFF2-40B4-BE49-F238E27FC236}">
                <a16:creationId xmlns:a16="http://schemas.microsoft.com/office/drawing/2014/main" id="{C703FB87-790C-4850-A90C-12C5FF4B94D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8127921-F9C4-44F3-AC5F-130B6A406C0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ED32F08-9749-4F62-92D2-6C50931D99AA}" type="datetime1">
              <a:rPr lang="es-ES" smtClean="0"/>
              <a:t>02/03/2022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765E047-F1CB-4066-A459-9EDC95F2E61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68A77EF5-5277-4BAF-8BB4-2E02103988E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B668C69-0C3E-40A2-B4A0-B2C8B71D8E3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5158627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ECC33FF-8FBA-4A60-BBD8-B5DE3DF83D8B}" type="datetime1">
              <a:rPr lang="es-ES" noProof="0" smtClean="0"/>
              <a:t>02/03/2022</a:t>
            </a:fld>
            <a:endParaRPr lang="es-ES" noProof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E000EEB-8338-48D7-8EE8-EE0082EF7602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76777018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EE000EEB-8338-48D7-8EE8-EE0082EF7602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053382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EE000EEB-8338-48D7-8EE8-EE0082EF7602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143388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EE000EEB-8338-48D7-8EE8-EE0082EF7602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501694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EE000EEB-8338-48D7-8EE8-EE0082EF7602}" type="slidenum">
              <a:rPr lang="es-ES" smtClean="0"/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729666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rtlCol="0" anchor="b"/>
          <a:lstStyle>
            <a:lvl1pPr>
              <a:defRPr sz="72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154955" y="4777380"/>
            <a:ext cx="8825658" cy="861420"/>
          </a:xfrm>
        </p:spPr>
        <p:txBody>
          <a:bodyPr rtlCol="0"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s-ES" noProof="0"/>
              <a:t>Haga clic para editar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A7DE304-4CF1-447D-BA4A-0C8FB5FF407A}" type="datetime1">
              <a:rPr lang="es-ES" noProof="0" smtClean="0"/>
              <a:t>02/03/2022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8AA8819-04BA-47EC-9322-0DF04CB4C83E}" type="datetime1">
              <a:rPr lang="es-ES" noProof="0" smtClean="0"/>
              <a:t>02/03/2022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 rtlCol="0"/>
          <a:lstStyle>
            <a:lvl1pPr>
              <a:defRPr sz="48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8" name="Marcador de texto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0A8B442-BE12-450F-833C-52ED3108507D}" type="datetime1">
              <a:rPr lang="es-ES" noProof="0" smtClean="0"/>
              <a:t>02/03/2022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 rtlCol="0"/>
          <a:lstStyle>
            <a:lvl1pPr>
              <a:defRPr sz="48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14" name="Marcador de texto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0" name="Marcador de texto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75CD87E-2C28-4A37-BC5D-7E64568D9FA5}" type="datetime1">
              <a:rPr lang="es-ES" noProof="0" smtClean="0"/>
              <a:t>02/03/2022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  <p:sp>
        <p:nvSpPr>
          <p:cNvPr id="9" name="Cuadro de texto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 rtl="0"/>
            <a:r>
              <a:rPr lang="es-ES" noProof="0"/>
              <a:t>“</a:t>
            </a:r>
          </a:p>
        </p:txBody>
      </p:sp>
      <p:sp>
        <p:nvSpPr>
          <p:cNvPr id="13" name="Cuadro de texto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 rtl="0"/>
            <a:r>
              <a:rPr lang="es-ES" noProof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rtlCol="0" anchor="b"/>
          <a:lstStyle>
            <a:lvl1pPr algn="l">
              <a:defRPr sz="4000" b="0" cap="none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rtlCol="0"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126F982-8B37-46B3-B907-D4617407C166}" type="datetime1">
              <a:rPr lang="es-ES" noProof="0" smtClean="0"/>
              <a:t>02/03/2022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sz="42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6" name="Marcador de texto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9" name="Marcador de texto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4" name="Marcador de texto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0" name="Marcador de texto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cxnSp>
        <p:nvCxnSpPr>
          <p:cNvPr id="17" name="Conector recto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0EC429B-1C2D-420B-8690-3A177AFC22CD}" type="datetime1">
              <a:rPr lang="es-ES" noProof="0" smtClean="0"/>
              <a:t>02/03/2022</a:t>
            </a:fld>
            <a:endParaRPr lang="es-ES" noProof="0"/>
          </a:p>
        </p:txBody>
      </p:sp>
      <p:sp>
        <p:nvSpPr>
          <p:cNvPr id="4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sz="42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9" name="Marcador de posición de imagen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22" name="Marcador de texto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30" name="Marcador de posición de imagen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23" name="Marcador de texto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4" name="Marcador de texto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31" name="Marcador de posición de imagen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24" name="Marcador de texto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cxnSp>
        <p:nvCxnSpPr>
          <p:cNvPr id="17" name="Conector recto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48EAF2B-620F-4B0E-B69C-2236783724D5}" type="datetime1">
              <a:rPr lang="es-ES" noProof="0" smtClean="0"/>
              <a:t>02/03/2022</a:t>
            </a:fld>
            <a:endParaRPr lang="es-ES" noProof="0"/>
          </a:p>
        </p:txBody>
      </p:sp>
      <p:sp>
        <p:nvSpPr>
          <p:cNvPr id="4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 anchorCtr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1012C9C-C589-4303-84BD-1AFD924C0895}" type="datetime1">
              <a:rPr lang="es-ES" noProof="0" smtClean="0"/>
              <a:t>02/03/2022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rtlCol="0" anchor="b" anchorCtr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BB91314-CF34-408C-A811-DCF930AA28DC}" type="datetime1">
              <a:rPr lang="es-ES" noProof="0" smtClean="0"/>
              <a:t>02/03/2022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E563A08-B421-4DA9-847F-32A3D4F99BBB}" type="datetime1">
              <a:rPr lang="es-ES" noProof="0" smtClean="0"/>
              <a:t>02/03/2022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la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rtlCol="0" anchor="b"/>
          <a:lstStyle>
            <a:lvl1pPr algn="l">
              <a:defRPr sz="4000" b="0" cap="none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rtlCol="0"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364460D-9520-4E1B-9662-72C9CB7174CB}" type="datetime1">
              <a:rPr lang="es-ES" noProof="0" smtClean="0"/>
              <a:t>02/03/2022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506ADDF-7F62-4BA4-87F8-D5D9C87529EC}" type="datetime1">
              <a:rPr lang="es-ES" noProof="0" smtClean="0"/>
              <a:t>02/03/2022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6DC18E1-8DE3-4833-8B1E-FAF8E6C86C91}" type="datetime1">
              <a:rPr lang="es-ES" noProof="0" smtClean="0"/>
              <a:t>02/03/2022</a:t>
            </a:fld>
            <a:endParaRPr lang="es-ES" noProof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7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366D510-A793-4B00-90AD-AA469683FC7A}" type="datetime1">
              <a:rPr lang="es-ES" noProof="0" smtClean="0"/>
              <a:t>02/03/2022</a:t>
            </a:fld>
            <a:endParaRPr lang="es-ES" noProof="0"/>
          </a:p>
        </p:txBody>
      </p:sp>
      <p:sp>
        <p:nvSpPr>
          <p:cNvPr id="5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47D1701-307A-4242-88FD-A80F533976D5}" type="datetime1">
              <a:rPr lang="es-ES" noProof="0" smtClean="0"/>
              <a:t>02/03/2022</a:t>
            </a:fld>
            <a:endParaRPr lang="es-ES" noProof="0"/>
          </a:p>
        </p:txBody>
      </p:sp>
      <p:sp>
        <p:nvSpPr>
          <p:cNvPr id="5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rtlCol="0" anchor="b"/>
          <a:lstStyle>
            <a:lvl1pPr algn="l">
              <a:defRPr sz="2400" b="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rtlCol="0"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 rtlCol="0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7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F868785-8411-490E-822E-AECCE9D8D280}" type="datetime1">
              <a:rPr lang="es-ES" noProof="0" smtClean="0"/>
              <a:t>02/03/2022</a:t>
            </a:fld>
            <a:endParaRPr lang="es-ES" noProof="0"/>
          </a:p>
        </p:txBody>
      </p:sp>
      <p:sp>
        <p:nvSpPr>
          <p:cNvPr id="5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rtlCol="0" anchor="b">
            <a:normAutofit/>
          </a:bodyPr>
          <a:lstStyle>
            <a:lvl1pPr algn="l">
              <a:defRPr sz="3600" b="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 rtlCol="0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8E8D2D6-9CBA-4CF5-B52E-E563B2224A85}" type="datetime1">
              <a:rPr lang="es-ES" noProof="0" smtClean="0"/>
              <a:t>02/03/2022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Elipse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Imagen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ángulo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pPr rtl="0"/>
            <a:fld id="{9F2B29D0-4F7E-42F3-BA4B-9249E87813C3}" type="datetime1">
              <a:rPr lang="es-ES" noProof="0" smtClean="0"/>
              <a:t>02/03/2022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4.jpeg"/><Relationship Id="rId4" Type="http://schemas.openxmlformats.org/officeDocument/2006/relationships/image" Target="../media/image33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1.jpe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7.jpeg"/><Relationship Id="rId9" Type="http://schemas.microsoft.com/office/2007/relationships/diagramDrawing" Target="../diagrams/drawing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tela metálica">
            <a:extLst>
              <a:ext uri="{FF2B5EF4-FFF2-40B4-BE49-F238E27FC236}">
                <a16:creationId xmlns:a16="http://schemas.microsoft.com/office/drawing/2014/main" id="{A4511EBC-2F3C-446D-867B-7DC328517A4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</a:blip>
          <a:srcRect t="23391" r="909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D30D32A-359B-41BB-9746-2CF3A21EEF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4324" y="571500"/>
            <a:ext cx="10738431" cy="3329581"/>
          </a:xfrm>
        </p:spPr>
        <p:txBody>
          <a:bodyPr rtlCol="0">
            <a:normAutofit/>
          </a:bodyPr>
          <a:lstStyle/>
          <a:p>
            <a:pPr rtl="0"/>
            <a:r>
              <a:rPr lang="es-ES" sz="6600" dirty="0" err="1"/>
              <a:t>Datawarehouse</a:t>
            </a:r>
            <a:r>
              <a:rPr lang="es-ES" sz="6600" dirty="0"/>
              <a:t> - Trabajo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4CA222A-88BC-48F4-9AE8-2115B7D1E6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4324" y="3817825"/>
            <a:ext cx="8825658" cy="861420"/>
          </a:xfrm>
        </p:spPr>
        <p:txBody>
          <a:bodyPr rtlCol="0">
            <a:normAutofit/>
          </a:bodyPr>
          <a:lstStyle/>
          <a:p>
            <a:pPr rtl="0"/>
            <a:r>
              <a:rPr lang="es-ES" dirty="0"/>
              <a:t>Bases de datos avanzadas</a:t>
            </a:r>
          </a:p>
          <a:p>
            <a:pPr rtl="0"/>
            <a:r>
              <a:rPr lang="es-ES" dirty="0"/>
              <a:t>Curso 2021/2022</a:t>
            </a: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318E9D62-7BA3-4D5E-8915-0D0E8661E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F818BBCB-7F77-4B73-B08A-30FD269C5B4D}"/>
              </a:ext>
            </a:extLst>
          </p:cNvPr>
          <p:cNvSpPr txBox="1"/>
          <p:nvPr/>
        </p:nvSpPr>
        <p:spPr>
          <a:xfrm>
            <a:off x="584324" y="5306957"/>
            <a:ext cx="39285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Jesús Baltasar Fernández</a:t>
            </a:r>
          </a:p>
          <a:p>
            <a:r>
              <a:rPr lang="es-ES" dirty="0"/>
              <a:t>Carlos Gómez Fernández</a:t>
            </a:r>
          </a:p>
          <a:p>
            <a:r>
              <a:rPr lang="es-ES" dirty="0" err="1"/>
              <a:t>Domenico</a:t>
            </a:r>
            <a:r>
              <a:rPr lang="es-ES" dirty="0"/>
              <a:t> </a:t>
            </a:r>
            <a:r>
              <a:rPr lang="es-ES" dirty="0" err="1"/>
              <a:t>Fasciano</a:t>
            </a:r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AD7BBA0-C554-4F9B-854F-331C2C42C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02111984F565}" type="slidenum">
              <a:rPr lang="es-ES" noProof="0" smtClean="0"/>
              <a:t>1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930009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CC3CDC-110A-4FE6-B198-FF36730A1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3600" dirty="0"/>
              <a:t>5. Conclusiones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5C18DB4-7E4A-491D-A343-2A91DD7C28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2729" y="1063416"/>
            <a:ext cx="8946541" cy="4195481"/>
          </a:xfrm>
        </p:spPr>
        <p:txBody>
          <a:bodyPr/>
          <a:lstStyle/>
          <a:p>
            <a:r>
              <a:rPr lang="es-ES" dirty="0"/>
              <a:t>Total de condenas por cada año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D0120A7-8D3B-429F-BF91-E99A77A6B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02111984F565}" type="slidenum">
              <a:rPr lang="es-ES" noProof="0" smtClean="0"/>
              <a:t>10</a:t>
            </a:fld>
            <a:endParaRPr lang="es-ES" noProof="0"/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E60D52BF-241A-4F1E-9730-3B588C0393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01260" y="3276600"/>
            <a:ext cx="5247140" cy="5247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8" name="Imagen 7" descr="Un dibujo de una cara feliz&#10;&#10;Descripción generada automáticamente con confianza baja">
            <a:extLst>
              <a:ext uri="{FF2B5EF4-FFF2-40B4-BE49-F238E27FC236}">
                <a16:creationId xmlns:a16="http://schemas.microsoft.com/office/drawing/2014/main" id="{9DB9B35A-F632-4E65-97B3-71470758C5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791" y="2047456"/>
            <a:ext cx="5470090" cy="2891590"/>
          </a:xfrm>
          <a:prstGeom prst="rect">
            <a:avLst/>
          </a:prstGeom>
        </p:spPr>
      </p:pic>
      <p:pic>
        <p:nvPicPr>
          <p:cNvPr id="9" name="Imagen 8" descr="Gráfico, Gráfico circular&#10;&#10;Descripción generada automáticamente">
            <a:extLst>
              <a:ext uri="{FF2B5EF4-FFF2-40B4-BE49-F238E27FC236}">
                <a16:creationId xmlns:a16="http://schemas.microsoft.com/office/drawing/2014/main" id="{143F52D6-4D4C-4BAF-8208-AAB74989073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056" t="7307" r="850" b="10807"/>
          <a:stretch/>
        </p:blipFill>
        <p:spPr>
          <a:xfrm>
            <a:off x="5849881" y="2047456"/>
            <a:ext cx="5905850" cy="2891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8080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CC3CDC-110A-4FE6-B198-FF36730A1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3600" dirty="0"/>
              <a:t>5. Conclusiones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5C18DB4-7E4A-491D-A343-2A91DD7C28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2729" y="1063416"/>
            <a:ext cx="8946541" cy="4195481"/>
          </a:xfrm>
        </p:spPr>
        <p:txBody>
          <a:bodyPr/>
          <a:lstStyle/>
          <a:p>
            <a:r>
              <a:rPr lang="es-ES" dirty="0"/>
              <a:t>Total de condenas por rango de edad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D0120A7-8D3B-429F-BF91-E99A77A6B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02111984F565}" type="slidenum">
              <a:rPr lang="es-ES" noProof="0" smtClean="0"/>
              <a:t>11</a:t>
            </a:fld>
            <a:endParaRPr lang="es-ES" noProof="0"/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E60D52BF-241A-4F1E-9730-3B588C0393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01260" y="3276600"/>
            <a:ext cx="5247140" cy="5247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7" name="Imagen 6" descr="Gráfico, Gráfico de barras&#10;&#10;Descripción generada automáticamente">
            <a:extLst>
              <a:ext uri="{FF2B5EF4-FFF2-40B4-BE49-F238E27FC236}">
                <a16:creationId xmlns:a16="http://schemas.microsoft.com/office/drawing/2014/main" id="{B9DF5628-A99B-4F37-A9DB-AEBBB96A5E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799" y="2186332"/>
            <a:ext cx="5780878" cy="3233121"/>
          </a:xfrm>
          <a:prstGeom prst="rect">
            <a:avLst/>
          </a:prstGeom>
        </p:spPr>
      </p:pic>
      <p:pic>
        <p:nvPicPr>
          <p:cNvPr id="10" name="Imagen 9" descr="Gráfico, Gráfico circular&#10;&#10;Descripción generada automáticamente">
            <a:extLst>
              <a:ext uri="{FF2B5EF4-FFF2-40B4-BE49-F238E27FC236}">
                <a16:creationId xmlns:a16="http://schemas.microsoft.com/office/drawing/2014/main" id="{9AD88850-FFE3-483D-AA0C-8A8E5115C6A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404" t="4384" r="8481" b="5909"/>
          <a:stretch/>
        </p:blipFill>
        <p:spPr>
          <a:xfrm>
            <a:off x="6189677" y="2186332"/>
            <a:ext cx="5604460" cy="3233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879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CC3CDC-110A-4FE6-B198-FF36730A1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3600" dirty="0"/>
              <a:t>5. Conclusiones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5C18DB4-7E4A-491D-A343-2A91DD7C28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2729" y="1063416"/>
            <a:ext cx="8946541" cy="4195481"/>
          </a:xfrm>
        </p:spPr>
        <p:txBody>
          <a:bodyPr/>
          <a:lstStyle/>
          <a:p>
            <a:r>
              <a:rPr lang="es-ES" dirty="0"/>
              <a:t>Total de condenas por género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D0120A7-8D3B-429F-BF91-E99A77A6B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02111984F565}" type="slidenum">
              <a:rPr lang="es-ES" noProof="0" smtClean="0"/>
              <a:t>12</a:t>
            </a:fld>
            <a:endParaRPr lang="es-ES" noProof="0"/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E60D52BF-241A-4F1E-9730-3B588C0393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01260" y="3276600"/>
            <a:ext cx="5247140" cy="5247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9" name="Imagen 8" descr="Gráfico, Gráfico circular&#10;&#10;Descripción generada automáticamente">
            <a:extLst>
              <a:ext uri="{FF2B5EF4-FFF2-40B4-BE49-F238E27FC236}">
                <a16:creationId xmlns:a16="http://schemas.microsoft.com/office/drawing/2014/main" id="{2D313AE0-924C-4120-81BA-364C7F4F86B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296" b="9046"/>
          <a:stretch/>
        </p:blipFill>
        <p:spPr>
          <a:xfrm>
            <a:off x="2075160" y="1713713"/>
            <a:ext cx="8041677" cy="3898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3380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CC3CDC-110A-4FE6-B198-FF36730A1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3600" dirty="0"/>
              <a:t>5. Conclusiones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5C18DB4-7E4A-491D-A343-2A91DD7C28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2729" y="1063416"/>
            <a:ext cx="8946541" cy="4195481"/>
          </a:xfrm>
        </p:spPr>
        <p:txBody>
          <a:bodyPr/>
          <a:lstStyle/>
          <a:p>
            <a:r>
              <a:rPr lang="es-ES" dirty="0"/>
              <a:t>Total de condenas por nacionalidad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D0120A7-8D3B-429F-BF91-E99A77A6B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02111984F565}" type="slidenum">
              <a:rPr lang="es-ES" noProof="0" smtClean="0"/>
              <a:t>13</a:t>
            </a:fld>
            <a:endParaRPr lang="es-ES" noProof="0"/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E60D52BF-241A-4F1E-9730-3B588C0393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01260" y="3276600"/>
            <a:ext cx="5247140" cy="5247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7" name="Imagen 6" descr="Gráfico, Gráfico circular&#10;&#10;Descripción generada automáticamente">
            <a:extLst>
              <a:ext uri="{FF2B5EF4-FFF2-40B4-BE49-F238E27FC236}">
                <a16:creationId xmlns:a16="http://schemas.microsoft.com/office/drawing/2014/main" id="{E0EC7975-45E7-4138-A22C-B9D518C87A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861" b="7308"/>
          <a:stretch/>
        </p:blipFill>
        <p:spPr>
          <a:xfrm>
            <a:off x="2108716" y="1719025"/>
            <a:ext cx="7974565" cy="3973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4996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CC3CDC-110A-4FE6-B198-FF36730A1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3600" dirty="0"/>
              <a:t>5. Conclusiones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5C18DB4-7E4A-491D-A343-2A91DD7C28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2729" y="1063416"/>
            <a:ext cx="8946541" cy="4195481"/>
          </a:xfrm>
        </p:spPr>
        <p:txBody>
          <a:bodyPr/>
          <a:lstStyle/>
          <a:p>
            <a:r>
              <a:rPr lang="es-ES" dirty="0"/>
              <a:t>Total de condenas según número de delitos cometidos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D0120A7-8D3B-429F-BF91-E99A77A6B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02111984F565}" type="slidenum">
              <a:rPr lang="es-ES" noProof="0" smtClean="0"/>
              <a:t>14</a:t>
            </a:fld>
            <a:endParaRPr lang="es-ES" noProof="0"/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E60D52BF-241A-4F1E-9730-3B588C0393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01260" y="3276600"/>
            <a:ext cx="5247140" cy="5247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8" name="Imagen 7" descr="Gráfico, Gráfico circular&#10;&#10;Descripción generada automáticamente">
            <a:extLst>
              <a:ext uri="{FF2B5EF4-FFF2-40B4-BE49-F238E27FC236}">
                <a16:creationId xmlns:a16="http://schemas.microsoft.com/office/drawing/2014/main" id="{FCC1A3C9-4CAA-4BB0-9F9D-EA7FF32B85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720" t="2880" b="7308"/>
          <a:stretch/>
        </p:blipFill>
        <p:spPr>
          <a:xfrm>
            <a:off x="2100327" y="1853248"/>
            <a:ext cx="7991343" cy="3849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6283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n 14" descr="diseño abstracto">
            <a:extLst>
              <a:ext uri="{FF2B5EF4-FFF2-40B4-BE49-F238E27FC236}">
                <a16:creationId xmlns:a16="http://schemas.microsoft.com/office/drawing/2014/main" id="{6D363037-1741-4470-A023-883E2FFD584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</a:blip>
          <a:srcRect t="18308" r="6818" b="2872"/>
          <a:stretch/>
        </p:blipFill>
        <p:spPr>
          <a:xfrm flipH="1">
            <a:off x="20" y="10"/>
            <a:ext cx="12191980" cy="6857990"/>
          </a:xfrm>
          <a:prstGeom prst="rect">
            <a:avLst/>
          </a:prstGeom>
        </p:spPr>
      </p:pic>
      <p:sp>
        <p:nvSpPr>
          <p:cNvPr id="12" name="Título 11">
            <a:extLst>
              <a:ext uri="{FF2B5EF4-FFF2-40B4-BE49-F238E27FC236}">
                <a16:creationId xmlns:a16="http://schemas.microsoft.com/office/drawing/2014/main" id="{970C361B-D32E-42E0-A41E-86C3D9AC88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Gracias</a:t>
            </a:r>
          </a:p>
        </p:txBody>
      </p:sp>
      <p:sp>
        <p:nvSpPr>
          <p:cNvPr id="10" name="Subtítulo 9">
            <a:extLst>
              <a:ext uri="{FF2B5EF4-FFF2-40B4-BE49-F238E27FC236}">
                <a16:creationId xmlns:a16="http://schemas.microsoft.com/office/drawing/2014/main" id="{D82D8A84-0B50-4224-BFBD-478B209704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0680" y="4772768"/>
            <a:ext cx="8825658" cy="861420"/>
          </a:xfrm>
        </p:spPr>
        <p:txBody>
          <a:bodyPr/>
          <a:lstStyle/>
          <a:p>
            <a:r>
              <a:rPr lang="es-ES" dirty="0"/>
              <a:t>Por vuestra atención</a:t>
            </a:r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E549568B-963A-4AD7-9041-1CE4D0A29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s-ES" noProof="0" smtClean="0"/>
              <a:pPr/>
              <a:t>15</a:t>
            </a:fld>
            <a:endParaRPr lang="es-ES" noProof="0"/>
          </a:p>
        </p:txBody>
      </p:sp>
      <p:pic>
        <p:nvPicPr>
          <p:cNvPr id="4" name="Imagen 3" descr="Un hombre sentado frente a una mesa con una computadora&#10;&#10;Descripción generada automáticamente con confianza media">
            <a:extLst>
              <a:ext uri="{FF2B5EF4-FFF2-40B4-BE49-F238E27FC236}">
                <a16:creationId xmlns:a16="http://schemas.microsoft.com/office/drawing/2014/main" id="{E0587D49-4550-4C6D-95EE-FBB24A9255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80316" y="1438719"/>
            <a:ext cx="5872380" cy="4404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767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xit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El impacto del Data Warehouse y Data Mining en la nueva comunicación  empresarial | Conexión ESAN">
            <a:extLst>
              <a:ext uri="{FF2B5EF4-FFF2-40B4-BE49-F238E27FC236}">
                <a16:creationId xmlns:a16="http://schemas.microsoft.com/office/drawing/2014/main" id="{20F540E4-F787-417D-A994-6C12CF2DB14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6" r="52419"/>
          <a:stretch/>
        </p:blipFill>
        <p:spPr bwMode="auto">
          <a:xfrm>
            <a:off x="6389334" y="0"/>
            <a:ext cx="580266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CC4174D3-6B10-409E-9110-EEBEAA7E3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668" y="629266"/>
            <a:ext cx="4802031" cy="1641986"/>
          </a:xfrm>
        </p:spPr>
        <p:txBody>
          <a:bodyPr rtlCol="0">
            <a:normAutofit/>
          </a:bodyPr>
          <a:lstStyle/>
          <a:p>
            <a:pPr rtl="0"/>
            <a:r>
              <a:rPr lang="es-ES" noProof="1"/>
              <a:t>Índice de contenidos</a:t>
            </a:r>
          </a:p>
        </p:txBody>
      </p:sp>
      <p:sp>
        <p:nvSpPr>
          <p:cNvPr id="78" name="Rectángulo 77">
            <a:extLst>
              <a:ext uri="{FF2B5EF4-FFF2-40B4-BE49-F238E27FC236}">
                <a16:creationId xmlns:a16="http://schemas.microsoft.com/office/drawing/2014/main" id="{7527E565-DE8D-445C-9879-AD1D04415A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4" name="Marcador de contenido 3" descr="Gráfico de SmartArt">
            <a:extLst>
              <a:ext uri="{FF2B5EF4-FFF2-40B4-BE49-F238E27FC236}">
                <a16:creationId xmlns:a16="http://schemas.microsoft.com/office/drawing/2014/main" id="{C881A426-2B90-41D4-8B71-F9600C3FCE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9626120"/>
              </p:ext>
            </p:extLst>
          </p:nvPr>
        </p:nvGraphicFramePr>
        <p:xfrm>
          <a:off x="650668" y="2438400"/>
          <a:ext cx="4802031" cy="38099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41F83D00-4130-43D9-8868-CBE0B7ACA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02111984F565}" type="slidenum">
              <a:rPr lang="es-ES" noProof="0" smtClean="0"/>
              <a:t>2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333881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EE7D58-1253-4CBF-BB2F-8B4FACDE2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723" y="458637"/>
            <a:ext cx="9404723" cy="790156"/>
          </a:xfrm>
        </p:spPr>
        <p:txBody>
          <a:bodyPr/>
          <a:lstStyle/>
          <a:p>
            <a:r>
              <a:rPr lang="es-ES" sz="3600" dirty="0"/>
              <a:t>1. </a:t>
            </a:r>
            <a:r>
              <a:rPr lang="es-ES" sz="3600" dirty="0" err="1"/>
              <a:t>Dataset</a:t>
            </a:r>
            <a:endParaRPr lang="es-ES" sz="36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01AA0E7-CA01-4298-9A36-FD03B0D351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818" y="1680056"/>
            <a:ext cx="9404723" cy="4195481"/>
          </a:xfrm>
        </p:spPr>
        <p:txBody>
          <a:bodyPr/>
          <a:lstStyle/>
          <a:p>
            <a:r>
              <a:rPr lang="es-ES" dirty="0"/>
              <a:t>Adultos condenados anualmente. </a:t>
            </a:r>
          </a:p>
          <a:p>
            <a:r>
              <a:rPr lang="es-ES" dirty="0"/>
              <a:t>Atributos:</a:t>
            </a:r>
          </a:p>
          <a:p>
            <a:pPr marL="857250" lvl="1" indent="-457200">
              <a:buFont typeface="+mj-lt"/>
              <a:buAutoNum type="arabicPeriod"/>
            </a:pPr>
            <a:r>
              <a:rPr lang="es-ES" dirty="0"/>
              <a:t>Género (hombre, mujer)</a:t>
            </a:r>
          </a:p>
          <a:p>
            <a:pPr marL="857250" lvl="1" indent="-457200">
              <a:buFont typeface="+mj-lt"/>
              <a:buAutoNum type="arabicPeriod"/>
            </a:pPr>
            <a:r>
              <a:rPr lang="es-ES" dirty="0"/>
              <a:t>Nacionalidad (española, extranjera)</a:t>
            </a:r>
          </a:p>
          <a:p>
            <a:pPr marL="857250" lvl="1" indent="-457200">
              <a:buFont typeface="+mj-lt"/>
              <a:buAutoNum type="arabicPeriod"/>
            </a:pPr>
            <a:r>
              <a:rPr lang="es-ES" dirty="0"/>
              <a:t>Rango de edad (de 18 a 20 años, de 21 a 25, de 26 a 30… de 71 y más)</a:t>
            </a:r>
          </a:p>
          <a:p>
            <a:pPr marL="857250" lvl="1" indent="-457200">
              <a:buFont typeface="+mj-lt"/>
              <a:buAutoNum type="arabicPeriod"/>
            </a:pPr>
            <a:r>
              <a:rPr lang="es-ES" dirty="0"/>
              <a:t>Año de la condena (2013-2020)</a:t>
            </a:r>
          </a:p>
          <a:p>
            <a:pPr marL="857250" lvl="1" indent="-457200">
              <a:buFont typeface="+mj-lt"/>
              <a:buAutoNum type="arabicPeriod"/>
            </a:pPr>
            <a:r>
              <a:rPr lang="es-ES" dirty="0"/>
              <a:t>Cantidad de delitos (1, 2, 3, 4 o más)</a:t>
            </a:r>
          </a:p>
          <a:p>
            <a:pPr marL="857250" lvl="1" indent="-457200">
              <a:buFont typeface="+mj-lt"/>
              <a:buAutoNum type="arabicPeriod"/>
            </a:pPr>
            <a:r>
              <a:rPr lang="es-ES" dirty="0"/>
              <a:t>Número de condenas</a:t>
            </a:r>
          </a:p>
          <a:p>
            <a:r>
              <a:rPr lang="es-ES" dirty="0"/>
              <a:t>Fuente: INE (Instituto Nacional de Estadística)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567FE0B-688B-4499-9A6F-CC16D1882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02111984F565}" type="slidenum">
              <a:rPr lang="es-ES" noProof="0" smtClean="0"/>
              <a:t>3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0135651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3DC570-72AC-45BE-BB60-458EBBAC8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14" y="457557"/>
            <a:ext cx="7968954" cy="820827"/>
          </a:xfrm>
        </p:spPr>
        <p:txBody>
          <a:bodyPr rtlCol="0"/>
          <a:lstStyle/>
          <a:p>
            <a:pPr rtl="0"/>
            <a:r>
              <a:rPr lang="es-ES" sz="3600" noProof="1"/>
              <a:t>1. Dataset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4E527C2C-166F-4771-B959-F0E19E1A30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714" y="1278384"/>
            <a:ext cx="5965518" cy="3615465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A51F7EF8-B91F-4C69-A9B8-DFCF2D387B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1505" y="2400881"/>
            <a:ext cx="3526436" cy="3999562"/>
          </a:xfrm>
          <a:prstGeom prst="rect">
            <a:avLst/>
          </a:prstGeom>
        </p:spPr>
      </p:pic>
      <p:sp>
        <p:nvSpPr>
          <p:cNvPr id="19" name="Flecha: a la derecha 18">
            <a:extLst>
              <a:ext uri="{FF2B5EF4-FFF2-40B4-BE49-F238E27FC236}">
                <a16:creationId xmlns:a16="http://schemas.microsoft.com/office/drawing/2014/main" id="{B5BBAD52-B02E-4672-BDD5-CDFBFB0C7E0C}"/>
              </a:ext>
            </a:extLst>
          </p:cNvPr>
          <p:cNvSpPr/>
          <p:nvPr/>
        </p:nvSpPr>
        <p:spPr>
          <a:xfrm>
            <a:off x="4252404" y="5650637"/>
            <a:ext cx="3187083" cy="6125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4BCF45C0-CEBE-4F4B-8A73-ABF3580C0EE8}"/>
              </a:ext>
            </a:extLst>
          </p:cNvPr>
          <p:cNvSpPr/>
          <p:nvPr/>
        </p:nvSpPr>
        <p:spPr>
          <a:xfrm>
            <a:off x="4252404" y="5069151"/>
            <a:ext cx="257452" cy="10209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Marcador de número de diapositiva 20">
            <a:extLst>
              <a:ext uri="{FF2B5EF4-FFF2-40B4-BE49-F238E27FC236}">
                <a16:creationId xmlns:a16="http://schemas.microsoft.com/office/drawing/2014/main" id="{414154A3-1D37-4A90-B2E6-E39E61DB4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02111984F565}" type="slidenum">
              <a:rPr lang="es-ES" noProof="0" smtClean="0"/>
              <a:t>4</a:t>
            </a:fld>
            <a:endParaRPr lang="es-ES" noProof="0"/>
          </a:p>
        </p:txBody>
      </p:sp>
      <p:sp>
        <p:nvSpPr>
          <p:cNvPr id="22" name="Flecha: a la derecha 21">
            <a:extLst>
              <a:ext uri="{FF2B5EF4-FFF2-40B4-BE49-F238E27FC236}">
                <a16:creationId xmlns:a16="http://schemas.microsoft.com/office/drawing/2014/main" id="{AA3823CF-3DD3-448B-8379-D31E2C839271}"/>
              </a:ext>
            </a:extLst>
          </p:cNvPr>
          <p:cNvSpPr/>
          <p:nvPr/>
        </p:nvSpPr>
        <p:spPr>
          <a:xfrm>
            <a:off x="4252404" y="5650636"/>
            <a:ext cx="3187083" cy="6125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0285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32941C-8C15-416D-B4CC-0DC241AA4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3600" dirty="0"/>
              <a:t>2. Diseño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02B7F6F-0226-4CC1-810B-751060E841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1572" y="1440359"/>
            <a:ext cx="8946541" cy="4195481"/>
          </a:xfrm>
        </p:spPr>
        <p:txBody>
          <a:bodyPr/>
          <a:lstStyle/>
          <a:p>
            <a:r>
              <a:rPr lang="es-ES" dirty="0"/>
              <a:t>Diseño en estrella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3F81C65-0E44-4874-BEBC-8D5530F7B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02111984F565}" type="slidenum">
              <a:rPr lang="es-ES" noProof="0" smtClean="0"/>
              <a:t>5</a:t>
            </a:fld>
            <a:endParaRPr lang="es-ES" noProof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0CCCE42D-8BCA-4461-94EB-BAFF0AF53D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5087" y="1946282"/>
            <a:ext cx="9441825" cy="4225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4805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9AB672-8106-4A0F-8BC5-23989C3AE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3600" dirty="0"/>
              <a:t>3. Procesos ETL</a:t>
            </a:r>
          </a:p>
        </p:txBody>
      </p:sp>
      <p:graphicFrame>
        <p:nvGraphicFramePr>
          <p:cNvPr id="6" name="Marcador de contenido 5">
            <a:extLst>
              <a:ext uri="{FF2B5EF4-FFF2-40B4-BE49-F238E27FC236}">
                <a16:creationId xmlns:a16="http://schemas.microsoft.com/office/drawing/2014/main" id="{1EBB9625-72E8-458A-B7B0-BE5D6847977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6403461"/>
              </p:ext>
            </p:extLst>
          </p:nvPr>
        </p:nvGraphicFramePr>
        <p:xfrm>
          <a:off x="1405999" y="1063416"/>
          <a:ext cx="8946541" cy="41954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204AA08-D296-4B17-9C77-6C0AED615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02111984F565}" type="slidenum">
              <a:rPr lang="es-ES" noProof="0" smtClean="0"/>
              <a:t>6</a:t>
            </a:fld>
            <a:endParaRPr lang="es-ES" noProof="0"/>
          </a:p>
        </p:txBody>
      </p:sp>
      <p:graphicFrame>
        <p:nvGraphicFramePr>
          <p:cNvPr id="9" name="Diagrama 8">
            <a:extLst>
              <a:ext uri="{FF2B5EF4-FFF2-40B4-BE49-F238E27FC236}">
                <a16:creationId xmlns:a16="http://schemas.microsoft.com/office/drawing/2014/main" id="{60C2CBDD-7ABB-4A1C-B421-24244E95452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40698569"/>
              </p:ext>
            </p:extLst>
          </p:nvPr>
        </p:nvGraphicFramePr>
        <p:xfrm>
          <a:off x="2773329" y="4272866"/>
          <a:ext cx="6645341" cy="22206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032482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823818-3B57-4A61-8BF8-A0701BC8B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3600" dirty="0"/>
              <a:t>4. Análisis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1DB89AB-0F97-4CC3-852A-911B5916E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02111984F565}" type="slidenum">
              <a:rPr lang="es-ES" noProof="0" smtClean="0"/>
              <a:t>7</a:t>
            </a:fld>
            <a:endParaRPr lang="es-ES" noProof="0"/>
          </a:p>
        </p:txBody>
      </p:sp>
      <p:pic>
        <p:nvPicPr>
          <p:cNvPr id="1026" name="Picture 2" descr="Historia de Python - Wikipedia, la enciclopedia libre">
            <a:extLst>
              <a:ext uri="{FF2B5EF4-FFF2-40B4-BE49-F238E27FC236}">
                <a16:creationId xmlns:a16="http://schemas.microsoft.com/office/drawing/2014/main" id="{EB79F190-AAEA-44C5-B2BB-CA4B5136535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5272" y="2361841"/>
            <a:ext cx="2134315" cy="2134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Signo más | Icono Gratis">
            <a:extLst>
              <a:ext uri="{FF2B5EF4-FFF2-40B4-BE49-F238E27FC236}">
                <a16:creationId xmlns:a16="http://schemas.microsoft.com/office/drawing/2014/main" id="{982C3580-CE69-4B30-AD00-33847CB201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201175" y="3024917"/>
            <a:ext cx="1179143" cy="1179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Microsoft Access - Programación en Microsoft Access">
            <a:extLst>
              <a:ext uri="{FF2B5EF4-FFF2-40B4-BE49-F238E27FC236}">
                <a16:creationId xmlns:a16="http://schemas.microsoft.com/office/drawing/2014/main" id="{B0B6D7DF-ADDF-45D8-B320-8F6E7DD41D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6041" y="2223082"/>
            <a:ext cx="2456499" cy="2411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59669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0CED3C-F9CF-466A-B866-3B22B830A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3600" dirty="0"/>
              <a:t>4. Análisis</a:t>
            </a:r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8D1C42FF-09DC-4E1E-8931-0E55E2B7E7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8424" y="1351359"/>
            <a:ext cx="8560096" cy="4524397"/>
          </a:xfr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960D27B-3B13-4288-AC39-4BBEC8880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02111984F565}" type="slidenum">
              <a:rPr lang="es-ES" noProof="0" smtClean="0"/>
              <a:t>8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0147215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B0F008-ECA0-4463-B8E7-46C5F07F1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3600" dirty="0"/>
              <a:t>4. Análisis</a:t>
            </a:r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ED83F932-7A15-4FDA-BD81-BBA0146606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5054" y="1320763"/>
            <a:ext cx="8631007" cy="4585087"/>
          </a:xfr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5ECB01A-F103-4E0D-AE73-FB309166E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02111984F565}" type="slidenum">
              <a:rPr lang="es-ES" noProof="0" smtClean="0"/>
              <a:t>9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657598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0521677_TF78884036_Win32" id="{F1E076FC-6030-4509-B277-491A790BB673}" vid="{D93CB026-5A42-48B9-A074-7DDFFFA1BBCD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la oficin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48C88F1-1664-415F-AFCE-F6CF4580981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CC30393A-FEC6-4A44-9E4A-6EA49F1F7D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D16958A-754B-4396-9457-FD7A427A37D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Diseño digital</Template>
  <TotalTime>1442</TotalTime>
  <Words>214</Words>
  <Application>Microsoft Office PowerPoint</Application>
  <PresentationFormat>Panorámica</PresentationFormat>
  <Paragraphs>66</Paragraphs>
  <Slides>15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0" baseType="lpstr">
      <vt:lpstr>Arial</vt:lpstr>
      <vt:lpstr>Calibri</vt:lpstr>
      <vt:lpstr>Century Gothic</vt:lpstr>
      <vt:lpstr>Wingdings 3</vt:lpstr>
      <vt:lpstr>Ion</vt:lpstr>
      <vt:lpstr>Datawarehouse - Trabajo</vt:lpstr>
      <vt:lpstr>Índice de contenidos</vt:lpstr>
      <vt:lpstr>1. Dataset</vt:lpstr>
      <vt:lpstr>1. Dataset</vt:lpstr>
      <vt:lpstr>2. Diseño</vt:lpstr>
      <vt:lpstr>3. Procesos ETL</vt:lpstr>
      <vt:lpstr>4. Análisis</vt:lpstr>
      <vt:lpstr>4. Análisis</vt:lpstr>
      <vt:lpstr>4. Análisis</vt:lpstr>
      <vt:lpstr>5. Conclusiones</vt:lpstr>
      <vt:lpstr>5. Conclusiones</vt:lpstr>
      <vt:lpstr>5. Conclusiones</vt:lpstr>
      <vt:lpstr>5. Conclusiones</vt:lpstr>
      <vt:lpstr>5. Conclusiones</vt:lpstr>
      <vt:lpstr>Gracias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Datawarehouse - Trabajo</dc:title>
  <dc:creator>Jesus Baltasar Fernández</dc:creator>
  <cp:lastModifiedBy>Jesus Baltasar Fernández</cp:lastModifiedBy>
  <cp:revision>2</cp:revision>
  <dcterms:created xsi:type="dcterms:W3CDTF">2022-02-28T18:00:46Z</dcterms:created>
  <dcterms:modified xsi:type="dcterms:W3CDTF">2022-03-02T18:26:17Z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