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9" r:id="rId6"/>
    <p:sldId id="270" r:id="rId7"/>
    <p:sldId id="271" r:id="rId8"/>
    <p:sldId id="272" r:id="rId9"/>
    <p:sldId id="273" r:id="rId10"/>
    <p:sldId id="276" r:id="rId11"/>
    <p:sldId id="280" r:id="rId12"/>
    <p:sldId id="282" r:id="rId13"/>
    <p:sldId id="277" r:id="rId14"/>
    <p:sldId id="278" r:id="rId15"/>
    <p:sldId id="281" r:id="rId16"/>
    <p:sldId id="283" r:id="rId17"/>
    <p:sldId id="267" r:id="rId1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41" autoAdjust="0"/>
  </p:normalViewPr>
  <p:slideViewPr>
    <p:cSldViewPr snapToGrid="0">
      <p:cViewPr varScale="1">
        <p:scale>
          <a:sx n="89" d="100"/>
          <a:sy n="89" d="100"/>
        </p:scale>
        <p:origin x="45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ruebasaluuclm-my.sharepoint.com/personal/jesus_baltasar_alu_uclm_es/Documents/FOND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pruebasaluuclm-my.sharepoint.com/personal/jesus_baltasar_alu_uclm_es/Documents/FOND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pruebasaluuclm-my.sharepoint.com/personal/jesus_baltasar_alu_uclm_es/Documents/FOND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pruebasaluuclm-my.sharepoint.com/personal/jesus_baltasar_alu_uclm_es/Documents/FOND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pruebasaluuclm-my.sharepoint.com/personal/jesus_baltasar_alu_uclm_es/Documents/FOND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1"/>
          <c:order val="0"/>
          <c:tx>
            <c:strRef>
              <c:f>Graficos!$R$15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tint val="98000"/>
                    <a:lumMod val="114000"/>
                  </a:schemeClr>
                </a:gs>
                <a:gs pos="100000">
                  <a:schemeClr val="accent1">
                    <a:shade val="76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Graficos!$Q$16:$Q$21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Graficos!$R$16:$R$21</c:f>
              <c:numCache>
                <c:formatCode>#,##0.00\ "€"</c:formatCode>
                <c:ptCount val="6"/>
                <c:pt idx="0">
                  <c:v>2168091596</c:v>
                </c:pt>
                <c:pt idx="1">
                  <c:v>3291103297</c:v>
                </c:pt>
                <c:pt idx="2">
                  <c:v>4137566749</c:v>
                </c:pt>
                <c:pt idx="3">
                  <c:v>2757354989</c:v>
                </c:pt>
                <c:pt idx="4">
                  <c:v>629206666</c:v>
                </c:pt>
                <c:pt idx="5">
                  <c:v>579053255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00-4EF9-86C9-0321511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5747391"/>
        <c:axId val="395745311"/>
        <c:axId val="0"/>
      </c:bar3DChart>
      <c:catAx>
        <c:axId val="39574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95745311"/>
        <c:crosses val="autoZero"/>
        <c:auto val="1"/>
        <c:lblAlgn val="ctr"/>
        <c:lblOffset val="100"/>
        <c:noMultiLvlLbl val="0"/>
      </c:catAx>
      <c:valAx>
        <c:axId val="39574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#,##0.0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95747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Graficos!$R$23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Graficos!$Q$24:$Q$35</c:f>
              <c:strCache>
                <c:ptCount val="12"/>
                <c:pt idx="0">
                  <c:v>S1
2016</c:v>
                </c:pt>
                <c:pt idx="1">
                  <c:v>S2
2016</c:v>
                </c:pt>
                <c:pt idx="2">
                  <c:v>S1
2017</c:v>
                </c:pt>
                <c:pt idx="3">
                  <c:v>S2
2017</c:v>
                </c:pt>
                <c:pt idx="4">
                  <c:v>S1
2018</c:v>
                </c:pt>
                <c:pt idx="5">
                  <c:v>S2
2018</c:v>
                </c:pt>
                <c:pt idx="6">
                  <c:v>S1
2019</c:v>
                </c:pt>
                <c:pt idx="7">
                  <c:v>S2
2019</c:v>
                </c:pt>
                <c:pt idx="8">
                  <c:v>S1
2020</c:v>
                </c:pt>
                <c:pt idx="9">
                  <c:v>S2
2020</c:v>
                </c:pt>
                <c:pt idx="10">
                  <c:v>S1
2021</c:v>
                </c:pt>
                <c:pt idx="11">
                  <c:v>S2
2021</c:v>
                </c:pt>
              </c:strCache>
            </c:strRef>
          </c:cat>
          <c:val>
            <c:numRef>
              <c:f>Graficos!$R$24:$R$35</c:f>
              <c:numCache>
                <c:formatCode>#,##0.00\ "€"</c:formatCode>
                <c:ptCount val="12"/>
                <c:pt idx="0">
                  <c:v>1109665803</c:v>
                </c:pt>
                <c:pt idx="1">
                  <c:v>1058425793</c:v>
                </c:pt>
                <c:pt idx="2">
                  <c:v>1401057152</c:v>
                </c:pt>
                <c:pt idx="3">
                  <c:v>1890046145</c:v>
                </c:pt>
                <c:pt idx="4">
                  <c:v>2143514390</c:v>
                </c:pt>
                <c:pt idx="5">
                  <c:v>1994052359</c:v>
                </c:pt>
                <c:pt idx="6">
                  <c:v>1717250657</c:v>
                </c:pt>
                <c:pt idx="7">
                  <c:v>1040104332</c:v>
                </c:pt>
                <c:pt idx="8">
                  <c:v>334226005</c:v>
                </c:pt>
                <c:pt idx="9">
                  <c:v>294980661</c:v>
                </c:pt>
                <c:pt idx="10">
                  <c:v>280473290</c:v>
                </c:pt>
                <c:pt idx="11">
                  <c:v>298579965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33-4556-BC9A-33BC20929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30114463"/>
        <c:axId val="1130117375"/>
        <c:axId val="0"/>
      </c:bar3DChart>
      <c:catAx>
        <c:axId val="1130114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30117375"/>
        <c:crosses val="autoZero"/>
        <c:auto val="1"/>
        <c:lblAlgn val="ctr"/>
        <c:lblOffset val="100"/>
        <c:noMultiLvlLbl val="0"/>
      </c:catAx>
      <c:valAx>
        <c:axId val="1130117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#,##0.0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30114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Graficos!$R$37</c:f>
              <c:strCache>
                <c:ptCount val="1"/>
                <c:pt idx="0">
                  <c:v>MÁXIMOS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Graficos!$Q$38:$Q$43</c:f>
              <c:strCache>
                <c:ptCount val="6"/>
                <c:pt idx="0">
                  <c:v>STANDARD LIFE  2016</c:v>
                </c:pt>
                <c:pt idx="1">
                  <c:v>JB MULTISTOCK  2017</c:v>
                </c:pt>
                <c:pt idx="2">
                  <c:v>PICTET TOTAL RE  2018</c:v>
                </c:pt>
                <c:pt idx="3">
                  <c:v>PICTET TOTAL RE  2019</c:v>
                </c:pt>
                <c:pt idx="4">
                  <c:v>TESORO PUBLICO  2020</c:v>
                </c:pt>
                <c:pt idx="5">
                  <c:v>BLACKROCK LUXEM
2021</c:v>
                </c:pt>
              </c:strCache>
            </c:strRef>
          </c:cat>
          <c:val>
            <c:numRef>
              <c:f>Graficos!$R$38:$R$43</c:f>
              <c:numCache>
                <c:formatCode>#,##0.00\ "€"</c:formatCode>
                <c:ptCount val="6"/>
                <c:pt idx="0">
                  <c:v>58337823</c:v>
                </c:pt>
                <c:pt idx="1">
                  <c:v>82575175</c:v>
                </c:pt>
                <c:pt idx="2">
                  <c:v>99226442</c:v>
                </c:pt>
                <c:pt idx="3">
                  <c:v>94682975</c:v>
                </c:pt>
                <c:pt idx="4">
                  <c:v>19200588</c:v>
                </c:pt>
                <c:pt idx="5">
                  <c:v>17763548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19-4479-8D0B-40F96106F5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599147616"/>
        <c:axId val="1599136384"/>
        <c:axId val="0"/>
      </c:bar3DChart>
      <c:catAx>
        <c:axId val="1599147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99136384"/>
        <c:crosses val="autoZero"/>
        <c:auto val="1"/>
        <c:lblAlgn val="ctr"/>
        <c:lblOffset val="100"/>
        <c:noMultiLvlLbl val="0"/>
      </c:catAx>
      <c:valAx>
        <c:axId val="15991363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#,##0.00\ &quot;€&quot;" sourceLinked="1"/>
        <c:majorTickMark val="none"/>
        <c:minorTickMark val="none"/>
        <c:tickLblPos val="nextTo"/>
        <c:crossAx val="159914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Graficos!$R$45</c:f>
              <c:strCache>
                <c:ptCount val="1"/>
                <c:pt idx="0">
                  <c:v>MÍNIMOS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Graficos!$Q$46:$Q$51</c:f>
              <c:strCache>
                <c:ptCount val="6"/>
                <c:pt idx="0">
                  <c:v>ATTITUDE
2016</c:v>
                </c:pt>
                <c:pt idx="1">
                  <c:v>ATTITUDE
2017</c:v>
                </c:pt>
                <c:pt idx="2">
                  <c:v>TESORO PUBLICO
2018</c:v>
                </c:pt>
                <c:pt idx="3">
                  <c:v>HARMONY CAPITAL
2019</c:v>
                </c:pt>
                <c:pt idx="4">
                  <c:v>HARMONY CAPITAL
2020</c:v>
                </c:pt>
                <c:pt idx="5">
                  <c:v>HARMONY CAPITAL
2021</c:v>
                </c:pt>
              </c:strCache>
            </c:strRef>
          </c:cat>
          <c:val>
            <c:numRef>
              <c:f>Graficos!$R$46:$R$51</c:f>
              <c:numCache>
                <c:formatCode>#,##0.00\ "€"</c:formatCode>
                <c:ptCount val="6"/>
                <c:pt idx="0">
                  <c:v>419200</c:v>
                </c:pt>
                <c:pt idx="1">
                  <c:v>8585259</c:v>
                </c:pt>
                <c:pt idx="2">
                  <c:v>4999942</c:v>
                </c:pt>
                <c:pt idx="3">
                  <c:v>8812</c:v>
                </c:pt>
                <c:pt idx="4">
                  <c:v>7798</c:v>
                </c:pt>
                <c:pt idx="5">
                  <c:v>7760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E-479F-ADBA-EDD375DBBF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72486863"/>
        <c:axId val="772487279"/>
        <c:axId val="0"/>
      </c:bar3DChart>
      <c:catAx>
        <c:axId val="7724868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72487279"/>
        <c:crosses val="autoZero"/>
        <c:auto val="1"/>
        <c:lblAlgn val="ctr"/>
        <c:lblOffset val="100"/>
        <c:noMultiLvlLbl val="0"/>
      </c:catAx>
      <c:valAx>
        <c:axId val="77248727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#,##0.00\ &quot;€&quot;" sourceLinked="1"/>
        <c:majorTickMark val="none"/>
        <c:minorTickMark val="none"/>
        <c:tickLblPos val="nextTo"/>
        <c:crossAx val="772486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Graficos!$R$53</c:f>
              <c:strCache>
                <c:ptCount val="1"/>
                <c:pt idx="0">
                  <c:v>RENTABILIDAD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Graficos!$Q$54:$Q$65</c:f>
              <c:strCache>
                <c:ptCount val="12"/>
                <c:pt idx="0">
                  <c:v>S1
2016</c:v>
                </c:pt>
                <c:pt idx="1">
                  <c:v>S2
2016</c:v>
                </c:pt>
                <c:pt idx="2">
                  <c:v>S1
2017</c:v>
                </c:pt>
                <c:pt idx="3">
                  <c:v>S2
2017</c:v>
                </c:pt>
                <c:pt idx="4">
                  <c:v>S1
2018</c:v>
                </c:pt>
                <c:pt idx="5">
                  <c:v>S2
2018</c:v>
                </c:pt>
                <c:pt idx="6">
                  <c:v>S1
2019</c:v>
                </c:pt>
                <c:pt idx="7">
                  <c:v>S2
2019</c:v>
                </c:pt>
                <c:pt idx="8">
                  <c:v>S1
2020</c:v>
                </c:pt>
                <c:pt idx="9">
                  <c:v>S2
2020</c:v>
                </c:pt>
                <c:pt idx="10">
                  <c:v>S1
2021</c:v>
                </c:pt>
                <c:pt idx="11">
                  <c:v>S2
2021</c:v>
                </c:pt>
              </c:strCache>
            </c:strRef>
          </c:cat>
          <c:val>
            <c:numRef>
              <c:f>Graficos!$R$54:$R$65</c:f>
              <c:numCache>
                <c:formatCode>General</c:formatCode>
                <c:ptCount val="12"/>
                <c:pt idx="0">
                  <c:v>-1.74</c:v>
                </c:pt>
                <c:pt idx="1">
                  <c:v>2.2000000000000002</c:v>
                </c:pt>
                <c:pt idx="2">
                  <c:v>1.1100000000000001</c:v>
                </c:pt>
                <c:pt idx="3">
                  <c:v>1.43</c:v>
                </c:pt>
                <c:pt idx="4">
                  <c:v>-0.8</c:v>
                </c:pt>
                <c:pt idx="5">
                  <c:v>-4.32</c:v>
                </c:pt>
                <c:pt idx="6">
                  <c:v>5.92</c:v>
                </c:pt>
                <c:pt idx="7">
                  <c:v>2.68</c:v>
                </c:pt>
                <c:pt idx="8">
                  <c:v>-3.52</c:v>
                </c:pt>
                <c:pt idx="9">
                  <c:v>5.67</c:v>
                </c:pt>
                <c:pt idx="10">
                  <c:v>4.9000000000000004</c:v>
                </c:pt>
                <c:pt idx="11">
                  <c:v>2.57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D8-4659-A2FC-378735B5CFD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18611152"/>
        <c:axId val="318598256"/>
      </c:lineChart>
      <c:catAx>
        <c:axId val="318611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8598256"/>
        <c:crosses val="autoZero"/>
        <c:auto val="0"/>
        <c:lblAlgn val="ctr"/>
        <c:lblOffset val="100"/>
        <c:noMultiLvlLbl val="0"/>
      </c:catAx>
      <c:valAx>
        <c:axId val="31859825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1861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" dirty="0"/>
            <a:t>Introducción</a:t>
          </a:r>
        </a:p>
      </dgm:t>
    </dgm:pt>
    <dgm:pt modelId="{A1BB3DDB-A2CF-407F-9044-E3AC1B808421}" type="parTrans" cxnId="{ACB259CB-0782-437C-AE91-04CE095D2AE5}">
      <dgm:prSet/>
      <dgm:spPr/>
      <dgm:t>
        <a:bodyPr rtlCol="0"/>
        <a:lstStyle/>
        <a:p>
          <a:pPr rtl="0"/>
          <a:endParaRPr lang="en-US"/>
        </a:p>
      </dgm:t>
    </dgm:pt>
    <dgm:pt modelId="{F397379E-0BDA-46CE-8393-B1D10C55E1BA}" type="sibTrans" cxnId="{ACB259CB-0782-437C-AE91-04CE095D2AE5}">
      <dgm:prSet/>
      <dgm:spPr/>
      <dgm:t>
        <a:bodyPr rtlCol="0"/>
        <a:lstStyle/>
        <a:p>
          <a:pPr rtl="0"/>
          <a:endParaRPr lang="en-US"/>
        </a:p>
      </dgm:t>
    </dgm:pt>
    <dgm:pt modelId="{5EE37483-0BE3-4F5E-BE76-343A0A5887F8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" dirty="0"/>
            <a:t>Procesamiento de Archivos</a:t>
          </a:r>
        </a:p>
      </dgm:t>
    </dgm:pt>
    <dgm:pt modelId="{C8C0D8E2-2AAE-4B8C-A4E2-EC46A4BE97F5}" type="parTrans" cxnId="{D687C61E-0579-432F-A48E-49EBB3174543}">
      <dgm:prSet/>
      <dgm:spPr/>
      <dgm:t>
        <a:bodyPr/>
        <a:lstStyle/>
        <a:p>
          <a:endParaRPr lang="es-ES"/>
        </a:p>
      </dgm:t>
    </dgm:pt>
    <dgm:pt modelId="{E7B12DB3-7738-4674-8069-EAFF64D3D7BF}" type="sibTrans" cxnId="{D687C61E-0579-432F-A48E-49EBB3174543}">
      <dgm:prSet/>
      <dgm:spPr/>
      <dgm:t>
        <a:bodyPr/>
        <a:lstStyle/>
        <a:p>
          <a:endParaRPr lang="es-ES"/>
        </a:p>
      </dgm:t>
    </dgm:pt>
    <dgm:pt modelId="{2D867449-A6B6-4355-972D-F22BBC8E808D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" dirty="0"/>
            <a:t>Base de Datos Documental</a:t>
          </a:r>
        </a:p>
      </dgm:t>
    </dgm:pt>
    <dgm:pt modelId="{301D66AC-0D07-46FB-820C-F172781DD8F2}" type="parTrans" cxnId="{29C47DAE-4015-4726-B1B6-055B05D65292}">
      <dgm:prSet/>
      <dgm:spPr/>
      <dgm:t>
        <a:bodyPr/>
        <a:lstStyle/>
        <a:p>
          <a:endParaRPr lang="es-ES"/>
        </a:p>
      </dgm:t>
    </dgm:pt>
    <dgm:pt modelId="{04D576A8-0CAE-4552-81FE-AE73E51F21E2}" type="sibTrans" cxnId="{29C47DAE-4015-4726-B1B6-055B05D65292}">
      <dgm:prSet/>
      <dgm:spPr/>
      <dgm:t>
        <a:bodyPr/>
        <a:lstStyle/>
        <a:p>
          <a:endParaRPr lang="es-ES"/>
        </a:p>
      </dgm:t>
    </dgm:pt>
    <dgm:pt modelId="{355EEC90-C994-4A16-8F48-AE1825E19081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" dirty="0"/>
            <a:t>Análisis y Conclusiones</a:t>
          </a:r>
        </a:p>
      </dgm:t>
    </dgm:pt>
    <dgm:pt modelId="{09ED4ED8-D320-4572-9FA6-23BD632C0409}" type="parTrans" cxnId="{4EBB3F3B-2CC7-4AFA-83CF-8316CD518067}">
      <dgm:prSet/>
      <dgm:spPr/>
      <dgm:t>
        <a:bodyPr/>
        <a:lstStyle/>
        <a:p>
          <a:endParaRPr lang="es-ES"/>
        </a:p>
      </dgm:t>
    </dgm:pt>
    <dgm:pt modelId="{6942CBDC-C3D5-4934-AFD8-CC3FECEFE1CF}" type="sibTrans" cxnId="{4EBB3F3B-2CC7-4AFA-83CF-8316CD518067}">
      <dgm:prSet/>
      <dgm:spPr/>
      <dgm:t>
        <a:bodyPr/>
        <a:lstStyle/>
        <a:p>
          <a:endParaRPr lang="es-ES"/>
        </a:p>
      </dgm:t>
    </dgm:pt>
    <dgm:pt modelId="{83020651-AB39-46A5-8675-9845763ACCB4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" dirty="0"/>
            <a:t>Tecnologías Empleadas</a:t>
          </a:r>
        </a:p>
      </dgm:t>
    </dgm:pt>
    <dgm:pt modelId="{00815BBC-A8CE-4A5E-A9F3-EB5ABD6D8322}" type="sibTrans" cxnId="{1DD7AE5B-7EEF-4C56-9C87-F832AEB6A5F3}">
      <dgm:prSet/>
      <dgm:spPr/>
      <dgm:t>
        <a:bodyPr/>
        <a:lstStyle/>
        <a:p>
          <a:endParaRPr lang="es-ES"/>
        </a:p>
      </dgm:t>
    </dgm:pt>
    <dgm:pt modelId="{14618814-4CF7-4AA6-88D5-7B4BBC71F390}" type="parTrans" cxnId="{1DD7AE5B-7EEF-4C56-9C87-F832AEB6A5F3}">
      <dgm:prSet/>
      <dgm:spPr/>
      <dgm:t>
        <a:bodyPr/>
        <a:lstStyle/>
        <a:p>
          <a:endParaRPr lang="es-E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5" custLinFactNeighborX="2218" custLinFactNeighborY="-82062"/>
      <dgm:spPr/>
    </dgm:pt>
    <dgm:pt modelId="{55596134-9829-4D70-890A-C69BBF81D77E}" type="pres">
      <dgm:prSet presAssocID="{6FA86730-1CE5-4EBE-A9BA-FC19829C945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ignia 1 con relleno sólido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5">
        <dgm:presLayoutVars>
          <dgm:chMax val="0"/>
          <dgm:chPref val="0"/>
        </dgm:presLayoutVars>
      </dgm:prSet>
      <dgm:spPr/>
    </dgm:pt>
    <dgm:pt modelId="{DB828AB6-BF3C-4FBC-936A-ABF577D4A72E}" type="pres">
      <dgm:prSet presAssocID="{F397379E-0BDA-46CE-8393-B1D10C55E1BA}" presName="sibTrans" presStyleCnt="0"/>
      <dgm:spPr/>
    </dgm:pt>
    <dgm:pt modelId="{8D1E360F-C3DA-4BCE-8822-4C3E380BBF74}" type="pres">
      <dgm:prSet presAssocID="{83020651-AB39-46A5-8675-9845763ACCB4}" presName="compNode" presStyleCnt="0"/>
      <dgm:spPr/>
    </dgm:pt>
    <dgm:pt modelId="{76077DD0-2275-43C4-9B3E-55C99FC1A97C}" type="pres">
      <dgm:prSet presAssocID="{83020651-AB39-46A5-8675-9845763ACCB4}" presName="bgRect" presStyleLbl="bgShp" presStyleIdx="1" presStyleCnt="5"/>
      <dgm:spPr/>
    </dgm:pt>
    <dgm:pt modelId="{2F6CE98B-EDEB-4010-B582-691B0AE306C4}" type="pres">
      <dgm:prSet presAssocID="{83020651-AB39-46A5-8675-9845763ACCB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con relleno sólido"/>
        </a:ext>
      </dgm:extLst>
    </dgm:pt>
    <dgm:pt modelId="{0EF0262C-6E4F-4585-8E42-9A349AA76BD8}" type="pres">
      <dgm:prSet presAssocID="{83020651-AB39-46A5-8675-9845763ACCB4}" presName="spaceRect" presStyleCnt="0"/>
      <dgm:spPr/>
    </dgm:pt>
    <dgm:pt modelId="{A2845DEA-ABC4-4FE0-B9D4-F88A25A3C541}" type="pres">
      <dgm:prSet presAssocID="{83020651-AB39-46A5-8675-9845763ACCB4}" presName="parTx" presStyleLbl="revTx" presStyleIdx="1" presStyleCnt="5">
        <dgm:presLayoutVars>
          <dgm:chMax val="0"/>
          <dgm:chPref val="0"/>
        </dgm:presLayoutVars>
      </dgm:prSet>
      <dgm:spPr/>
    </dgm:pt>
    <dgm:pt modelId="{3CB705F1-B84E-47B0-B65C-A5D268A5AA75}" type="pres">
      <dgm:prSet presAssocID="{00815BBC-A8CE-4A5E-A9F3-EB5ABD6D8322}" presName="sibTrans" presStyleCnt="0"/>
      <dgm:spPr/>
    </dgm:pt>
    <dgm:pt modelId="{E277CD42-4737-45C5-878C-DEFDC075AE34}" type="pres">
      <dgm:prSet presAssocID="{5EE37483-0BE3-4F5E-BE76-343A0A5887F8}" presName="compNode" presStyleCnt="0"/>
      <dgm:spPr/>
    </dgm:pt>
    <dgm:pt modelId="{D598CE90-49AE-4F4A-8A45-1D20C908C0BF}" type="pres">
      <dgm:prSet presAssocID="{5EE37483-0BE3-4F5E-BE76-343A0A5887F8}" presName="bgRect" presStyleLbl="bgShp" presStyleIdx="2" presStyleCnt="5"/>
      <dgm:spPr/>
    </dgm:pt>
    <dgm:pt modelId="{20616383-A421-4BED-A600-61F2F1A43436}" type="pres">
      <dgm:prSet presAssocID="{5EE37483-0BE3-4F5E-BE76-343A0A5887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3 con relleno sólido"/>
        </a:ext>
      </dgm:extLst>
    </dgm:pt>
    <dgm:pt modelId="{E07238D8-A5F8-4BE2-AB60-36D2CFF38B03}" type="pres">
      <dgm:prSet presAssocID="{5EE37483-0BE3-4F5E-BE76-343A0A5887F8}" presName="spaceRect" presStyleCnt="0"/>
      <dgm:spPr/>
    </dgm:pt>
    <dgm:pt modelId="{3515119C-8811-4461-9CEF-73D1723EEC18}" type="pres">
      <dgm:prSet presAssocID="{5EE37483-0BE3-4F5E-BE76-343A0A5887F8}" presName="parTx" presStyleLbl="revTx" presStyleIdx="2" presStyleCnt="5">
        <dgm:presLayoutVars>
          <dgm:chMax val="0"/>
          <dgm:chPref val="0"/>
        </dgm:presLayoutVars>
      </dgm:prSet>
      <dgm:spPr/>
    </dgm:pt>
    <dgm:pt modelId="{73C39637-5D26-467C-AA99-70017112E511}" type="pres">
      <dgm:prSet presAssocID="{E7B12DB3-7738-4674-8069-EAFF64D3D7BF}" presName="sibTrans" presStyleCnt="0"/>
      <dgm:spPr/>
    </dgm:pt>
    <dgm:pt modelId="{90987E70-3FA9-4DE0-8715-C3DC765F74CF}" type="pres">
      <dgm:prSet presAssocID="{2D867449-A6B6-4355-972D-F22BBC8E808D}" presName="compNode" presStyleCnt="0"/>
      <dgm:spPr/>
    </dgm:pt>
    <dgm:pt modelId="{02BF9D75-14A1-4FBF-9DB0-F14211C2A268}" type="pres">
      <dgm:prSet presAssocID="{2D867449-A6B6-4355-972D-F22BBC8E808D}" presName="bgRect" presStyleLbl="bgShp" presStyleIdx="3" presStyleCnt="5"/>
      <dgm:spPr/>
    </dgm:pt>
    <dgm:pt modelId="{513431E6-38CF-4311-8A4D-A7543BCA1232}" type="pres">
      <dgm:prSet presAssocID="{2D867449-A6B6-4355-972D-F22BBC8E808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4 con relleno sólido"/>
        </a:ext>
      </dgm:extLst>
    </dgm:pt>
    <dgm:pt modelId="{AA778D36-B200-4833-8530-B6D4F3413850}" type="pres">
      <dgm:prSet presAssocID="{2D867449-A6B6-4355-972D-F22BBC8E808D}" presName="spaceRect" presStyleCnt="0"/>
      <dgm:spPr/>
    </dgm:pt>
    <dgm:pt modelId="{4246F688-9216-43D1-B131-5FA310782CB0}" type="pres">
      <dgm:prSet presAssocID="{2D867449-A6B6-4355-972D-F22BBC8E808D}" presName="parTx" presStyleLbl="revTx" presStyleIdx="3" presStyleCnt="5">
        <dgm:presLayoutVars>
          <dgm:chMax val="0"/>
          <dgm:chPref val="0"/>
        </dgm:presLayoutVars>
      </dgm:prSet>
      <dgm:spPr/>
    </dgm:pt>
    <dgm:pt modelId="{E34F8635-5277-42E6-8F01-9B5C6222A7D5}" type="pres">
      <dgm:prSet presAssocID="{04D576A8-0CAE-4552-81FE-AE73E51F21E2}" presName="sibTrans" presStyleCnt="0"/>
      <dgm:spPr/>
    </dgm:pt>
    <dgm:pt modelId="{266BF57C-A2BE-4635-B239-19127B14A628}" type="pres">
      <dgm:prSet presAssocID="{355EEC90-C994-4A16-8F48-AE1825E19081}" presName="compNode" presStyleCnt="0"/>
      <dgm:spPr/>
    </dgm:pt>
    <dgm:pt modelId="{81EDA0D4-1534-4DD2-B6DF-DEC91B8ABFEC}" type="pres">
      <dgm:prSet presAssocID="{355EEC90-C994-4A16-8F48-AE1825E19081}" presName="bgRect" presStyleLbl="bgShp" presStyleIdx="4" presStyleCnt="5"/>
      <dgm:spPr/>
    </dgm:pt>
    <dgm:pt modelId="{97128FAE-66E5-45BD-8E33-C3951EE15422}" type="pres">
      <dgm:prSet presAssocID="{355EEC90-C994-4A16-8F48-AE1825E1908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5 con relleno sólido"/>
        </a:ext>
      </dgm:extLst>
    </dgm:pt>
    <dgm:pt modelId="{4F5C4FC8-F9A6-45D8-B04B-2B5349DD6E8F}" type="pres">
      <dgm:prSet presAssocID="{355EEC90-C994-4A16-8F48-AE1825E19081}" presName="spaceRect" presStyleCnt="0"/>
      <dgm:spPr/>
    </dgm:pt>
    <dgm:pt modelId="{8257AAE0-B898-4CD5-960B-952AB8D21041}" type="pres">
      <dgm:prSet presAssocID="{355EEC90-C994-4A16-8F48-AE1825E1908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687C61E-0579-432F-A48E-49EBB3174543}" srcId="{53001724-5C5A-402A-B907-ECA89FAFA97F}" destId="{5EE37483-0BE3-4F5E-BE76-343A0A5887F8}" srcOrd="2" destOrd="0" parTransId="{C8C0D8E2-2AAE-4B8C-A4E2-EC46A4BE97F5}" sibTransId="{E7B12DB3-7738-4674-8069-EAFF64D3D7BF}"/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46CF902C-D0CE-444C-BB5E-ABABB9A560C2}" type="presOf" srcId="{83020651-AB39-46A5-8675-9845763ACCB4}" destId="{A2845DEA-ABC4-4FE0-B9D4-F88A25A3C541}" srcOrd="0" destOrd="0" presId="urn:microsoft.com/office/officeart/2018/2/layout/IconVerticalSolidList"/>
    <dgm:cxn modelId="{04C65F2F-E1AF-462A-9F07-541EF9651E5A}" type="presOf" srcId="{2D867449-A6B6-4355-972D-F22BBC8E808D}" destId="{4246F688-9216-43D1-B131-5FA310782CB0}" srcOrd="0" destOrd="0" presId="urn:microsoft.com/office/officeart/2018/2/layout/IconVerticalSolidList"/>
    <dgm:cxn modelId="{4EBB3F3B-2CC7-4AFA-83CF-8316CD518067}" srcId="{53001724-5C5A-402A-B907-ECA89FAFA97F}" destId="{355EEC90-C994-4A16-8F48-AE1825E19081}" srcOrd="4" destOrd="0" parTransId="{09ED4ED8-D320-4572-9FA6-23BD632C0409}" sibTransId="{6942CBDC-C3D5-4934-AFD8-CC3FECEFE1CF}"/>
    <dgm:cxn modelId="{1DD7AE5B-7EEF-4C56-9C87-F832AEB6A5F3}" srcId="{53001724-5C5A-402A-B907-ECA89FAFA97F}" destId="{83020651-AB39-46A5-8675-9845763ACCB4}" srcOrd="1" destOrd="0" parTransId="{14618814-4CF7-4AA6-88D5-7B4BBC71F390}" sibTransId="{00815BBC-A8CE-4A5E-A9F3-EB5ABD6D8322}"/>
    <dgm:cxn modelId="{66322360-1D6A-4CF6-9DFD-05F441D12DC7}" type="presOf" srcId="{355EEC90-C994-4A16-8F48-AE1825E19081}" destId="{8257AAE0-B898-4CD5-960B-952AB8D21041}" srcOrd="0" destOrd="0" presId="urn:microsoft.com/office/officeart/2018/2/layout/IconVerticalSolidList"/>
    <dgm:cxn modelId="{2F942273-852D-43C2-BB14-DC7450731A2C}" type="presOf" srcId="{5EE37483-0BE3-4F5E-BE76-343A0A5887F8}" destId="{3515119C-8811-4461-9CEF-73D1723EEC18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29C47DAE-4015-4726-B1B6-055B05D65292}" srcId="{53001724-5C5A-402A-B907-ECA89FAFA97F}" destId="{2D867449-A6B6-4355-972D-F22BBC8E808D}" srcOrd="3" destOrd="0" parTransId="{301D66AC-0D07-46FB-820C-F172781DD8F2}" sibTransId="{04D576A8-0CAE-4552-81FE-AE73E51F21E2}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  <dgm:cxn modelId="{78E03A4A-6EE4-4028-8A51-8793E0D3E1A8}" type="presParOf" srcId="{44164630-2F05-47D6-AD96-D9713C7C94EA}" destId="{DB828AB6-BF3C-4FBC-936A-ABF577D4A72E}" srcOrd="1" destOrd="0" presId="urn:microsoft.com/office/officeart/2018/2/layout/IconVerticalSolidList"/>
    <dgm:cxn modelId="{CC80F205-245C-4F4E-84D1-E2F39A5ACF29}" type="presParOf" srcId="{44164630-2F05-47D6-AD96-D9713C7C94EA}" destId="{8D1E360F-C3DA-4BCE-8822-4C3E380BBF74}" srcOrd="2" destOrd="0" presId="urn:microsoft.com/office/officeart/2018/2/layout/IconVerticalSolidList"/>
    <dgm:cxn modelId="{08C0901C-5DF7-452E-AA19-6E4E7B73EF55}" type="presParOf" srcId="{8D1E360F-C3DA-4BCE-8822-4C3E380BBF74}" destId="{76077DD0-2275-43C4-9B3E-55C99FC1A97C}" srcOrd="0" destOrd="0" presId="urn:microsoft.com/office/officeart/2018/2/layout/IconVerticalSolidList"/>
    <dgm:cxn modelId="{EC4A41A1-E7EE-48F6-A2BB-EE4547A268EA}" type="presParOf" srcId="{8D1E360F-C3DA-4BCE-8822-4C3E380BBF74}" destId="{2F6CE98B-EDEB-4010-B582-691B0AE306C4}" srcOrd="1" destOrd="0" presId="urn:microsoft.com/office/officeart/2018/2/layout/IconVerticalSolidList"/>
    <dgm:cxn modelId="{D5ED068D-0981-4928-8ED4-B4CD0E7C961F}" type="presParOf" srcId="{8D1E360F-C3DA-4BCE-8822-4C3E380BBF74}" destId="{0EF0262C-6E4F-4585-8E42-9A349AA76BD8}" srcOrd="2" destOrd="0" presId="urn:microsoft.com/office/officeart/2018/2/layout/IconVerticalSolidList"/>
    <dgm:cxn modelId="{50014673-1BE7-4B56-8263-26A0D364CD30}" type="presParOf" srcId="{8D1E360F-C3DA-4BCE-8822-4C3E380BBF74}" destId="{A2845DEA-ABC4-4FE0-B9D4-F88A25A3C541}" srcOrd="3" destOrd="0" presId="urn:microsoft.com/office/officeart/2018/2/layout/IconVerticalSolidList"/>
    <dgm:cxn modelId="{33F8176E-8593-4CAC-B863-71B59C326ED9}" type="presParOf" srcId="{44164630-2F05-47D6-AD96-D9713C7C94EA}" destId="{3CB705F1-B84E-47B0-B65C-A5D268A5AA75}" srcOrd="3" destOrd="0" presId="urn:microsoft.com/office/officeart/2018/2/layout/IconVerticalSolidList"/>
    <dgm:cxn modelId="{431918EA-4993-43C7-BA63-24277440C9AC}" type="presParOf" srcId="{44164630-2F05-47D6-AD96-D9713C7C94EA}" destId="{E277CD42-4737-45C5-878C-DEFDC075AE34}" srcOrd="4" destOrd="0" presId="urn:microsoft.com/office/officeart/2018/2/layout/IconVerticalSolidList"/>
    <dgm:cxn modelId="{44601A0B-D441-41F1-9679-40CFBBDECB7B}" type="presParOf" srcId="{E277CD42-4737-45C5-878C-DEFDC075AE34}" destId="{D598CE90-49AE-4F4A-8A45-1D20C908C0BF}" srcOrd="0" destOrd="0" presId="urn:microsoft.com/office/officeart/2018/2/layout/IconVerticalSolidList"/>
    <dgm:cxn modelId="{98D8B64E-2718-461C-AFE4-07B155368F8A}" type="presParOf" srcId="{E277CD42-4737-45C5-878C-DEFDC075AE34}" destId="{20616383-A421-4BED-A600-61F2F1A43436}" srcOrd="1" destOrd="0" presId="urn:microsoft.com/office/officeart/2018/2/layout/IconVerticalSolidList"/>
    <dgm:cxn modelId="{48CCF2E3-C435-47B6-B79A-B859A10C6473}" type="presParOf" srcId="{E277CD42-4737-45C5-878C-DEFDC075AE34}" destId="{E07238D8-A5F8-4BE2-AB60-36D2CFF38B03}" srcOrd="2" destOrd="0" presId="urn:microsoft.com/office/officeart/2018/2/layout/IconVerticalSolidList"/>
    <dgm:cxn modelId="{22E640FC-7473-42B8-9914-49F6E79EC6B7}" type="presParOf" srcId="{E277CD42-4737-45C5-878C-DEFDC075AE34}" destId="{3515119C-8811-4461-9CEF-73D1723EEC18}" srcOrd="3" destOrd="0" presId="urn:microsoft.com/office/officeart/2018/2/layout/IconVerticalSolidList"/>
    <dgm:cxn modelId="{49AF61AD-4038-4289-891E-639735C18A21}" type="presParOf" srcId="{44164630-2F05-47D6-AD96-D9713C7C94EA}" destId="{73C39637-5D26-467C-AA99-70017112E511}" srcOrd="5" destOrd="0" presId="urn:microsoft.com/office/officeart/2018/2/layout/IconVerticalSolidList"/>
    <dgm:cxn modelId="{4ECF127A-519D-40A1-AFB2-31975FCB305D}" type="presParOf" srcId="{44164630-2F05-47D6-AD96-D9713C7C94EA}" destId="{90987E70-3FA9-4DE0-8715-C3DC765F74CF}" srcOrd="6" destOrd="0" presId="urn:microsoft.com/office/officeart/2018/2/layout/IconVerticalSolidList"/>
    <dgm:cxn modelId="{48359633-DF88-4BBD-AF3B-0C4B323CDB72}" type="presParOf" srcId="{90987E70-3FA9-4DE0-8715-C3DC765F74CF}" destId="{02BF9D75-14A1-4FBF-9DB0-F14211C2A268}" srcOrd="0" destOrd="0" presId="urn:microsoft.com/office/officeart/2018/2/layout/IconVerticalSolidList"/>
    <dgm:cxn modelId="{5F4B173E-A433-44CE-831C-7E39560EFCC1}" type="presParOf" srcId="{90987E70-3FA9-4DE0-8715-C3DC765F74CF}" destId="{513431E6-38CF-4311-8A4D-A7543BCA1232}" srcOrd="1" destOrd="0" presId="urn:microsoft.com/office/officeart/2018/2/layout/IconVerticalSolidList"/>
    <dgm:cxn modelId="{17E8F4BF-CA98-4597-AE4F-03E02FA1542B}" type="presParOf" srcId="{90987E70-3FA9-4DE0-8715-C3DC765F74CF}" destId="{AA778D36-B200-4833-8530-B6D4F3413850}" srcOrd="2" destOrd="0" presId="urn:microsoft.com/office/officeart/2018/2/layout/IconVerticalSolidList"/>
    <dgm:cxn modelId="{CC9BB173-640B-4FE4-8BB8-F64D40954810}" type="presParOf" srcId="{90987E70-3FA9-4DE0-8715-C3DC765F74CF}" destId="{4246F688-9216-43D1-B131-5FA310782CB0}" srcOrd="3" destOrd="0" presId="urn:microsoft.com/office/officeart/2018/2/layout/IconVerticalSolidList"/>
    <dgm:cxn modelId="{3A45BDF4-FAB6-4361-85ED-DECD743229CA}" type="presParOf" srcId="{44164630-2F05-47D6-AD96-D9713C7C94EA}" destId="{E34F8635-5277-42E6-8F01-9B5C6222A7D5}" srcOrd="7" destOrd="0" presId="urn:microsoft.com/office/officeart/2018/2/layout/IconVerticalSolidList"/>
    <dgm:cxn modelId="{78FB9631-B08B-492D-98AE-7EEA1EF97EF4}" type="presParOf" srcId="{44164630-2F05-47D6-AD96-D9713C7C94EA}" destId="{266BF57C-A2BE-4635-B239-19127B14A628}" srcOrd="8" destOrd="0" presId="urn:microsoft.com/office/officeart/2018/2/layout/IconVerticalSolidList"/>
    <dgm:cxn modelId="{CD8BBD08-61B7-4F1A-BF40-8CB105BA758E}" type="presParOf" srcId="{266BF57C-A2BE-4635-B239-19127B14A628}" destId="{81EDA0D4-1534-4DD2-B6DF-DEC91B8ABFEC}" srcOrd="0" destOrd="0" presId="urn:microsoft.com/office/officeart/2018/2/layout/IconVerticalSolidList"/>
    <dgm:cxn modelId="{1E22F49F-8423-45C9-95C4-79135FED9C21}" type="presParOf" srcId="{266BF57C-A2BE-4635-B239-19127B14A628}" destId="{97128FAE-66E5-45BD-8E33-C3951EE15422}" srcOrd="1" destOrd="0" presId="urn:microsoft.com/office/officeart/2018/2/layout/IconVerticalSolidList"/>
    <dgm:cxn modelId="{1BE333D8-9822-476F-B985-499B26524076}" type="presParOf" srcId="{266BF57C-A2BE-4635-B239-19127B14A628}" destId="{4F5C4FC8-F9A6-45D8-B04B-2B5349DD6E8F}" srcOrd="2" destOrd="0" presId="urn:microsoft.com/office/officeart/2018/2/layout/IconVerticalSolidList"/>
    <dgm:cxn modelId="{ABF6B932-154A-4E7D-850C-F88DF5BB50DB}" type="presParOf" srcId="{266BF57C-A2BE-4635-B239-19127B14A628}" destId="{8257AAE0-B898-4CD5-960B-952AB8D210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A05D6B-61B3-4EB4-8799-1A1AD6BCA517}" type="doc">
      <dgm:prSet loTypeId="urn:microsoft.com/office/officeart/2005/8/layout/StepDown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C71E958-AD22-4011-B121-16EE122EFD13}">
      <dgm:prSet/>
      <dgm:spPr/>
      <dgm:t>
        <a:bodyPr/>
        <a:lstStyle/>
        <a:p>
          <a:r>
            <a:rPr lang="es-ES" dirty="0"/>
            <a:t>CNMV</a:t>
          </a:r>
        </a:p>
      </dgm:t>
    </dgm:pt>
    <dgm:pt modelId="{77589382-286E-40D3-BC1E-2168FD459B87}" type="parTrans" cxnId="{868EF190-3823-4843-8B5F-281DFF67ABC9}">
      <dgm:prSet/>
      <dgm:spPr/>
      <dgm:t>
        <a:bodyPr/>
        <a:lstStyle/>
        <a:p>
          <a:endParaRPr lang="es-ES"/>
        </a:p>
      </dgm:t>
    </dgm:pt>
    <dgm:pt modelId="{BFA8AA4B-9531-49EC-A203-B56FFE9D667C}" type="sibTrans" cxnId="{868EF190-3823-4843-8B5F-281DFF67ABC9}">
      <dgm:prSet/>
      <dgm:spPr/>
      <dgm:t>
        <a:bodyPr/>
        <a:lstStyle/>
        <a:p>
          <a:endParaRPr lang="es-ES"/>
        </a:p>
      </dgm:t>
    </dgm:pt>
    <dgm:pt modelId="{B5970904-FC43-40E9-9F67-A034190DDD0E}">
      <dgm:prSet/>
      <dgm:spPr/>
      <dgm:t>
        <a:bodyPr/>
        <a:lstStyle/>
        <a:p>
          <a:r>
            <a:rPr lang="es-ES" dirty="0"/>
            <a:t>Archivos por semestre y año</a:t>
          </a:r>
        </a:p>
      </dgm:t>
    </dgm:pt>
    <dgm:pt modelId="{FC0020F2-A49E-40CD-BE3C-9653E52369A9}" type="parTrans" cxnId="{5426C0AE-7FD2-4A1F-9159-B3E3A40EAA49}">
      <dgm:prSet/>
      <dgm:spPr/>
      <dgm:t>
        <a:bodyPr/>
        <a:lstStyle/>
        <a:p>
          <a:endParaRPr lang="es-ES"/>
        </a:p>
      </dgm:t>
    </dgm:pt>
    <dgm:pt modelId="{E3331869-2860-42EB-94C3-5AEE8DB4F7A7}" type="sibTrans" cxnId="{5426C0AE-7FD2-4A1F-9159-B3E3A40EAA49}">
      <dgm:prSet/>
      <dgm:spPr/>
      <dgm:t>
        <a:bodyPr/>
        <a:lstStyle/>
        <a:p>
          <a:endParaRPr lang="es-ES"/>
        </a:p>
      </dgm:t>
    </dgm:pt>
    <dgm:pt modelId="{3A88BFB5-9612-4410-8793-F8422BF6912B}">
      <dgm:prSet/>
      <dgm:spPr/>
      <dgm:t>
        <a:bodyPr/>
        <a:lstStyle/>
        <a:p>
          <a:r>
            <a:rPr lang="es-ES" dirty="0"/>
            <a:t>Archivo con el esquema XML</a:t>
          </a:r>
        </a:p>
      </dgm:t>
    </dgm:pt>
    <dgm:pt modelId="{496DFB80-5120-4EDE-939F-8B8C89C67DD7}" type="parTrans" cxnId="{6C7244E9-8912-452B-8DE5-385EC778D615}">
      <dgm:prSet/>
      <dgm:spPr/>
      <dgm:t>
        <a:bodyPr/>
        <a:lstStyle/>
        <a:p>
          <a:endParaRPr lang="es-ES"/>
        </a:p>
      </dgm:t>
    </dgm:pt>
    <dgm:pt modelId="{B7F46259-4283-407A-99C3-6F79562CDF77}" type="sibTrans" cxnId="{6C7244E9-8912-452B-8DE5-385EC778D615}">
      <dgm:prSet/>
      <dgm:spPr/>
      <dgm:t>
        <a:bodyPr/>
        <a:lstStyle/>
        <a:p>
          <a:endParaRPr lang="es-ES"/>
        </a:p>
      </dgm:t>
    </dgm:pt>
    <dgm:pt modelId="{668CA5AE-EECF-410B-9E62-4CEB110438FB}">
      <dgm:prSet/>
      <dgm:spPr/>
      <dgm:t>
        <a:bodyPr/>
        <a:lstStyle/>
        <a:p>
          <a:r>
            <a:rPr lang="es-ES" dirty="0"/>
            <a:t>Archivo XSLT</a:t>
          </a:r>
        </a:p>
      </dgm:t>
    </dgm:pt>
    <dgm:pt modelId="{880BDC24-2589-493A-AFE0-93CA8B8326F2}" type="parTrans" cxnId="{95C1B44F-834F-4638-A3A4-AAA03BF07CC9}">
      <dgm:prSet/>
      <dgm:spPr/>
      <dgm:t>
        <a:bodyPr/>
        <a:lstStyle/>
        <a:p>
          <a:endParaRPr lang="es-ES"/>
        </a:p>
      </dgm:t>
    </dgm:pt>
    <dgm:pt modelId="{2558C6EB-2216-4E2F-86B7-D1519E6EEE0C}" type="sibTrans" cxnId="{95C1B44F-834F-4638-A3A4-AAA03BF07CC9}">
      <dgm:prSet/>
      <dgm:spPr/>
      <dgm:t>
        <a:bodyPr/>
        <a:lstStyle/>
        <a:p>
          <a:endParaRPr lang="es-ES"/>
        </a:p>
      </dgm:t>
    </dgm:pt>
    <dgm:pt modelId="{776DAF10-9162-43EC-B9FB-1558415BC85B}">
      <dgm:prSet/>
      <dgm:spPr/>
      <dgm:t>
        <a:bodyPr/>
        <a:lstStyle/>
        <a:p>
          <a:r>
            <a:rPr lang="es-ES" dirty="0"/>
            <a:t>Archivo XSD</a:t>
          </a:r>
        </a:p>
      </dgm:t>
    </dgm:pt>
    <dgm:pt modelId="{0999EC2F-F356-47CB-BEC2-D873D991AE1B}" type="parTrans" cxnId="{665F724C-972E-4E9A-BD3A-4A39F2410982}">
      <dgm:prSet/>
      <dgm:spPr/>
      <dgm:t>
        <a:bodyPr/>
        <a:lstStyle/>
        <a:p>
          <a:endParaRPr lang="es-ES"/>
        </a:p>
      </dgm:t>
    </dgm:pt>
    <dgm:pt modelId="{FE0EBEEA-B749-47DB-9F2A-FDB67689FFDA}" type="sibTrans" cxnId="{665F724C-972E-4E9A-BD3A-4A39F2410982}">
      <dgm:prSet/>
      <dgm:spPr/>
      <dgm:t>
        <a:bodyPr/>
        <a:lstStyle/>
        <a:p>
          <a:endParaRPr lang="es-ES"/>
        </a:p>
      </dgm:t>
    </dgm:pt>
    <dgm:pt modelId="{08123549-F844-4E5F-9B19-5CB0ADBA72F7}">
      <dgm:prSet/>
      <dgm:spPr/>
      <dgm:t>
        <a:bodyPr/>
        <a:lstStyle/>
        <a:p>
          <a:r>
            <a:rPr lang="es-ES" dirty="0"/>
            <a:t>12 archivos XBRL</a:t>
          </a:r>
        </a:p>
      </dgm:t>
    </dgm:pt>
    <dgm:pt modelId="{28E11934-44D0-49A2-800D-ACF4B47F991C}" type="parTrans" cxnId="{EEBAB27B-D2E2-4D01-9277-B3486387EC86}">
      <dgm:prSet/>
      <dgm:spPr/>
      <dgm:t>
        <a:bodyPr/>
        <a:lstStyle/>
        <a:p>
          <a:endParaRPr lang="es-ES"/>
        </a:p>
      </dgm:t>
    </dgm:pt>
    <dgm:pt modelId="{2B607B39-C42E-453E-8929-8F3E5478EE21}" type="sibTrans" cxnId="{EEBAB27B-D2E2-4D01-9277-B3486387EC86}">
      <dgm:prSet/>
      <dgm:spPr/>
      <dgm:t>
        <a:bodyPr/>
        <a:lstStyle/>
        <a:p>
          <a:endParaRPr lang="es-ES"/>
        </a:p>
      </dgm:t>
    </dgm:pt>
    <dgm:pt modelId="{22021D51-5D25-4871-8896-DE2D0D41BA09}">
      <dgm:prSet/>
      <dgm:spPr/>
      <dgm:t>
        <a:bodyPr/>
        <a:lstStyle/>
        <a:p>
          <a:r>
            <a:rPr lang="es-ES" dirty="0"/>
            <a:t>Archivo XBRL</a:t>
          </a:r>
        </a:p>
      </dgm:t>
    </dgm:pt>
    <dgm:pt modelId="{6AD5A3CA-D790-4683-AE02-377624F33ECB}" type="parTrans" cxnId="{90EFC392-04C3-475C-8FCB-FD249F8B6665}">
      <dgm:prSet/>
      <dgm:spPr/>
      <dgm:t>
        <a:bodyPr/>
        <a:lstStyle/>
        <a:p>
          <a:endParaRPr lang="es-ES"/>
        </a:p>
      </dgm:t>
    </dgm:pt>
    <dgm:pt modelId="{FA7EC747-4F88-4057-9CCF-8BC81C1EB942}" type="sibTrans" cxnId="{90EFC392-04C3-475C-8FCB-FD249F8B6665}">
      <dgm:prSet/>
      <dgm:spPr/>
      <dgm:t>
        <a:bodyPr/>
        <a:lstStyle/>
        <a:p>
          <a:endParaRPr lang="es-ES"/>
        </a:p>
      </dgm:t>
    </dgm:pt>
    <dgm:pt modelId="{B6BC34D2-5D58-4049-91E1-90763ADE8402}">
      <dgm:prSet/>
      <dgm:spPr/>
      <dgm:t>
        <a:bodyPr/>
        <a:lstStyle/>
        <a:p>
          <a:r>
            <a:rPr lang="es-ES" dirty="0" err="1"/>
            <a:t>Apartir</a:t>
          </a:r>
          <a:r>
            <a:rPr lang="es-ES" dirty="0"/>
            <a:t> de un archivo XSL</a:t>
          </a:r>
        </a:p>
      </dgm:t>
    </dgm:pt>
    <dgm:pt modelId="{461EB80A-0ED4-41CF-B833-FAD3A55C8622}" type="parTrans" cxnId="{F1A14DC9-97D4-4B07-AF8F-512AEAC4DF08}">
      <dgm:prSet/>
      <dgm:spPr/>
      <dgm:t>
        <a:bodyPr/>
        <a:lstStyle/>
        <a:p>
          <a:endParaRPr lang="es-ES"/>
        </a:p>
      </dgm:t>
    </dgm:pt>
    <dgm:pt modelId="{654CB055-3679-4938-9A1B-26A1B068306A}" type="sibTrans" cxnId="{F1A14DC9-97D4-4B07-AF8F-512AEAC4DF08}">
      <dgm:prSet/>
      <dgm:spPr/>
      <dgm:t>
        <a:bodyPr/>
        <a:lstStyle/>
        <a:p>
          <a:endParaRPr lang="es-ES"/>
        </a:p>
      </dgm:t>
    </dgm:pt>
    <dgm:pt modelId="{790C3E1A-CD50-4F10-AD23-3300400468B1}">
      <dgm:prSet/>
      <dgm:spPr/>
      <dgm:t>
        <a:bodyPr/>
        <a:lstStyle/>
        <a:p>
          <a:r>
            <a:rPr lang="es-ES" dirty="0" err="1"/>
            <a:t>Altova</a:t>
          </a:r>
          <a:r>
            <a:rPr lang="es-ES" dirty="0"/>
            <a:t> </a:t>
          </a:r>
          <a:r>
            <a:rPr lang="es-ES" dirty="0" err="1"/>
            <a:t>XMLSpy</a:t>
          </a:r>
          <a:r>
            <a:rPr lang="es-ES" dirty="0"/>
            <a:t> - </a:t>
          </a:r>
          <a:r>
            <a:rPr lang="es-ES" dirty="0" err="1"/>
            <a:t>Grid</a:t>
          </a:r>
          <a:endParaRPr lang="es-ES" dirty="0"/>
        </a:p>
      </dgm:t>
    </dgm:pt>
    <dgm:pt modelId="{3E14CFBE-7EDC-4921-B2F7-B3C5B4A2B288}" type="parTrans" cxnId="{649AF283-AF01-4D97-843D-F479CBED617C}">
      <dgm:prSet/>
      <dgm:spPr/>
      <dgm:t>
        <a:bodyPr/>
        <a:lstStyle/>
        <a:p>
          <a:endParaRPr lang="es-ES"/>
        </a:p>
      </dgm:t>
    </dgm:pt>
    <dgm:pt modelId="{68F9D73F-A3BD-46A1-9CF9-D71CFD494D6F}" type="sibTrans" cxnId="{649AF283-AF01-4D97-843D-F479CBED617C}">
      <dgm:prSet/>
      <dgm:spPr/>
      <dgm:t>
        <a:bodyPr/>
        <a:lstStyle/>
        <a:p>
          <a:endParaRPr lang="es-ES"/>
        </a:p>
      </dgm:t>
    </dgm:pt>
    <dgm:pt modelId="{83472A44-CC25-4654-9452-59D79F2605CF}">
      <dgm:prSet/>
      <dgm:spPr/>
      <dgm:t>
        <a:bodyPr/>
        <a:lstStyle/>
        <a:p>
          <a:r>
            <a:rPr lang="es-ES" dirty="0" err="1"/>
            <a:t>Altova</a:t>
          </a:r>
          <a:r>
            <a:rPr lang="es-ES" dirty="0"/>
            <a:t> </a:t>
          </a:r>
          <a:r>
            <a:rPr lang="es-ES" dirty="0" err="1"/>
            <a:t>XMLSpy</a:t>
          </a:r>
          <a:endParaRPr lang="es-ES" dirty="0"/>
        </a:p>
      </dgm:t>
    </dgm:pt>
    <dgm:pt modelId="{5A6104AF-F15C-4370-8BA7-B8B3A3C939D1}" type="parTrans" cxnId="{47916F1D-7F1E-410B-BA9C-74435F828B92}">
      <dgm:prSet/>
      <dgm:spPr/>
      <dgm:t>
        <a:bodyPr/>
        <a:lstStyle/>
        <a:p>
          <a:endParaRPr lang="es-ES"/>
        </a:p>
      </dgm:t>
    </dgm:pt>
    <dgm:pt modelId="{BB8D0649-109B-486C-A161-0F7802676450}" type="sibTrans" cxnId="{47916F1D-7F1E-410B-BA9C-74435F828B92}">
      <dgm:prSet/>
      <dgm:spPr/>
      <dgm:t>
        <a:bodyPr/>
        <a:lstStyle/>
        <a:p>
          <a:endParaRPr lang="es-ES"/>
        </a:p>
      </dgm:t>
    </dgm:pt>
    <dgm:pt modelId="{C23ED4C4-0898-4E38-BDDB-AA9FA450257C}">
      <dgm:prSet/>
      <dgm:spPr/>
      <dgm:t>
        <a:bodyPr/>
        <a:lstStyle/>
        <a:p>
          <a:r>
            <a:rPr lang="es-ES" dirty="0" err="1"/>
            <a:t>XMLmax</a:t>
          </a:r>
          <a:endParaRPr lang="es-ES" dirty="0"/>
        </a:p>
      </dgm:t>
    </dgm:pt>
    <dgm:pt modelId="{9AA4109A-E0A9-4600-8E35-5549E0F9D221}" type="parTrans" cxnId="{51121797-5CFC-4FAF-9315-78ADB8D3CE1C}">
      <dgm:prSet/>
      <dgm:spPr/>
      <dgm:t>
        <a:bodyPr/>
        <a:lstStyle/>
        <a:p>
          <a:endParaRPr lang="es-ES"/>
        </a:p>
      </dgm:t>
    </dgm:pt>
    <dgm:pt modelId="{704F6289-2D40-4B89-87A9-B38D168383CB}" type="sibTrans" cxnId="{51121797-5CFC-4FAF-9315-78ADB8D3CE1C}">
      <dgm:prSet/>
      <dgm:spPr/>
      <dgm:t>
        <a:bodyPr/>
        <a:lstStyle/>
        <a:p>
          <a:endParaRPr lang="es-ES"/>
        </a:p>
      </dgm:t>
    </dgm:pt>
    <dgm:pt modelId="{267DF19E-978A-4274-A2CB-B50CE557A505}" type="pres">
      <dgm:prSet presAssocID="{CFA05D6B-61B3-4EB4-8799-1A1AD6BCA517}" presName="rootnode" presStyleCnt="0">
        <dgm:presLayoutVars>
          <dgm:chMax/>
          <dgm:chPref/>
          <dgm:dir/>
          <dgm:animLvl val="lvl"/>
        </dgm:presLayoutVars>
      </dgm:prSet>
      <dgm:spPr/>
    </dgm:pt>
    <dgm:pt modelId="{8B9F04C8-AE4B-4D26-B8F5-89381883E8FE}" type="pres">
      <dgm:prSet presAssocID="{8C71E958-AD22-4011-B121-16EE122EFD13}" presName="composite" presStyleCnt="0"/>
      <dgm:spPr/>
    </dgm:pt>
    <dgm:pt modelId="{8F93B80B-D41A-4A6F-B402-EEB919FDACBF}" type="pres">
      <dgm:prSet presAssocID="{8C71E958-AD22-4011-B121-16EE122EFD13}" presName="bentUpArrow1" presStyleLbl="alignImgPlace1" presStyleIdx="0" presStyleCnt="3"/>
      <dgm:spPr/>
    </dgm:pt>
    <dgm:pt modelId="{79940B88-0C98-4A4F-9D45-D9CF4125D6FC}" type="pres">
      <dgm:prSet presAssocID="{8C71E958-AD22-4011-B121-16EE122EFD13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2C66600D-5077-402B-BE47-929DDF448A92}" type="pres">
      <dgm:prSet presAssocID="{8C71E958-AD22-4011-B121-16EE122EFD13}" presName="ChildText" presStyleLbl="revTx" presStyleIdx="0" presStyleCnt="4" custScaleX="164333" custLinFactNeighborX="32292" custLinFactNeighborY="2442">
        <dgm:presLayoutVars>
          <dgm:chMax val="0"/>
          <dgm:chPref val="0"/>
          <dgm:bulletEnabled val="1"/>
        </dgm:presLayoutVars>
      </dgm:prSet>
      <dgm:spPr/>
    </dgm:pt>
    <dgm:pt modelId="{EEA72941-9777-46DA-83D8-3076A8ABD5C1}" type="pres">
      <dgm:prSet presAssocID="{BFA8AA4B-9531-49EC-A203-B56FFE9D667C}" presName="sibTrans" presStyleCnt="0"/>
      <dgm:spPr/>
    </dgm:pt>
    <dgm:pt modelId="{0E3ED90F-FA64-4517-9B7A-C80894AE5995}" type="pres">
      <dgm:prSet presAssocID="{B5970904-FC43-40E9-9F67-A034190DDD0E}" presName="composite" presStyleCnt="0"/>
      <dgm:spPr/>
    </dgm:pt>
    <dgm:pt modelId="{1DB4E751-AAC7-4CA2-B540-8EF5E02CACFA}" type="pres">
      <dgm:prSet presAssocID="{B5970904-FC43-40E9-9F67-A034190DDD0E}" presName="bentUpArrow1" presStyleLbl="alignImgPlace1" presStyleIdx="1" presStyleCnt="3"/>
      <dgm:spPr/>
    </dgm:pt>
    <dgm:pt modelId="{FECCEC9F-6EA9-48CD-82B5-4F26F17C03FA}" type="pres">
      <dgm:prSet presAssocID="{B5970904-FC43-40E9-9F67-A034190DDD0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945D06CF-BB91-4A3F-8EB8-F1DCE8F8C39D}" type="pres">
      <dgm:prSet presAssocID="{B5970904-FC43-40E9-9F67-A034190DDD0E}" presName="ChildText" presStyleLbl="revTx" presStyleIdx="1" presStyleCnt="4" custScaleX="240267" custLinFactNeighborX="66484" custLinFactNeighborY="-7979">
        <dgm:presLayoutVars>
          <dgm:chMax val="0"/>
          <dgm:chPref val="0"/>
          <dgm:bulletEnabled val="1"/>
        </dgm:presLayoutVars>
      </dgm:prSet>
      <dgm:spPr/>
    </dgm:pt>
    <dgm:pt modelId="{DBA3C2B7-437D-4475-8312-9DC49FC2D905}" type="pres">
      <dgm:prSet presAssocID="{E3331869-2860-42EB-94C3-5AEE8DB4F7A7}" presName="sibTrans" presStyleCnt="0"/>
      <dgm:spPr/>
    </dgm:pt>
    <dgm:pt modelId="{532D3515-D8D0-4152-8050-BD6D732791D3}" type="pres">
      <dgm:prSet presAssocID="{3A88BFB5-9612-4410-8793-F8422BF6912B}" presName="composite" presStyleCnt="0"/>
      <dgm:spPr/>
    </dgm:pt>
    <dgm:pt modelId="{34648DDE-1DDB-407E-86D6-E2A240F23BE1}" type="pres">
      <dgm:prSet presAssocID="{3A88BFB5-9612-4410-8793-F8422BF6912B}" presName="bentUpArrow1" presStyleLbl="alignImgPlace1" presStyleIdx="2" presStyleCnt="3"/>
      <dgm:spPr/>
    </dgm:pt>
    <dgm:pt modelId="{ECFB16C7-4D8A-441B-B3E2-9E185419C1E4}" type="pres">
      <dgm:prSet presAssocID="{3A88BFB5-9612-4410-8793-F8422BF6912B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280465D-DAAE-4008-AC33-D2059D92CC18}" type="pres">
      <dgm:prSet presAssocID="{3A88BFB5-9612-4410-8793-F8422BF6912B}" presName="ChildText" presStyleLbl="revTx" presStyleIdx="2" presStyleCnt="4" custScaleX="142416" custScaleY="82602" custLinFactNeighborX="25076" custLinFactNeighborY="-3022">
        <dgm:presLayoutVars>
          <dgm:chMax val="0"/>
          <dgm:chPref val="0"/>
          <dgm:bulletEnabled val="1"/>
        </dgm:presLayoutVars>
      </dgm:prSet>
      <dgm:spPr/>
    </dgm:pt>
    <dgm:pt modelId="{2B2A6A6B-CD0A-4589-B6CF-3A9793728276}" type="pres">
      <dgm:prSet presAssocID="{B7F46259-4283-407A-99C3-6F79562CDF77}" presName="sibTrans" presStyleCnt="0"/>
      <dgm:spPr/>
    </dgm:pt>
    <dgm:pt modelId="{8E889F80-934D-4F02-BF74-29D3C5EE90CA}" type="pres">
      <dgm:prSet presAssocID="{668CA5AE-EECF-410B-9E62-4CEB110438FB}" presName="composite" presStyleCnt="0"/>
      <dgm:spPr/>
    </dgm:pt>
    <dgm:pt modelId="{D7ECAF0C-37CF-4191-B767-5A70777BA4B1}" type="pres">
      <dgm:prSet presAssocID="{668CA5AE-EECF-410B-9E62-4CEB110438FB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C40E1C60-48DD-46D0-9AE7-65B3A503A704}" type="pres">
      <dgm:prSet presAssocID="{668CA5AE-EECF-410B-9E62-4CEB110438FB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041EF03-221F-40C4-95E1-DF28E523C9FD}" type="presOf" srcId="{83472A44-CC25-4654-9452-59D79F2605CF}" destId="{C280465D-DAAE-4008-AC33-D2059D92CC18}" srcOrd="0" destOrd="1" presId="urn:microsoft.com/office/officeart/2005/8/layout/StepDownProcess"/>
    <dgm:cxn modelId="{47916F1D-7F1E-410B-BA9C-74435F828B92}" srcId="{3A88BFB5-9612-4410-8793-F8422BF6912B}" destId="{83472A44-CC25-4654-9452-59D79F2605CF}" srcOrd="1" destOrd="0" parTransId="{5A6104AF-F15C-4370-8BA7-B8B3A3C939D1}" sibTransId="{BB8D0649-109B-486C-A161-0F7802676450}"/>
    <dgm:cxn modelId="{4CCFB223-DEEE-431D-BE74-5B97C46F3B34}" type="presOf" srcId="{8C71E958-AD22-4011-B121-16EE122EFD13}" destId="{79940B88-0C98-4A4F-9D45-D9CF4125D6FC}" srcOrd="0" destOrd="0" presId="urn:microsoft.com/office/officeart/2005/8/layout/StepDownProcess"/>
    <dgm:cxn modelId="{E1D0642F-BE08-41E7-A2BC-8A93472B784A}" type="presOf" srcId="{3A88BFB5-9612-4410-8793-F8422BF6912B}" destId="{ECFB16C7-4D8A-441B-B3E2-9E185419C1E4}" srcOrd="0" destOrd="0" presId="urn:microsoft.com/office/officeart/2005/8/layout/StepDownProcess"/>
    <dgm:cxn modelId="{BFAC0F31-70E8-4184-908A-42C538CEFA7D}" type="presOf" srcId="{790C3E1A-CD50-4F10-AD23-3300400468B1}" destId="{945D06CF-BB91-4A3F-8EB8-F1DCE8F8C39D}" srcOrd="0" destOrd="1" presId="urn:microsoft.com/office/officeart/2005/8/layout/StepDownProcess"/>
    <dgm:cxn modelId="{CCF02D42-EFAC-4393-90A8-B9E9AA2A3C46}" type="presOf" srcId="{B5970904-FC43-40E9-9F67-A034190DDD0E}" destId="{FECCEC9F-6EA9-48CD-82B5-4F26F17C03FA}" srcOrd="0" destOrd="0" presId="urn:microsoft.com/office/officeart/2005/8/layout/StepDownProcess"/>
    <dgm:cxn modelId="{665F724C-972E-4E9A-BD3A-4A39F2410982}" srcId="{3A88BFB5-9612-4410-8793-F8422BF6912B}" destId="{776DAF10-9162-43EC-B9FB-1558415BC85B}" srcOrd="0" destOrd="0" parTransId="{0999EC2F-F356-47CB-BEC2-D873D991AE1B}" sibTransId="{FE0EBEEA-B749-47DB-9F2A-FDB67689FFDA}"/>
    <dgm:cxn modelId="{95C1B44F-834F-4638-A3A4-AAA03BF07CC9}" srcId="{CFA05D6B-61B3-4EB4-8799-1A1AD6BCA517}" destId="{668CA5AE-EECF-410B-9E62-4CEB110438FB}" srcOrd="3" destOrd="0" parTransId="{880BDC24-2589-493A-AFE0-93CA8B8326F2}" sibTransId="{2558C6EB-2216-4E2F-86B7-D1519E6EEE0C}"/>
    <dgm:cxn modelId="{35A7B859-A94D-4F08-9F1C-F6BE018A5515}" type="presOf" srcId="{C23ED4C4-0898-4E38-BDDB-AA9FA450257C}" destId="{C40E1C60-48DD-46D0-9AE7-65B3A503A704}" srcOrd="0" destOrd="1" presId="urn:microsoft.com/office/officeart/2005/8/layout/StepDownProcess"/>
    <dgm:cxn modelId="{EEBAB27B-D2E2-4D01-9277-B3486387EC86}" srcId="{8C71E958-AD22-4011-B121-16EE122EFD13}" destId="{08123549-F844-4E5F-9B19-5CB0ADBA72F7}" srcOrd="0" destOrd="0" parTransId="{28E11934-44D0-49A2-800D-ACF4B47F991C}" sibTransId="{2B607B39-C42E-453E-8929-8F3E5478EE21}"/>
    <dgm:cxn modelId="{649AF283-AF01-4D97-843D-F479CBED617C}" srcId="{B5970904-FC43-40E9-9F67-A034190DDD0E}" destId="{790C3E1A-CD50-4F10-AD23-3300400468B1}" srcOrd="1" destOrd="0" parTransId="{3E14CFBE-7EDC-4921-B2F7-B3C5B4A2B288}" sibTransId="{68F9D73F-A3BD-46A1-9CF9-D71CFD494D6F}"/>
    <dgm:cxn modelId="{868EF190-3823-4843-8B5F-281DFF67ABC9}" srcId="{CFA05D6B-61B3-4EB4-8799-1A1AD6BCA517}" destId="{8C71E958-AD22-4011-B121-16EE122EFD13}" srcOrd="0" destOrd="0" parTransId="{77589382-286E-40D3-BC1E-2168FD459B87}" sibTransId="{BFA8AA4B-9531-49EC-A203-B56FFE9D667C}"/>
    <dgm:cxn modelId="{90EFC392-04C3-475C-8FCB-FD249F8B6665}" srcId="{B5970904-FC43-40E9-9F67-A034190DDD0E}" destId="{22021D51-5D25-4871-8896-DE2D0D41BA09}" srcOrd="0" destOrd="0" parTransId="{6AD5A3CA-D790-4683-AE02-377624F33ECB}" sibTransId="{FA7EC747-4F88-4057-9CCF-8BC81C1EB942}"/>
    <dgm:cxn modelId="{51121797-5CFC-4FAF-9315-78ADB8D3CE1C}" srcId="{668CA5AE-EECF-410B-9E62-4CEB110438FB}" destId="{C23ED4C4-0898-4E38-BDDB-AA9FA450257C}" srcOrd="1" destOrd="0" parTransId="{9AA4109A-E0A9-4600-8E35-5549E0F9D221}" sibTransId="{704F6289-2D40-4B89-87A9-B38D168383CB}"/>
    <dgm:cxn modelId="{15EC769F-F266-456F-9BF9-BA290E0CABB3}" type="presOf" srcId="{B6BC34D2-5D58-4049-91E1-90763ADE8402}" destId="{C40E1C60-48DD-46D0-9AE7-65B3A503A704}" srcOrd="0" destOrd="0" presId="urn:microsoft.com/office/officeart/2005/8/layout/StepDownProcess"/>
    <dgm:cxn modelId="{F4368BA5-05B6-48E9-946C-5BB4075F75B5}" type="presOf" srcId="{CFA05D6B-61B3-4EB4-8799-1A1AD6BCA517}" destId="{267DF19E-978A-4274-A2CB-B50CE557A505}" srcOrd="0" destOrd="0" presId="urn:microsoft.com/office/officeart/2005/8/layout/StepDownProcess"/>
    <dgm:cxn modelId="{5426C0AE-7FD2-4A1F-9159-B3E3A40EAA49}" srcId="{CFA05D6B-61B3-4EB4-8799-1A1AD6BCA517}" destId="{B5970904-FC43-40E9-9F67-A034190DDD0E}" srcOrd="1" destOrd="0" parTransId="{FC0020F2-A49E-40CD-BE3C-9653E52369A9}" sibTransId="{E3331869-2860-42EB-94C3-5AEE8DB4F7A7}"/>
    <dgm:cxn modelId="{1611F6C8-A759-4FBB-8E78-04122B1C6D7B}" type="presOf" srcId="{22021D51-5D25-4871-8896-DE2D0D41BA09}" destId="{945D06CF-BB91-4A3F-8EB8-F1DCE8F8C39D}" srcOrd="0" destOrd="0" presId="urn:microsoft.com/office/officeart/2005/8/layout/StepDownProcess"/>
    <dgm:cxn modelId="{F1A14DC9-97D4-4B07-AF8F-512AEAC4DF08}" srcId="{668CA5AE-EECF-410B-9E62-4CEB110438FB}" destId="{B6BC34D2-5D58-4049-91E1-90763ADE8402}" srcOrd="0" destOrd="0" parTransId="{461EB80A-0ED4-41CF-B833-FAD3A55C8622}" sibTransId="{654CB055-3679-4938-9A1B-26A1B068306A}"/>
    <dgm:cxn modelId="{6C7244E9-8912-452B-8DE5-385EC778D615}" srcId="{CFA05D6B-61B3-4EB4-8799-1A1AD6BCA517}" destId="{3A88BFB5-9612-4410-8793-F8422BF6912B}" srcOrd="2" destOrd="0" parTransId="{496DFB80-5120-4EDE-939F-8B8C89C67DD7}" sibTransId="{B7F46259-4283-407A-99C3-6F79562CDF77}"/>
    <dgm:cxn modelId="{F4F1D0F1-F91D-4588-8E53-989C96906C89}" type="presOf" srcId="{776DAF10-9162-43EC-B9FB-1558415BC85B}" destId="{C280465D-DAAE-4008-AC33-D2059D92CC18}" srcOrd="0" destOrd="0" presId="urn:microsoft.com/office/officeart/2005/8/layout/StepDownProcess"/>
    <dgm:cxn modelId="{580A32F6-4516-4A81-8D91-B5A203DCCD77}" type="presOf" srcId="{08123549-F844-4E5F-9B19-5CB0ADBA72F7}" destId="{2C66600D-5077-402B-BE47-929DDF448A92}" srcOrd="0" destOrd="0" presId="urn:microsoft.com/office/officeart/2005/8/layout/StepDownProcess"/>
    <dgm:cxn modelId="{290DFCFF-EE82-4453-9A54-FBE7F84448BB}" type="presOf" srcId="{668CA5AE-EECF-410B-9E62-4CEB110438FB}" destId="{D7ECAF0C-37CF-4191-B767-5A70777BA4B1}" srcOrd="0" destOrd="0" presId="urn:microsoft.com/office/officeart/2005/8/layout/StepDownProcess"/>
    <dgm:cxn modelId="{DA028AD3-A1FF-463D-A9DF-E6543AAFB0CF}" type="presParOf" srcId="{267DF19E-978A-4274-A2CB-B50CE557A505}" destId="{8B9F04C8-AE4B-4D26-B8F5-89381883E8FE}" srcOrd="0" destOrd="0" presId="urn:microsoft.com/office/officeart/2005/8/layout/StepDownProcess"/>
    <dgm:cxn modelId="{092B6061-2B1D-42AB-AC33-A65AACDDDB8E}" type="presParOf" srcId="{8B9F04C8-AE4B-4D26-B8F5-89381883E8FE}" destId="{8F93B80B-D41A-4A6F-B402-EEB919FDACBF}" srcOrd="0" destOrd="0" presId="urn:microsoft.com/office/officeart/2005/8/layout/StepDownProcess"/>
    <dgm:cxn modelId="{0BD89CC3-9C9A-47DC-BD86-36560B7B6E1B}" type="presParOf" srcId="{8B9F04C8-AE4B-4D26-B8F5-89381883E8FE}" destId="{79940B88-0C98-4A4F-9D45-D9CF4125D6FC}" srcOrd="1" destOrd="0" presId="urn:microsoft.com/office/officeart/2005/8/layout/StepDownProcess"/>
    <dgm:cxn modelId="{B4B46601-C448-4AAA-8A5A-0F6B37C68241}" type="presParOf" srcId="{8B9F04C8-AE4B-4D26-B8F5-89381883E8FE}" destId="{2C66600D-5077-402B-BE47-929DDF448A92}" srcOrd="2" destOrd="0" presId="urn:microsoft.com/office/officeart/2005/8/layout/StepDownProcess"/>
    <dgm:cxn modelId="{EB8EEE31-DBB2-433A-BC4A-77EE92F38361}" type="presParOf" srcId="{267DF19E-978A-4274-A2CB-B50CE557A505}" destId="{EEA72941-9777-46DA-83D8-3076A8ABD5C1}" srcOrd="1" destOrd="0" presId="urn:microsoft.com/office/officeart/2005/8/layout/StepDownProcess"/>
    <dgm:cxn modelId="{D5861F29-98CC-4E3C-BF38-639C087FAA3A}" type="presParOf" srcId="{267DF19E-978A-4274-A2CB-B50CE557A505}" destId="{0E3ED90F-FA64-4517-9B7A-C80894AE5995}" srcOrd="2" destOrd="0" presId="urn:microsoft.com/office/officeart/2005/8/layout/StepDownProcess"/>
    <dgm:cxn modelId="{E9D90350-A746-4DC9-B30B-9F55987314AD}" type="presParOf" srcId="{0E3ED90F-FA64-4517-9B7A-C80894AE5995}" destId="{1DB4E751-AAC7-4CA2-B540-8EF5E02CACFA}" srcOrd="0" destOrd="0" presId="urn:microsoft.com/office/officeart/2005/8/layout/StepDownProcess"/>
    <dgm:cxn modelId="{92D0B23F-0184-4E97-A018-20CDBC89097E}" type="presParOf" srcId="{0E3ED90F-FA64-4517-9B7A-C80894AE5995}" destId="{FECCEC9F-6EA9-48CD-82B5-4F26F17C03FA}" srcOrd="1" destOrd="0" presId="urn:microsoft.com/office/officeart/2005/8/layout/StepDownProcess"/>
    <dgm:cxn modelId="{EBEA8B50-FBDD-4173-BBE3-80F58E6FE3CB}" type="presParOf" srcId="{0E3ED90F-FA64-4517-9B7A-C80894AE5995}" destId="{945D06CF-BB91-4A3F-8EB8-F1DCE8F8C39D}" srcOrd="2" destOrd="0" presId="urn:microsoft.com/office/officeart/2005/8/layout/StepDownProcess"/>
    <dgm:cxn modelId="{0DF78630-C645-455E-B9CA-2DC23E8B1EE4}" type="presParOf" srcId="{267DF19E-978A-4274-A2CB-B50CE557A505}" destId="{DBA3C2B7-437D-4475-8312-9DC49FC2D905}" srcOrd="3" destOrd="0" presId="urn:microsoft.com/office/officeart/2005/8/layout/StepDownProcess"/>
    <dgm:cxn modelId="{8EEE3FCE-EDDC-4A46-9A13-5FCDED17C832}" type="presParOf" srcId="{267DF19E-978A-4274-A2CB-B50CE557A505}" destId="{532D3515-D8D0-4152-8050-BD6D732791D3}" srcOrd="4" destOrd="0" presId="urn:microsoft.com/office/officeart/2005/8/layout/StepDownProcess"/>
    <dgm:cxn modelId="{739488A7-B1A5-43AD-8B4C-0C5D530E4D43}" type="presParOf" srcId="{532D3515-D8D0-4152-8050-BD6D732791D3}" destId="{34648DDE-1DDB-407E-86D6-E2A240F23BE1}" srcOrd="0" destOrd="0" presId="urn:microsoft.com/office/officeart/2005/8/layout/StepDownProcess"/>
    <dgm:cxn modelId="{C89BE9AA-3179-4BF9-BB20-6E1C551BAF5C}" type="presParOf" srcId="{532D3515-D8D0-4152-8050-BD6D732791D3}" destId="{ECFB16C7-4D8A-441B-B3E2-9E185419C1E4}" srcOrd="1" destOrd="0" presId="urn:microsoft.com/office/officeart/2005/8/layout/StepDownProcess"/>
    <dgm:cxn modelId="{09A92125-FD20-4D37-B81D-F9AE64E4EA58}" type="presParOf" srcId="{532D3515-D8D0-4152-8050-BD6D732791D3}" destId="{C280465D-DAAE-4008-AC33-D2059D92CC18}" srcOrd="2" destOrd="0" presId="urn:microsoft.com/office/officeart/2005/8/layout/StepDownProcess"/>
    <dgm:cxn modelId="{02AE5C3D-0254-4651-B802-86D332B48848}" type="presParOf" srcId="{267DF19E-978A-4274-A2CB-B50CE557A505}" destId="{2B2A6A6B-CD0A-4589-B6CF-3A9793728276}" srcOrd="5" destOrd="0" presId="urn:microsoft.com/office/officeart/2005/8/layout/StepDownProcess"/>
    <dgm:cxn modelId="{509FD7DB-0D35-42AC-B0F0-16BE6FDD6FE8}" type="presParOf" srcId="{267DF19E-978A-4274-A2CB-B50CE557A505}" destId="{8E889F80-934D-4F02-BF74-29D3C5EE90CA}" srcOrd="6" destOrd="0" presId="urn:microsoft.com/office/officeart/2005/8/layout/StepDownProcess"/>
    <dgm:cxn modelId="{0A21D2CF-7316-42E8-B595-6E9AC748E9D5}" type="presParOf" srcId="{8E889F80-934D-4F02-BF74-29D3C5EE90CA}" destId="{D7ECAF0C-37CF-4191-B767-5A70777BA4B1}" srcOrd="0" destOrd="0" presId="urn:microsoft.com/office/officeart/2005/8/layout/StepDownProcess"/>
    <dgm:cxn modelId="{4BC0CB47-4D20-44B1-A19C-5168DC01D795}" type="presParOf" srcId="{8E889F80-934D-4F02-BF74-29D3C5EE90CA}" destId="{C40E1C60-48DD-46D0-9AE7-65B3A503A70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835DFA-481F-43C1-A5EE-B8D231203FF3}" type="doc">
      <dgm:prSet loTypeId="urn:microsoft.com/office/officeart/2005/8/layout/StepDown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8E9A6CA-DC38-4FA3-8D54-04AF791CD84F}">
      <dgm:prSet/>
      <dgm:spPr/>
      <dgm:t>
        <a:bodyPr/>
        <a:lstStyle/>
        <a:p>
          <a:r>
            <a:rPr lang="es-ES"/>
            <a:t>Instalación</a:t>
          </a:r>
        </a:p>
      </dgm:t>
    </dgm:pt>
    <dgm:pt modelId="{0DF8E182-2871-4FB5-BF22-16F3920D57CF}" type="parTrans" cxnId="{7066D95F-27F0-4C2F-9896-DFDF6450041A}">
      <dgm:prSet/>
      <dgm:spPr/>
      <dgm:t>
        <a:bodyPr/>
        <a:lstStyle/>
        <a:p>
          <a:endParaRPr lang="es-ES"/>
        </a:p>
      </dgm:t>
    </dgm:pt>
    <dgm:pt modelId="{5576C10F-963E-49C7-BBB3-3AF26F86C77B}" type="sibTrans" cxnId="{7066D95F-27F0-4C2F-9896-DFDF6450041A}">
      <dgm:prSet/>
      <dgm:spPr/>
      <dgm:t>
        <a:bodyPr/>
        <a:lstStyle/>
        <a:p>
          <a:endParaRPr lang="es-ES"/>
        </a:p>
      </dgm:t>
    </dgm:pt>
    <dgm:pt modelId="{14C5E085-E3DB-4173-95E5-D206FC159A68}">
      <dgm:prSet/>
      <dgm:spPr/>
      <dgm:t>
        <a:bodyPr/>
        <a:lstStyle/>
        <a:p>
          <a:r>
            <a:rPr lang="es-ES"/>
            <a:t>Funcionamiento</a:t>
          </a:r>
        </a:p>
      </dgm:t>
    </dgm:pt>
    <dgm:pt modelId="{F85E750A-F53B-4ED6-B00E-1D229FA0BE41}" type="parTrans" cxnId="{7EA6DCDB-4A42-451D-8E40-B0948DB840C5}">
      <dgm:prSet/>
      <dgm:spPr/>
      <dgm:t>
        <a:bodyPr/>
        <a:lstStyle/>
        <a:p>
          <a:endParaRPr lang="es-ES"/>
        </a:p>
      </dgm:t>
    </dgm:pt>
    <dgm:pt modelId="{CBFDC0DE-D103-452B-A89B-EC30C8CFA298}" type="sibTrans" cxnId="{7EA6DCDB-4A42-451D-8E40-B0948DB840C5}">
      <dgm:prSet/>
      <dgm:spPr/>
      <dgm:t>
        <a:bodyPr/>
        <a:lstStyle/>
        <a:p>
          <a:endParaRPr lang="es-ES"/>
        </a:p>
      </dgm:t>
    </dgm:pt>
    <dgm:pt modelId="{87F34D4D-8AFC-4729-A2B9-41BC38FEC75A}">
      <dgm:prSet custT="1"/>
      <dgm:spPr/>
      <dgm:t>
        <a:bodyPr/>
        <a:lstStyle/>
        <a:p>
          <a:r>
            <a:rPr lang="es-ES" sz="1200" dirty="0"/>
            <a:t>Directorio /</a:t>
          </a:r>
          <a:r>
            <a:rPr lang="es-ES" sz="1200" dirty="0" err="1"/>
            <a:t>eXist-db</a:t>
          </a:r>
          <a:r>
            <a:rPr lang="es-ES" sz="1200" dirty="0"/>
            <a:t>/</a:t>
          </a:r>
          <a:r>
            <a:rPr lang="es-ES" sz="1200" dirty="0" err="1"/>
            <a:t>bin</a:t>
          </a:r>
          <a:endParaRPr lang="es-ES" sz="1200" dirty="0"/>
        </a:p>
      </dgm:t>
    </dgm:pt>
    <dgm:pt modelId="{B8E8D118-BC71-4D38-BD7A-A74FDABE694D}" type="parTrans" cxnId="{4C4E7538-CCDA-4202-9EBD-63C816970C4D}">
      <dgm:prSet/>
      <dgm:spPr/>
      <dgm:t>
        <a:bodyPr/>
        <a:lstStyle/>
        <a:p>
          <a:endParaRPr lang="es-ES"/>
        </a:p>
      </dgm:t>
    </dgm:pt>
    <dgm:pt modelId="{EDC281DC-4882-4701-9A05-DAEE4858A2D7}" type="sibTrans" cxnId="{4C4E7538-CCDA-4202-9EBD-63C816970C4D}">
      <dgm:prSet/>
      <dgm:spPr/>
      <dgm:t>
        <a:bodyPr/>
        <a:lstStyle/>
        <a:p>
          <a:endParaRPr lang="es-ES"/>
        </a:p>
      </dgm:t>
    </dgm:pt>
    <dgm:pt modelId="{F2BC1B1E-8E0D-4E7B-881F-7E8732B47A0A}">
      <dgm:prSet custT="1"/>
      <dgm:spPr/>
      <dgm:t>
        <a:bodyPr/>
        <a:lstStyle/>
        <a:p>
          <a:r>
            <a:rPr lang="es-ES" sz="1200" dirty="0"/>
            <a:t>Ejecutar ./startup.sh</a:t>
          </a:r>
        </a:p>
      </dgm:t>
    </dgm:pt>
    <dgm:pt modelId="{F627C893-6CA9-4BE8-A39F-6F6C15E6C002}" type="parTrans" cxnId="{A661E35D-41B4-44A6-B305-BD53A1FE96F7}">
      <dgm:prSet/>
      <dgm:spPr/>
      <dgm:t>
        <a:bodyPr/>
        <a:lstStyle/>
        <a:p>
          <a:endParaRPr lang="es-ES"/>
        </a:p>
      </dgm:t>
    </dgm:pt>
    <dgm:pt modelId="{F5E3CA23-D273-42A1-992E-5D53DF19C24E}" type="sibTrans" cxnId="{A661E35D-41B4-44A6-B305-BD53A1FE96F7}">
      <dgm:prSet/>
      <dgm:spPr/>
      <dgm:t>
        <a:bodyPr/>
        <a:lstStyle/>
        <a:p>
          <a:endParaRPr lang="es-ES"/>
        </a:p>
      </dgm:t>
    </dgm:pt>
    <dgm:pt modelId="{FEE33D90-AF9D-4416-A602-258E082291B6}">
      <dgm:prSet custT="1"/>
      <dgm:spPr/>
      <dgm:t>
        <a:bodyPr/>
        <a:lstStyle/>
        <a:p>
          <a:r>
            <a:rPr lang="es-ES" sz="1200" dirty="0"/>
            <a:t>Navegador localhost/8080</a:t>
          </a:r>
        </a:p>
      </dgm:t>
    </dgm:pt>
    <dgm:pt modelId="{BDD6997E-712C-4BF7-80F5-9044755C86C2}" type="parTrans" cxnId="{91253FBD-CD45-4F41-B897-2CF8EF67AF1C}">
      <dgm:prSet/>
      <dgm:spPr/>
      <dgm:t>
        <a:bodyPr/>
        <a:lstStyle/>
        <a:p>
          <a:endParaRPr lang="es-ES"/>
        </a:p>
      </dgm:t>
    </dgm:pt>
    <dgm:pt modelId="{A3CA149A-ADC6-4845-8DFB-02ED184E60A1}" type="sibTrans" cxnId="{91253FBD-CD45-4F41-B897-2CF8EF67AF1C}">
      <dgm:prSet/>
      <dgm:spPr/>
      <dgm:t>
        <a:bodyPr/>
        <a:lstStyle/>
        <a:p>
          <a:endParaRPr lang="es-ES"/>
        </a:p>
      </dgm:t>
    </dgm:pt>
    <dgm:pt modelId="{44B7478F-936C-432E-A5B3-BAF9B6C5B352}">
      <dgm:prSet/>
      <dgm:spPr/>
      <dgm:t>
        <a:bodyPr/>
        <a:lstStyle/>
        <a:p>
          <a:r>
            <a:rPr lang="es-ES"/>
            <a:t>Carga archivos</a:t>
          </a:r>
        </a:p>
      </dgm:t>
    </dgm:pt>
    <dgm:pt modelId="{78122C19-006C-4B7F-9397-958921C2DCC1}" type="parTrans" cxnId="{51B90872-468F-46AF-82E9-AD599F4A733E}">
      <dgm:prSet/>
      <dgm:spPr/>
      <dgm:t>
        <a:bodyPr/>
        <a:lstStyle/>
        <a:p>
          <a:endParaRPr lang="es-ES"/>
        </a:p>
      </dgm:t>
    </dgm:pt>
    <dgm:pt modelId="{5DC3897D-0E6A-4923-ABBF-9D9908C6CA54}" type="sibTrans" cxnId="{51B90872-468F-46AF-82E9-AD599F4A733E}">
      <dgm:prSet/>
      <dgm:spPr/>
      <dgm:t>
        <a:bodyPr/>
        <a:lstStyle/>
        <a:p>
          <a:endParaRPr lang="es-ES"/>
        </a:p>
      </dgm:t>
    </dgm:pt>
    <dgm:pt modelId="{751D6DCA-441C-4E95-A239-3A045A54C50A}">
      <dgm:prSet/>
      <dgm:spPr/>
      <dgm:t>
        <a:bodyPr/>
        <a:lstStyle/>
        <a:p>
          <a:r>
            <a:rPr lang="es-ES"/>
            <a:t>Consultas</a:t>
          </a:r>
        </a:p>
      </dgm:t>
    </dgm:pt>
    <dgm:pt modelId="{77F76C8B-F87A-4EC3-A58E-30116BE4CB94}" type="parTrans" cxnId="{424C6FA0-F59D-4E0D-8AE8-E9AC0FB2E0B0}">
      <dgm:prSet/>
      <dgm:spPr/>
      <dgm:t>
        <a:bodyPr/>
        <a:lstStyle/>
        <a:p>
          <a:endParaRPr lang="es-ES"/>
        </a:p>
      </dgm:t>
    </dgm:pt>
    <dgm:pt modelId="{D910B4D1-A915-4C60-9553-61716E8A10AC}" type="sibTrans" cxnId="{424C6FA0-F59D-4E0D-8AE8-E9AC0FB2E0B0}">
      <dgm:prSet/>
      <dgm:spPr/>
      <dgm:t>
        <a:bodyPr/>
        <a:lstStyle/>
        <a:p>
          <a:endParaRPr lang="es-ES"/>
        </a:p>
      </dgm:t>
    </dgm:pt>
    <dgm:pt modelId="{1FAC0E8B-F429-4C07-B2CE-D63F676149F3}">
      <dgm:prSet custT="1"/>
      <dgm:spPr/>
      <dgm:t>
        <a:bodyPr/>
        <a:lstStyle/>
        <a:p>
          <a:r>
            <a:rPr lang="es-ES" sz="1800" dirty="0" err="1"/>
            <a:t>eXide</a:t>
          </a:r>
          <a:endParaRPr lang="es-ES" sz="2000" dirty="0"/>
        </a:p>
      </dgm:t>
    </dgm:pt>
    <dgm:pt modelId="{FF50FF8A-E9E0-4EF0-8C2C-771D83EF0A6C}" type="parTrans" cxnId="{51ED0B5C-9DEF-4742-AB71-171FCE4F5C3A}">
      <dgm:prSet/>
      <dgm:spPr/>
      <dgm:t>
        <a:bodyPr/>
        <a:lstStyle/>
        <a:p>
          <a:endParaRPr lang="es-ES"/>
        </a:p>
      </dgm:t>
    </dgm:pt>
    <dgm:pt modelId="{E7DE1ADB-5F80-41ED-A41D-27C5B6747388}" type="sibTrans" cxnId="{51ED0B5C-9DEF-4742-AB71-171FCE4F5C3A}">
      <dgm:prSet/>
      <dgm:spPr/>
      <dgm:t>
        <a:bodyPr/>
        <a:lstStyle/>
        <a:p>
          <a:endParaRPr lang="es-ES"/>
        </a:p>
      </dgm:t>
    </dgm:pt>
    <dgm:pt modelId="{97F0F428-CF00-4ED3-9B5E-28F6BC26CE52}" type="pres">
      <dgm:prSet presAssocID="{07835DFA-481F-43C1-A5EE-B8D231203FF3}" presName="rootnode" presStyleCnt="0">
        <dgm:presLayoutVars>
          <dgm:chMax/>
          <dgm:chPref/>
          <dgm:dir/>
          <dgm:animLvl val="lvl"/>
        </dgm:presLayoutVars>
      </dgm:prSet>
      <dgm:spPr/>
    </dgm:pt>
    <dgm:pt modelId="{83EF062A-F1FF-4D5F-BD33-CBF56FE453B8}" type="pres">
      <dgm:prSet presAssocID="{48E9A6CA-DC38-4FA3-8D54-04AF791CD84F}" presName="composite" presStyleCnt="0"/>
      <dgm:spPr/>
    </dgm:pt>
    <dgm:pt modelId="{CCABC39F-9FC1-49BD-A5D6-A8FA30282048}" type="pres">
      <dgm:prSet presAssocID="{48E9A6CA-DC38-4FA3-8D54-04AF791CD84F}" presName="bentUpArrow1" presStyleLbl="alignImgPlace1" presStyleIdx="0" presStyleCnt="3"/>
      <dgm:spPr/>
    </dgm:pt>
    <dgm:pt modelId="{7F6B8A02-1092-4F9A-9069-F2A1B5A15550}" type="pres">
      <dgm:prSet presAssocID="{48E9A6CA-DC38-4FA3-8D54-04AF791CD84F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2A6B2444-358D-49E1-B249-AA358BDF006A}" type="pres">
      <dgm:prSet presAssocID="{48E9A6CA-DC38-4FA3-8D54-04AF791CD84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3F7A6269-94AF-4E5B-B03C-F165B889CBDC}" type="pres">
      <dgm:prSet presAssocID="{5576C10F-963E-49C7-BBB3-3AF26F86C77B}" presName="sibTrans" presStyleCnt="0"/>
      <dgm:spPr/>
    </dgm:pt>
    <dgm:pt modelId="{CC861F49-0DE9-4CA5-96C8-55EA52B8470D}" type="pres">
      <dgm:prSet presAssocID="{14C5E085-E3DB-4173-95E5-D206FC159A68}" presName="composite" presStyleCnt="0"/>
      <dgm:spPr/>
    </dgm:pt>
    <dgm:pt modelId="{8FB4E21E-7232-46B4-9E4C-23FD602E7092}" type="pres">
      <dgm:prSet presAssocID="{14C5E085-E3DB-4173-95E5-D206FC159A68}" presName="bentUpArrow1" presStyleLbl="alignImgPlace1" presStyleIdx="1" presStyleCnt="3"/>
      <dgm:spPr/>
    </dgm:pt>
    <dgm:pt modelId="{6A31B701-C93B-4F3C-B814-6A0C90B5B794}" type="pres">
      <dgm:prSet presAssocID="{14C5E085-E3DB-4173-95E5-D206FC159A68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8B747F6-158F-462E-9189-E9E43841A86B}" type="pres">
      <dgm:prSet presAssocID="{14C5E085-E3DB-4173-95E5-D206FC159A68}" presName="ChildText" presStyleLbl="revTx" presStyleIdx="1" presStyleCnt="4" custScaleX="409763" custScaleY="88045" custLinFactX="56439" custLinFactNeighborX="100000" custLinFactNeighborY="967">
        <dgm:presLayoutVars>
          <dgm:chMax val="0"/>
          <dgm:chPref val="0"/>
          <dgm:bulletEnabled val="1"/>
        </dgm:presLayoutVars>
      </dgm:prSet>
      <dgm:spPr/>
    </dgm:pt>
    <dgm:pt modelId="{ECE4B76F-65A5-4FD2-9BFC-D5E8E1F7214C}" type="pres">
      <dgm:prSet presAssocID="{CBFDC0DE-D103-452B-A89B-EC30C8CFA298}" presName="sibTrans" presStyleCnt="0"/>
      <dgm:spPr/>
    </dgm:pt>
    <dgm:pt modelId="{320E4A08-9820-40C8-8522-0EEADC32F337}" type="pres">
      <dgm:prSet presAssocID="{44B7478F-936C-432E-A5B3-BAF9B6C5B352}" presName="composite" presStyleCnt="0"/>
      <dgm:spPr/>
    </dgm:pt>
    <dgm:pt modelId="{6E201617-FFC5-4EAB-B676-240D708FB0D4}" type="pres">
      <dgm:prSet presAssocID="{44B7478F-936C-432E-A5B3-BAF9B6C5B352}" presName="bentUpArrow1" presStyleLbl="alignImgPlace1" presStyleIdx="2" presStyleCnt="3"/>
      <dgm:spPr/>
    </dgm:pt>
    <dgm:pt modelId="{61D60E79-A8F6-4722-9FA1-EE719A134C55}" type="pres">
      <dgm:prSet presAssocID="{44B7478F-936C-432E-A5B3-BAF9B6C5B35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3D69BA7-84F0-40D7-BDBA-7649EA61B81E}" type="pres">
      <dgm:prSet presAssocID="{44B7478F-936C-432E-A5B3-BAF9B6C5B352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A6D94A5-E916-4F4D-A24C-F03726C0DBA0}" type="pres">
      <dgm:prSet presAssocID="{5DC3897D-0E6A-4923-ABBF-9D9908C6CA54}" presName="sibTrans" presStyleCnt="0"/>
      <dgm:spPr/>
    </dgm:pt>
    <dgm:pt modelId="{B6F08E00-68C7-47CC-979D-1F83EB0933D6}" type="pres">
      <dgm:prSet presAssocID="{751D6DCA-441C-4E95-A239-3A045A54C50A}" presName="composite" presStyleCnt="0"/>
      <dgm:spPr/>
    </dgm:pt>
    <dgm:pt modelId="{AC4619BF-11BE-4ECF-9BD6-994F8DA1159F}" type="pres">
      <dgm:prSet presAssocID="{751D6DCA-441C-4E95-A239-3A045A54C50A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FE95E819-A414-4E23-9A2E-B8E6619AE6BB}" type="pres">
      <dgm:prSet presAssocID="{751D6DCA-441C-4E95-A239-3A045A54C50A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65B4003-74AD-4B3C-ADE1-B612BD372949}" type="presOf" srcId="{FEE33D90-AF9D-4416-A602-258E082291B6}" destId="{C8B747F6-158F-462E-9189-E9E43841A86B}" srcOrd="0" destOrd="2" presId="urn:microsoft.com/office/officeart/2005/8/layout/StepDownProcess"/>
    <dgm:cxn modelId="{7355B507-CF36-429E-8145-B215F8574B86}" type="presOf" srcId="{14C5E085-E3DB-4173-95E5-D206FC159A68}" destId="{6A31B701-C93B-4F3C-B814-6A0C90B5B794}" srcOrd="0" destOrd="0" presId="urn:microsoft.com/office/officeart/2005/8/layout/StepDownProcess"/>
    <dgm:cxn modelId="{66ECC437-C059-423D-8433-0F5CA8380030}" type="presOf" srcId="{44B7478F-936C-432E-A5B3-BAF9B6C5B352}" destId="{61D60E79-A8F6-4722-9FA1-EE719A134C55}" srcOrd="0" destOrd="0" presId="urn:microsoft.com/office/officeart/2005/8/layout/StepDownProcess"/>
    <dgm:cxn modelId="{4C4E7538-CCDA-4202-9EBD-63C816970C4D}" srcId="{14C5E085-E3DB-4173-95E5-D206FC159A68}" destId="{87F34D4D-8AFC-4729-A2B9-41BC38FEC75A}" srcOrd="0" destOrd="0" parTransId="{B8E8D118-BC71-4D38-BD7A-A74FDABE694D}" sibTransId="{EDC281DC-4882-4701-9A05-DAEE4858A2D7}"/>
    <dgm:cxn modelId="{51ED0B5C-9DEF-4742-AB71-171FCE4F5C3A}" srcId="{751D6DCA-441C-4E95-A239-3A045A54C50A}" destId="{1FAC0E8B-F429-4C07-B2CE-D63F676149F3}" srcOrd="0" destOrd="0" parTransId="{FF50FF8A-E9E0-4EF0-8C2C-771D83EF0A6C}" sibTransId="{E7DE1ADB-5F80-41ED-A41D-27C5B6747388}"/>
    <dgm:cxn modelId="{A661E35D-41B4-44A6-B305-BD53A1FE96F7}" srcId="{14C5E085-E3DB-4173-95E5-D206FC159A68}" destId="{F2BC1B1E-8E0D-4E7B-881F-7E8732B47A0A}" srcOrd="1" destOrd="0" parTransId="{F627C893-6CA9-4BE8-A39F-6F6C15E6C002}" sibTransId="{F5E3CA23-D273-42A1-992E-5D53DF19C24E}"/>
    <dgm:cxn modelId="{7066D95F-27F0-4C2F-9896-DFDF6450041A}" srcId="{07835DFA-481F-43C1-A5EE-B8D231203FF3}" destId="{48E9A6CA-DC38-4FA3-8D54-04AF791CD84F}" srcOrd="0" destOrd="0" parTransId="{0DF8E182-2871-4FB5-BF22-16F3920D57CF}" sibTransId="{5576C10F-963E-49C7-BBB3-3AF26F86C77B}"/>
    <dgm:cxn modelId="{5829B743-EA7B-495D-BAD7-B032130AC671}" type="presOf" srcId="{87F34D4D-8AFC-4729-A2B9-41BC38FEC75A}" destId="{C8B747F6-158F-462E-9189-E9E43841A86B}" srcOrd="0" destOrd="0" presId="urn:microsoft.com/office/officeart/2005/8/layout/StepDownProcess"/>
    <dgm:cxn modelId="{55C04265-9E13-4F9B-BD79-59C9CCF82FA0}" type="presOf" srcId="{F2BC1B1E-8E0D-4E7B-881F-7E8732B47A0A}" destId="{C8B747F6-158F-462E-9189-E9E43841A86B}" srcOrd="0" destOrd="1" presId="urn:microsoft.com/office/officeart/2005/8/layout/StepDownProcess"/>
    <dgm:cxn modelId="{51B90872-468F-46AF-82E9-AD599F4A733E}" srcId="{07835DFA-481F-43C1-A5EE-B8D231203FF3}" destId="{44B7478F-936C-432E-A5B3-BAF9B6C5B352}" srcOrd="2" destOrd="0" parTransId="{78122C19-006C-4B7F-9397-958921C2DCC1}" sibTransId="{5DC3897D-0E6A-4923-ABBF-9D9908C6CA54}"/>
    <dgm:cxn modelId="{E5EF9679-4D9E-45A7-B610-EC539665275D}" type="presOf" srcId="{1FAC0E8B-F429-4C07-B2CE-D63F676149F3}" destId="{FE95E819-A414-4E23-9A2E-B8E6619AE6BB}" srcOrd="0" destOrd="0" presId="urn:microsoft.com/office/officeart/2005/8/layout/StepDownProcess"/>
    <dgm:cxn modelId="{424C6FA0-F59D-4E0D-8AE8-E9AC0FB2E0B0}" srcId="{07835DFA-481F-43C1-A5EE-B8D231203FF3}" destId="{751D6DCA-441C-4E95-A239-3A045A54C50A}" srcOrd="3" destOrd="0" parTransId="{77F76C8B-F87A-4EC3-A58E-30116BE4CB94}" sibTransId="{D910B4D1-A915-4C60-9553-61716E8A10AC}"/>
    <dgm:cxn modelId="{9EEAA1AD-D3CC-414B-A868-6ACA03895E06}" type="presOf" srcId="{48E9A6CA-DC38-4FA3-8D54-04AF791CD84F}" destId="{7F6B8A02-1092-4F9A-9069-F2A1B5A15550}" srcOrd="0" destOrd="0" presId="urn:microsoft.com/office/officeart/2005/8/layout/StepDownProcess"/>
    <dgm:cxn modelId="{DC6966AE-6B8F-4073-9F56-CD300AE61076}" type="presOf" srcId="{751D6DCA-441C-4E95-A239-3A045A54C50A}" destId="{AC4619BF-11BE-4ECF-9BD6-994F8DA1159F}" srcOrd="0" destOrd="0" presId="urn:microsoft.com/office/officeart/2005/8/layout/StepDownProcess"/>
    <dgm:cxn modelId="{91253FBD-CD45-4F41-B897-2CF8EF67AF1C}" srcId="{14C5E085-E3DB-4173-95E5-D206FC159A68}" destId="{FEE33D90-AF9D-4416-A602-258E082291B6}" srcOrd="2" destOrd="0" parTransId="{BDD6997E-712C-4BF7-80F5-9044755C86C2}" sibTransId="{A3CA149A-ADC6-4845-8DFB-02ED184E60A1}"/>
    <dgm:cxn modelId="{7EA6DCDB-4A42-451D-8E40-B0948DB840C5}" srcId="{07835DFA-481F-43C1-A5EE-B8D231203FF3}" destId="{14C5E085-E3DB-4173-95E5-D206FC159A68}" srcOrd="1" destOrd="0" parTransId="{F85E750A-F53B-4ED6-B00E-1D229FA0BE41}" sibTransId="{CBFDC0DE-D103-452B-A89B-EC30C8CFA298}"/>
    <dgm:cxn modelId="{6F2303E6-4A09-4DC9-B533-6ED4520AB7F9}" type="presOf" srcId="{07835DFA-481F-43C1-A5EE-B8D231203FF3}" destId="{97F0F428-CF00-4ED3-9B5E-28F6BC26CE52}" srcOrd="0" destOrd="0" presId="urn:microsoft.com/office/officeart/2005/8/layout/StepDownProcess"/>
    <dgm:cxn modelId="{954B2337-9CAD-449A-BB6A-C53CEEEEB1C9}" type="presParOf" srcId="{97F0F428-CF00-4ED3-9B5E-28F6BC26CE52}" destId="{83EF062A-F1FF-4D5F-BD33-CBF56FE453B8}" srcOrd="0" destOrd="0" presId="urn:microsoft.com/office/officeart/2005/8/layout/StepDownProcess"/>
    <dgm:cxn modelId="{1534464A-B82F-4691-BC87-2EE857183A4F}" type="presParOf" srcId="{83EF062A-F1FF-4D5F-BD33-CBF56FE453B8}" destId="{CCABC39F-9FC1-49BD-A5D6-A8FA30282048}" srcOrd="0" destOrd="0" presId="urn:microsoft.com/office/officeart/2005/8/layout/StepDownProcess"/>
    <dgm:cxn modelId="{56143755-BA16-4B34-875C-05356D532169}" type="presParOf" srcId="{83EF062A-F1FF-4D5F-BD33-CBF56FE453B8}" destId="{7F6B8A02-1092-4F9A-9069-F2A1B5A15550}" srcOrd="1" destOrd="0" presId="urn:microsoft.com/office/officeart/2005/8/layout/StepDownProcess"/>
    <dgm:cxn modelId="{5598DA79-2CB3-4A3A-8AEA-8EDD37D67223}" type="presParOf" srcId="{83EF062A-F1FF-4D5F-BD33-CBF56FE453B8}" destId="{2A6B2444-358D-49E1-B249-AA358BDF006A}" srcOrd="2" destOrd="0" presId="urn:microsoft.com/office/officeart/2005/8/layout/StepDownProcess"/>
    <dgm:cxn modelId="{6566E1BE-FE2F-41B9-B7A3-CFC50832F599}" type="presParOf" srcId="{97F0F428-CF00-4ED3-9B5E-28F6BC26CE52}" destId="{3F7A6269-94AF-4E5B-B03C-F165B889CBDC}" srcOrd="1" destOrd="0" presId="urn:microsoft.com/office/officeart/2005/8/layout/StepDownProcess"/>
    <dgm:cxn modelId="{8F851615-C2B2-41E3-A3CA-D70D6827E4E6}" type="presParOf" srcId="{97F0F428-CF00-4ED3-9B5E-28F6BC26CE52}" destId="{CC861F49-0DE9-4CA5-96C8-55EA52B8470D}" srcOrd="2" destOrd="0" presId="urn:microsoft.com/office/officeart/2005/8/layout/StepDownProcess"/>
    <dgm:cxn modelId="{6796564A-3C61-4383-AE4D-E2FE6070DC0F}" type="presParOf" srcId="{CC861F49-0DE9-4CA5-96C8-55EA52B8470D}" destId="{8FB4E21E-7232-46B4-9E4C-23FD602E7092}" srcOrd="0" destOrd="0" presId="urn:microsoft.com/office/officeart/2005/8/layout/StepDownProcess"/>
    <dgm:cxn modelId="{66327300-D6D0-4492-8633-9F4785DC5E70}" type="presParOf" srcId="{CC861F49-0DE9-4CA5-96C8-55EA52B8470D}" destId="{6A31B701-C93B-4F3C-B814-6A0C90B5B794}" srcOrd="1" destOrd="0" presId="urn:microsoft.com/office/officeart/2005/8/layout/StepDownProcess"/>
    <dgm:cxn modelId="{9C96EC33-1813-45FD-A1DB-1DF7029B3C1D}" type="presParOf" srcId="{CC861F49-0DE9-4CA5-96C8-55EA52B8470D}" destId="{C8B747F6-158F-462E-9189-E9E43841A86B}" srcOrd="2" destOrd="0" presId="urn:microsoft.com/office/officeart/2005/8/layout/StepDownProcess"/>
    <dgm:cxn modelId="{E42BF59D-EEA9-4D9C-8074-55A30A820BAD}" type="presParOf" srcId="{97F0F428-CF00-4ED3-9B5E-28F6BC26CE52}" destId="{ECE4B76F-65A5-4FD2-9BFC-D5E8E1F7214C}" srcOrd="3" destOrd="0" presId="urn:microsoft.com/office/officeart/2005/8/layout/StepDownProcess"/>
    <dgm:cxn modelId="{88716633-A56A-4E4C-8205-DDD84E7ABDA2}" type="presParOf" srcId="{97F0F428-CF00-4ED3-9B5E-28F6BC26CE52}" destId="{320E4A08-9820-40C8-8522-0EEADC32F337}" srcOrd="4" destOrd="0" presId="urn:microsoft.com/office/officeart/2005/8/layout/StepDownProcess"/>
    <dgm:cxn modelId="{2E5F01ED-E1E4-4458-99AA-0595A934CF46}" type="presParOf" srcId="{320E4A08-9820-40C8-8522-0EEADC32F337}" destId="{6E201617-FFC5-4EAB-B676-240D708FB0D4}" srcOrd="0" destOrd="0" presId="urn:microsoft.com/office/officeart/2005/8/layout/StepDownProcess"/>
    <dgm:cxn modelId="{0B9A4205-BC09-4635-85EC-6805D910ED05}" type="presParOf" srcId="{320E4A08-9820-40C8-8522-0EEADC32F337}" destId="{61D60E79-A8F6-4722-9FA1-EE719A134C55}" srcOrd="1" destOrd="0" presId="urn:microsoft.com/office/officeart/2005/8/layout/StepDownProcess"/>
    <dgm:cxn modelId="{F80C63EE-CBBE-4C75-9708-E6A1F5D07E86}" type="presParOf" srcId="{320E4A08-9820-40C8-8522-0EEADC32F337}" destId="{13D69BA7-84F0-40D7-BDBA-7649EA61B81E}" srcOrd="2" destOrd="0" presId="urn:microsoft.com/office/officeart/2005/8/layout/StepDownProcess"/>
    <dgm:cxn modelId="{E8AC02D7-E5CC-4F73-9766-121519FD5647}" type="presParOf" srcId="{97F0F428-CF00-4ED3-9B5E-28F6BC26CE52}" destId="{EA6D94A5-E916-4F4D-A24C-F03726C0DBA0}" srcOrd="5" destOrd="0" presId="urn:microsoft.com/office/officeart/2005/8/layout/StepDownProcess"/>
    <dgm:cxn modelId="{207F5973-9A99-490E-89B4-BCB79542746A}" type="presParOf" srcId="{97F0F428-CF00-4ED3-9B5E-28F6BC26CE52}" destId="{B6F08E00-68C7-47CC-979D-1F83EB0933D6}" srcOrd="6" destOrd="0" presId="urn:microsoft.com/office/officeart/2005/8/layout/StepDownProcess"/>
    <dgm:cxn modelId="{8A031CC9-BA2C-454A-A1D3-F0A20A9FF836}" type="presParOf" srcId="{B6F08E00-68C7-47CC-979D-1F83EB0933D6}" destId="{AC4619BF-11BE-4ECF-9BD6-994F8DA1159F}" srcOrd="0" destOrd="0" presId="urn:microsoft.com/office/officeart/2005/8/layout/StepDownProcess"/>
    <dgm:cxn modelId="{2F27B541-5028-4063-B6F7-FCD6831BEE79}" type="presParOf" srcId="{B6F08E00-68C7-47CC-979D-1F83EB0933D6}" destId="{FE95E819-A414-4E23-9A2E-B8E6619AE6B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0"/>
          <a:ext cx="4802031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191787" y="145628"/>
          <a:ext cx="348704" cy="348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732278" y="2976"/>
          <a:ext cx="406975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900" kern="1200" dirty="0"/>
            <a:t>Introducción</a:t>
          </a:r>
        </a:p>
      </dsp:txBody>
      <dsp:txXfrm>
        <a:off x="732278" y="2976"/>
        <a:ext cx="4069752" cy="634007"/>
      </dsp:txXfrm>
    </dsp:sp>
    <dsp:sp modelId="{76077DD0-2275-43C4-9B3E-55C99FC1A97C}">
      <dsp:nvSpPr>
        <dsp:cNvPr id="0" name=""/>
        <dsp:cNvSpPr/>
      </dsp:nvSpPr>
      <dsp:spPr>
        <a:xfrm>
          <a:off x="0" y="795486"/>
          <a:ext cx="4802031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CE98B-EDEB-4010-B582-691B0AE306C4}">
      <dsp:nvSpPr>
        <dsp:cNvPr id="0" name=""/>
        <dsp:cNvSpPr/>
      </dsp:nvSpPr>
      <dsp:spPr>
        <a:xfrm>
          <a:off x="191787" y="938137"/>
          <a:ext cx="348704" cy="348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45DEA-ABC4-4FE0-B9D4-F88A25A3C541}">
      <dsp:nvSpPr>
        <dsp:cNvPr id="0" name=""/>
        <dsp:cNvSpPr/>
      </dsp:nvSpPr>
      <dsp:spPr>
        <a:xfrm>
          <a:off x="732278" y="795486"/>
          <a:ext cx="406975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900" kern="1200" dirty="0"/>
            <a:t>Tecnologías Empleadas</a:t>
          </a:r>
        </a:p>
      </dsp:txBody>
      <dsp:txXfrm>
        <a:off x="732278" y="795486"/>
        <a:ext cx="4069752" cy="634007"/>
      </dsp:txXfrm>
    </dsp:sp>
    <dsp:sp modelId="{D598CE90-49AE-4F4A-8A45-1D20C908C0BF}">
      <dsp:nvSpPr>
        <dsp:cNvPr id="0" name=""/>
        <dsp:cNvSpPr/>
      </dsp:nvSpPr>
      <dsp:spPr>
        <a:xfrm>
          <a:off x="0" y="1587995"/>
          <a:ext cx="4802031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16383-A421-4BED-A600-61F2F1A43436}">
      <dsp:nvSpPr>
        <dsp:cNvPr id="0" name=""/>
        <dsp:cNvSpPr/>
      </dsp:nvSpPr>
      <dsp:spPr>
        <a:xfrm>
          <a:off x="191787" y="1730647"/>
          <a:ext cx="348704" cy="348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5119C-8811-4461-9CEF-73D1723EEC18}">
      <dsp:nvSpPr>
        <dsp:cNvPr id="0" name=""/>
        <dsp:cNvSpPr/>
      </dsp:nvSpPr>
      <dsp:spPr>
        <a:xfrm>
          <a:off x="732278" y="1587995"/>
          <a:ext cx="406975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900" kern="1200" dirty="0"/>
            <a:t>Procesamiento de Archivos</a:t>
          </a:r>
        </a:p>
      </dsp:txBody>
      <dsp:txXfrm>
        <a:off x="732278" y="1587995"/>
        <a:ext cx="4069752" cy="634007"/>
      </dsp:txXfrm>
    </dsp:sp>
    <dsp:sp modelId="{02BF9D75-14A1-4FBF-9DB0-F14211C2A268}">
      <dsp:nvSpPr>
        <dsp:cNvPr id="0" name=""/>
        <dsp:cNvSpPr/>
      </dsp:nvSpPr>
      <dsp:spPr>
        <a:xfrm>
          <a:off x="0" y="2380505"/>
          <a:ext cx="4802031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431E6-38CF-4311-8A4D-A7543BCA1232}">
      <dsp:nvSpPr>
        <dsp:cNvPr id="0" name=""/>
        <dsp:cNvSpPr/>
      </dsp:nvSpPr>
      <dsp:spPr>
        <a:xfrm>
          <a:off x="191787" y="2523156"/>
          <a:ext cx="348704" cy="3487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6F688-9216-43D1-B131-5FA310782CB0}">
      <dsp:nvSpPr>
        <dsp:cNvPr id="0" name=""/>
        <dsp:cNvSpPr/>
      </dsp:nvSpPr>
      <dsp:spPr>
        <a:xfrm>
          <a:off x="732278" y="2380505"/>
          <a:ext cx="406975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900" kern="1200" dirty="0"/>
            <a:t>Base de Datos Documental</a:t>
          </a:r>
        </a:p>
      </dsp:txBody>
      <dsp:txXfrm>
        <a:off x="732278" y="2380505"/>
        <a:ext cx="4069752" cy="634007"/>
      </dsp:txXfrm>
    </dsp:sp>
    <dsp:sp modelId="{81EDA0D4-1534-4DD2-B6DF-DEC91B8ABFEC}">
      <dsp:nvSpPr>
        <dsp:cNvPr id="0" name=""/>
        <dsp:cNvSpPr/>
      </dsp:nvSpPr>
      <dsp:spPr>
        <a:xfrm>
          <a:off x="0" y="3173014"/>
          <a:ext cx="4802031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28FAE-66E5-45BD-8E33-C3951EE15422}">
      <dsp:nvSpPr>
        <dsp:cNvPr id="0" name=""/>
        <dsp:cNvSpPr/>
      </dsp:nvSpPr>
      <dsp:spPr>
        <a:xfrm>
          <a:off x="191787" y="3315666"/>
          <a:ext cx="348704" cy="3487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7AAE0-B898-4CD5-960B-952AB8D21041}">
      <dsp:nvSpPr>
        <dsp:cNvPr id="0" name=""/>
        <dsp:cNvSpPr/>
      </dsp:nvSpPr>
      <dsp:spPr>
        <a:xfrm>
          <a:off x="732278" y="3173014"/>
          <a:ext cx="406975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900" kern="1200" dirty="0"/>
            <a:t>Análisis y Conclusiones</a:t>
          </a:r>
        </a:p>
      </dsp:txBody>
      <dsp:txXfrm>
        <a:off x="732278" y="3173014"/>
        <a:ext cx="4069752" cy="634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3B80B-D41A-4A6F-B402-EEB919FDACBF}">
      <dsp:nvSpPr>
        <dsp:cNvPr id="0" name=""/>
        <dsp:cNvSpPr/>
      </dsp:nvSpPr>
      <dsp:spPr>
        <a:xfrm rot="5400000">
          <a:off x="2271371" y="1023819"/>
          <a:ext cx="899135" cy="10236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9940B88-0C98-4A4F-9D45-D9CF4125D6FC}">
      <dsp:nvSpPr>
        <dsp:cNvPr id="0" name=""/>
        <dsp:cNvSpPr/>
      </dsp:nvSpPr>
      <dsp:spPr>
        <a:xfrm>
          <a:off x="2033155" y="27109"/>
          <a:ext cx="1513615" cy="105948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CNMV</a:t>
          </a:r>
        </a:p>
      </dsp:txBody>
      <dsp:txXfrm>
        <a:off x="2084884" y="78838"/>
        <a:ext cx="1410157" cy="956023"/>
      </dsp:txXfrm>
    </dsp:sp>
    <dsp:sp modelId="{2C66600D-5077-402B-BE47-929DDF448A92}">
      <dsp:nvSpPr>
        <dsp:cNvPr id="0" name=""/>
        <dsp:cNvSpPr/>
      </dsp:nvSpPr>
      <dsp:spPr>
        <a:xfrm>
          <a:off x="3548152" y="149066"/>
          <a:ext cx="1809075" cy="856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12 archivos XBRL</a:t>
          </a:r>
        </a:p>
      </dsp:txBody>
      <dsp:txXfrm>
        <a:off x="3548152" y="149066"/>
        <a:ext cx="1809075" cy="856319"/>
      </dsp:txXfrm>
    </dsp:sp>
    <dsp:sp modelId="{1DB4E751-AAC7-4CA2-B540-8EF5E02CACFA}">
      <dsp:nvSpPr>
        <dsp:cNvPr id="0" name=""/>
        <dsp:cNvSpPr/>
      </dsp:nvSpPr>
      <dsp:spPr>
        <a:xfrm rot="5400000">
          <a:off x="3696291" y="2213966"/>
          <a:ext cx="899135" cy="10236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ECCEC9F-6EA9-48CD-82B5-4F26F17C03FA}">
      <dsp:nvSpPr>
        <dsp:cNvPr id="0" name=""/>
        <dsp:cNvSpPr/>
      </dsp:nvSpPr>
      <dsp:spPr>
        <a:xfrm>
          <a:off x="3458075" y="1217256"/>
          <a:ext cx="1513615" cy="105948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Archivos por semestre y año</a:t>
          </a:r>
        </a:p>
      </dsp:txBody>
      <dsp:txXfrm>
        <a:off x="3509804" y="1268985"/>
        <a:ext cx="1410157" cy="956023"/>
      </dsp:txXfrm>
    </dsp:sp>
    <dsp:sp modelId="{945D06CF-BB91-4A3F-8EB8-F1DCE8F8C39D}">
      <dsp:nvSpPr>
        <dsp:cNvPr id="0" name=""/>
        <dsp:cNvSpPr/>
      </dsp:nvSpPr>
      <dsp:spPr>
        <a:xfrm>
          <a:off x="4931515" y="1249976"/>
          <a:ext cx="2645002" cy="856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Archivo XBRL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 err="1"/>
            <a:t>Altova</a:t>
          </a:r>
          <a:r>
            <a:rPr lang="es-ES" sz="1200" kern="1200" dirty="0"/>
            <a:t> </a:t>
          </a:r>
          <a:r>
            <a:rPr lang="es-ES" sz="1200" kern="1200" dirty="0" err="1"/>
            <a:t>XMLSpy</a:t>
          </a:r>
          <a:r>
            <a:rPr lang="es-ES" sz="1200" kern="1200" dirty="0"/>
            <a:t> - </a:t>
          </a:r>
          <a:r>
            <a:rPr lang="es-ES" sz="1200" kern="1200" dirty="0" err="1"/>
            <a:t>Grid</a:t>
          </a:r>
          <a:endParaRPr lang="es-ES" sz="1200" kern="1200" dirty="0"/>
        </a:p>
      </dsp:txBody>
      <dsp:txXfrm>
        <a:off x="4931515" y="1249976"/>
        <a:ext cx="2645002" cy="856319"/>
      </dsp:txXfrm>
    </dsp:sp>
    <dsp:sp modelId="{34648DDE-1DDB-407E-86D6-E2A240F23BE1}">
      <dsp:nvSpPr>
        <dsp:cNvPr id="0" name=""/>
        <dsp:cNvSpPr/>
      </dsp:nvSpPr>
      <dsp:spPr>
        <a:xfrm rot="5400000">
          <a:off x="5121211" y="3404114"/>
          <a:ext cx="899135" cy="10236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CFB16C7-4D8A-441B-B3E2-9E185419C1E4}">
      <dsp:nvSpPr>
        <dsp:cNvPr id="0" name=""/>
        <dsp:cNvSpPr/>
      </dsp:nvSpPr>
      <dsp:spPr>
        <a:xfrm>
          <a:off x="4882995" y="2407404"/>
          <a:ext cx="1513615" cy="105948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Archivo con el esquema XML</a:t>
          </a:r>
        </a:p>
      </dsp:txBody>
      <dsp:txXfrm>
        <a:off x="4934724" y="2459133"/>
        <a:ext cx="1410157" cy="956023"/>
      </dsp:txXfrm>
    </dsp:sp>
    <dsp:sp modelId="{C280465D-DAAE-4008-AC33-D2059D92CC18}">
      <dsp:nvSpPr>
        <dsp:cNvPr id="0" name=""/>
        <dsp:cNvSpPr/>
      </dsp:nvSpPr>
      <dsp:spPr>
        <a:xfrm>
          <a:off x="6439192" y="2557063"/>
          <a:ext cx="1567800" cy="70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Archivo XSD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 err="1"/>
            <a:t>Altova</a:t>
          </a:r>
          <a:r>
            <a:rPr lang="es-ES" sz="1200" kern="1200" dirty="0"/>
            <a:t> </a:t>
          </a:r>
          <a:r>
            <a:rPr lang="es-ES" sz="1200" kern="1200" dirty="0" err="1"/>
            <a:t>XMLSpy</a:t>
          </a:r>
          <a:endParaRPr lang="es-ES" sz="1200" kern="1200" dirty="0"/>
        </a:p>
      </dsp:txBody>
      <dsp:txXfrm>
        <a:off x="6439192" y="2557063"/>
        <a:ext cx="1567800" cy="707337"/>
      </dsp:txXfrm>
    </dsp:sp>
    <dsp:sp modelId="{D7ECAF0C-37CF-4191-B767-5A70777BA4B1}">
      <dsp:nvSpPr>
        <dsp:cNvPr id="0" name=""/>
        <dsp:cNvSpPr/>
      </dsp:nvSpPr>
      <dsp:spPr>
        <a:xfrm>
          <a:off x="6307915" y="3597552"/>
          <a:ext cx="1513615" cy="105948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Archivo XSLT</a:t>
          </a:r>
        </a:p>
      </dsp:txBody>
      <dsp:txXfrm>
        <a:off x="6359644" y="3649281"/>
        <a:ext cx="1410157" cy="956023"/>
      </dsp:txXfrm>
    </dsp:sp>
    <dsp:sp modelId="{C40E1C60-48DD-46D0-9AE7-65B3A503A704}">
      <dsp:nvSpPr>
        <dsp:cNvPr id="0" name=""/>
        <dsp:cNvSpPr/>
      </dsp:nvSpPr>
      <dsp:spPr>
        <a:xfrm>
          <a:off x="7821530" y="3698597"/>
          <a:ext cx="1100859" cy="856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 err="1"/>
            <a:t>Apartir</a:t>
          </a:r>
          <a:r>
            <a:rPr lang="es-ES" sz="1200" kern="1200" dirty="0"/>
            <a:t> de un archivo XSL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 err="1"/>
            <a:t>XMLmax</a:t>
          </a:r>
          <a:endParaRPr lang="es-ES" sz="1200" kern="1200" dirty="0"/>
        </a:p>
      </dsp:txBody>
      <dsp:txXfrm>
        <a:off x="7821530" y="3698597"/>
        <a:ext cx="1100859" cy="856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BC39F-9FC1-49BD-A5D6-A8FA30282048}">
      <dsp:nvSpPr>
        <dsp:cNvPr id="0" name=""/>
        <dsp:cNvSpPr/>
      </dsp:nvSpPr>
      <dsp:spPr>
        <a:xfrm rot="5400000">
          <a:off x="1691048" y="1066695"/>
          <a:ext cx="936790" cy="10665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F6B8A02-1092-4F9A-9069-F2A1B5A15550}">
      <dsp:nvSpPr>
        <dsp:cNvPr id="0" name=""/>
        <dsp:cNvSpPr/>
      </dsp:nvSpPr>
      <dsp:spPr>
        <a:xfrm>
          <a:off x="1442856" y="28244"/>
          <a:ext cx="1577003" cy="11038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Instalación</a:t>
          </a:r>
        </a:p>
      </dsp:txBody>
      <dsp:txXfrm>
        <a:off x="1496751" y="82139"/>
        <a:ext cx="1469213" cy="996061"/>
      </dsp:txXfrm>
    </dsp:sp>
    <dsp:sp modelId="{2A6B2444-358D-49E1-B249-AA358BDF006A}">
      <dsp:nvSpPr>
        <dsp:cNvPr id="0" name=""/>
        <dsp:cNvSpPr/>
      </dsp:nvSpPr>
      <dsp:spPr>
        <a:xfrm>
          <a:off x="3019859" y="133521"/>
          <a:ext cx="1146962" cy="892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4E21E-7232-46B4-9E4C-23FD602E7092}">
      <dsp:nvSpPr>
        <dsp:cNvPr id="0" name=""/>
        <dsp:cNvSpPr/>
      </dsp:nvSpPr>
      <dsp:spPr>
        <a:xfrm rot="5400000">
          <a:off x="3197981" y="2306684"/>
          <a:ext cx="936790" cy="10665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A31B701-C93B-4F3C-B814-6A0C90B5B794}">
      <dsp:nvSpPr>
        <dsp:cNvPr id="0" name=""/>
        <dsp:cNvSpPr/>
      </dsp:nvSpPr>
      <dsp:spPr>
        <a:xfrm>
          <a:off x="2949788" y="1268233"/>
          <a:ext cx="1577003" cy="11038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Funcionamiento</a:t>
          </a:r>
        </a:p>
      </dsp:txBody>
      <dsp:txXfrm>
        <a:off x="3003683" y="1322128"/>
        <a:ext cx="1469213" cy="996061"/>
      </dsp:txXfrm>
    </dsp:sp>
    <dsp:sp modelId="{C8B747F6-158F-462E-9189-E9E43841A86B}">
      <dsp:nvSpPr>
        <dsp:cNvPr id="0" name=""/>
        <dsp:cNvSpPr/>
      </dsp:nvSpPr>
      <dsp:spPr>
        <a:xfrm>
          <a:off x="4544655" y="1435468"/>
          <a:ext cx="4699826" cy="78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Directorio /</a:t>
          </a:r>
          <a:r>
            <a:rPr lang="es-ES" sz="1200" kern="1200" dirty="0" err="1"/>
            <a:t>eXist-db</a:t>
          </a:r>
          <a:r>
            <a:rPr lang="es-ES" sz="1200" kern="1200" dirty="0"/>
            <a:t>/</a:t>
          </a:r>
          <a:r>
            <a:rPr lang="es-ES" sz="1200" kern="1200" dirty="0" err="1"/>
            <a:t>bin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Ejecutar ./startup.sh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Navegador localhost/8080</a:t>
          </a:r>
        </a:p>
      </dsp:txBody>
      <dsp:txXfrm>
        <a:off x="4544655" y="1435468"/>
        <a:ext cx="4699826" cy="785521"/>
      </dsp:txXfrm>
    </dsp:sp>
    <dsp:sp modelId="{6E201617-FFC5-4EAB-B676-240D708FB0D4}">
      <dsp:nvSpPr>
        <dsp:cNvPr id="0" name=""/>
        <dsp:cNvSpPr/>
      </dsp:nvSpPr>
      <dsp:spPr>
        <a:xfrm rot="5400000">
          <a:off x="4306055" y="3546673"/>
          <a:ext cx="936790" cy="10665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1D60E79-A8F6-4722-9FA1-EE719A134C55}">
      <dsp:nvSpPr>
        <dsp:cNvPr id="0" name=""/>
        <dsp:cNvSpPr/>
      </dsp:nvSpPr>
      <dsp:spPr>
        <a:xfrm>
          <a:off x="4057863" y="2508222"/>
          <a:ext cx="1577003" cy="11038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Carga archivos</a:t>
          </a:r>
        </a:p>
      </dsp:txBody>
      <dsp:txXfrm>
        <a:off x="4111758" y="2562117"/>
        <a:ext cx="1469213" cy="996061"/>
      </dsp:txXfrm>
    </dsp:sp>
    <dsp:sp modelId="{13D69BA7-84F0-40D7-BDBA-7649EA61B81E}">
      <dsp:nvSpPr>
        <dsp:cNvPr id="0" name=""/>
        <dsp:cNvSpPr/>
      </dsp:nvSpPr>
      <dsp:spPr>
        <a:xfrm>
          <a:off x="5634866" y="2613500"/>
          <a:ext cx="1146962" cy="892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619BF-11BE-4ECF-9BD6-994F8DA1159F}">
      <dsp:nvSpPr>
        <dsp:cNvPr id="0" name=""/>
        <dsp:cNvSpPr/>
      </dsp:nvSpPr>
      <dsp:spPr>
        <a:xfrm>
          <a:off x="5365366" y="3748212"/>
          <a:ext cx="1577003" cy="11038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Consultas</a:t>
          </a:r>
        </a:p>
      </dsp:txBody>
      <dsp:txXfrm>
        <a:off x="5419261" y="3802107"/>
        <a:ext cx="1469213" cy="996061"/>
      </dsp:txXfrm>
    </dsp:sp>
    <dsp:sp modelId="{FE95E819-A414-4E23-9A2E-B8E6619AE6BB}">
      <dsp:nvSpPr>
        <dsp:cNvPr id="0" name=""/>
        <dsp:cNvSpPr/>
      </dsp:nvSpPr>
      <dsp:spPr>
        <a:xfrm>
          <a:off x="6942370" y="3853489"/>
          <a:ext cx="1146962" cy="892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eXide</a:t>
          </a:r>
          <a:endParaRPr lang="es-ES" sz="2000" kern="1200" dirty="0"/>
        </a:p>
      </dsp:txBody>
      <dsp:txXfrm>
        <a:off x="6942370" y="3853489"/>
        <a:ext cx="1146962" cy="892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20/04/2022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7DE304-4CF1-447D-BA4A-0C8FB5FF407A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A8819-04BA-47EC-9322-0DF04CB4C83E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A8B442-BE12-450F-833C-52ED3108507D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5CD87E-2C28-4A37-BC5D-7E64568D9FA5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6F982-8B37-46B3-B907-D4617407C166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EC429B-1C2D-420B-8690-3A177AFC22CD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8EAF2B-620F-4B0E-B69C-2236783724D5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012C9C-C589-4303-84BD-1AFD924C0895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91314-CF34-408C-A811-DCF930AA28DC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563A08-B421-4DA9-847F-32A3D4F99BBB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64460D-9520-4E1B-9662-72C9CB7174CB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06ADDF-7F62-4BA4-87F8-D5D9C87529EC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DC18E1-8DE3-4833-8B1E-FAF8E6C86C91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66D510-A793-4B00-90AD-AA469683FC7A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7D1701-307A-4242-88FD-A80F533976D5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868785-8411-490E-822E-AECCE9D8D280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8D2D6-9CBA-4CF5-B52E-E563B2224A85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9F2B29D0-4F7E-42F3-BA4B-9249E87813C3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gif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324" y="571500"/>
            <a:ext cx="10738431" cy="3329581"/>
          </a:xfrm>
        </p:spPr>
        <p:txBody>
          <a:bodyPr rtlCol="0">
            <a:normAutofit/>
          </a:bodyPr>
          <a:lstStyle/>
          <a:p>
            <a:pPr rtl="0"/>
            <a:r>
              <a:rPr lang="es-ES" sz="6600" dirty="0"/>
              <a:t>Bases de Datos Documentales – XML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324" y="3817825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Bases de datos avanzadas</a:t>
            </a:r>
          </a:p>
          <a:p>
            <a:pPr rtl="0"/>
            <a:r>
              <a:rPr lang="es-ES" dirty="0"/>
              <a:t>Curso 2021/2022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18BBCB-7F77-4B73-B08A-30FD269C5B4D}"/>
              </a:ext>
            </a:extLst>
          </p:cNvPr>
          <p:cNvSpPr txBox="1"/>
          <p:nvPr/>
        </p:nvSpPr>
        <p:spPr>
          <a:xfrm>
            <a:off x="584324" y="5306957"/>
            <a:ext cx="392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Jesús Baltasar Fernández</a:t>
            </a:r>
          </a:p>
          <a:p>
            <a:r>
              <a:rPr lang="es-ES" dirty="0"/>
              <a:t>Carlos Gómez Fernández</a:t>
            </a:r>
          </a:p>
          <a:p>
            <a:r>
              <a:rPr lang="es-ES" dirty="0" err="1"/>
              <a:t>Domenico</a:t>
            </a:r>
            <a:r>
              <a:rPr lang="es-ES" dirty="0"/>
              <a:t> </a:t>
            </a:r>
            <a:r>
              <a:rPr lang="es-ES" dirty="0" err="1"/>
              <a:t>Fasciano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D7BBA0-C554-4F9B-854F-331C2C42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3CDC-110A-4FE6-B198-FF36730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5. Análisis y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18DB4-7E4A-491D-A343-2A91DD7C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037815"/>
            <a:ext cx="8946541" cy="4195481"/>
          </a:xfrm>
        </p:spPr>
        <p:txBody>
          <a:bodyPr/>
          <a:lstStyle/>
          <a:p>
            <a:r>
              <a:rPr lang="es-ES" dirty="0"/>
              <a:t>Valor total por semestres del fondo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120A7-8D3B-429F-BF91-E99A77A6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10</a:t>
            </a:fld>
            <a:endParaRPr lang="es-ES" noProof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60D52BF-241A-4F1E-9730-3B588C039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260" y="3276600"/>
            <a:ext cx="5247140" cy="5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77C57742-F8EE-48F2-9403-C96501B30F54}"/>
              </a:ext>
            </a:extLst>
          </p:cNvPr>
          <p:cNvGraphicFramePr/>
          <p:nvPr/>
        </p:nvGraphicFramePr>
        <p:xfrm>
          <a:off x="1622729" y="153917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DD63EE6B-E717-4A0E-B4DC-D70EF1F07D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833677"/>
              </p:ext>
            </p:extLst>
          </p:nvPr>
        </p:nvGraphicFramePr>
        <p:xfrm>
          <a:off x="1585183" y="1648513"/>
          <a:ext cx="8767357" cy="4494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894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3CDC-110A-4FE6-B198-FF36730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5. Análisis y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18DB4-7E4A-491D-A343-2A91DD7C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6" y="1060797"/>
            <a:ext cx="8946541" cy="4195481"/>
          </a:xfrm>
        </p:spPr>
        <p:txBody>
          <a:bodyPr/>
          <a:lstStyle/>
          <a:p>
            <a:r>
              <a:rPr lang="es-ES" dirty="0"/>
              <a:t>Valores máximos anuales en el fondo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120A7-8D3B-429F-BF91-E99A77A6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11</a:t>
            </a:fld>
            <a:endParaRPr lang="es-ES" noProof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60D52BF-241A-4F1E-9730-3B588C039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260" y="3276600"/>
            <a:ext cx="5247140" cy="5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695EB70-25D1-4AEB-AA9F-F6BAEF3B3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25885"/>
              </p:ext>
            </p:extLst>
          </p:nvPr>
        </p:nvGraphicFramePr>
        <p:xfrm>
          <a:off x="2141166" y="1601722"/>
          <a:ext cx="8211374" cy="4814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7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3CDC-110A-4FE6-B198-FF36730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5. Análisis y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18DB4-7E4A-491D-A343-2A91DD7C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6" y="1060797"/>
            <a:ext cx="8946541" cy="4195481"/>
          </a:xfrm>
        </p:spPr>
        <p:txBody>
          <a:bodyPr/>
          <a:lstStyle/>
          <a:p>
            <a:r>
              <a:rPr lang="es-ES" dirty="0"/>
              <a:t>Valores mínimos anuales en el fondo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120A7-8D3B-429F-BF91-E99A77A6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12</a:t>
            </a:fld>
            <a:endParaRPr lang="es-ES" noProof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60D52BF-241A-4F1E-9730-3B588C039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260" y="3276600"/>
            <a:ext cx="5247140" cy="5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F683D295-10FB-4371-8DD7-2BA5E1B925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896696"/>
              </p:ext>
            </p:extLst>
          </p:nvPr>
        </p:nvGraphicFramePr>
        <p:xfrm>
          <a:off x="2141166" y="1601722"/>
          <a:ext cx="8282994" cy="4572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90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3CDC-110A-4FE6-B198-FF36730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5. Análisis y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18DB4-7E4A-491D-A343-2A91DD7C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6" y="1060797"/>
            <a:ext cx="8946541" cy="4195481"/>
          </a:xfrm>
        </p:spPr>
        <p:txBody>
          <a:bodyPr/>
          <a:lstStyle/>
          <a:p>
            <a:r>
              <a:rPr lang="es-ES" dirty="0"/>
              <a:t>Comparativa total de la rentabilidad por semestres del fondo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120A7-8D3B-429F-BF91-E99A77A6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13</a:t>
            </a:fld>
            <a:endParaRPr lang="es-ES" noProof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60D52BF-241A-4F1E-9730-3B588C039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260" y="3276600"/>
            <a:ext cx="5247140" cy="5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5ACF5AC3-0131-44F8-B4CD-BC8170441C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700394"/>
              </p:ext>
            </p:extLst>
          </p:nvPr>
        </p:nvGraphicFramePr>
        <p:xfrm>
          <a:off x="2141166" y="1659543"/>
          <a:ext cx="8211374" cy="4558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086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Gracias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D82D8A84-0B50-4224-BFBD-478B20970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680" y="4772768"/>
            <a:ext cx="8825658" cy="861420"/>
          </a:xfrm>
        </p:spPr>
        <p:txBody>
          <a:bodyPr/>
          <a:lstStyle/>
          <a:p>
            <a:r>
              <a:rPr lang="es-ES" dirty="0"/>
              <a:t>Por vuestra atención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549568B-963A-4AD7-9041-1CE4D0A2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s-ES" noProof="0" smtClean="0"/>
              <a:pPr/>
              <a:t>14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5174E39-5F3F-4A35-96B7-9CB2C01F7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8" t="-442" r="23028" b="1385"/>
          <a:stretch/>
        </p:blipFill>
        <p:spPr bwMode="auto">
          <a:xfrm>
            <a:off x="5562600" y="-30716"/>
            <a:ext cx="6629400" cy="688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Índice de contenidos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contenido 3" descr="Gráfico de SmartArt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074379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1F83D00-4130-43D9-8868-CBE0B7AC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E7D58-1253-4CBF-BB2F-8B4FACDE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23" y="458637"/>
            <a:ext cx="9404723" cy="790156"/>
          </a:xfrm>
        </p:spPr>
        <p:txBody>
          <a:bodyPr/>
          <a:lstStyle/>
          <a:p>
            <a:r>
              <a:rPr lang="es-ES" sz="3600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AA0E7-CA01-4298-9A36-FD03B0D3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18" y="1680056"/>
            <a:ext cx="9404723" cy="4195481"/>
          </a:xfrm>
        </p:spPr>
        <p:txBody>
          <a:bodyPr/>
          <a:lstStyle/>
          <a:p>
            <a:r>
              <a:rPr lang="es-ES" dirty="0"/>
              <a:t>Comisión Nacional del Mercado de Valores - CNMV (XBRL). </a:t>
            </a:r>
          </a:p>
          <a:p>
            <a:r>
              <a:rPr lang="es-ES" dirty="0"/>
              <a:t>Fondo de inversión seleccionado - </a:t>
            </a:r>
            <a:r>
              <a:rPr lang="pt-BR" dirty="0"/>
              <a:t>CAIXABANK SELECCION RETORNO ABSOLUTO, FI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ES" dirty="0"/>
              <a:t>Archivos XBRL bianuales (uno por semestre) entre los años 2016 y 2021</a:t>
            </a:r>
          </a:p>
          <a:p>
            <a:r>
              <a:rPr lang="es-ES" dirty="0"/>
              <a:t>Base de Datos Documental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67FE0B-688B-4499-9A6F-CC16D188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1356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2941C-8C15-416D-B4CC-0DC241AA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2. Tecnologías Empleadas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F81C65-0E44-4874-BEBC-8D5530F7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4</a:t>
            </a:fld>
            <a:endParaRPr lang="es-ES" noProof="0"/>
          </a:p>
        </p:txBody>
      </p:sp>
      <p:pic>
        <p:nvPicPr>
          <p:cNvPr id="1026" name="Picture 2" descr="Java API y Ejemplos">
            <a:extLst>
              <a:ext uri="{FF2B5EF4-FFF2-40B4-BE49-F238E27FC236}">
                <a16:creationId xmlns:a16="http://schemas.microsoft.com/office/drawing/2014/main" id="{791B5CC9-6DA2-434B-9F9F-02CFBA54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317" y="2349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no-eclipse-java-ide - Java desde 0">
            <a:extLst>
              <a:ext uri="{FF2B5EF4-FFF2-40B4-BE49-F238E27FC236}">
                <a16:creationId xmlns:a16="http://schemas.microsoft.com/office/drawing/2014/main" id="{EAB3AB38-7F86-4A18-BDA9-A294D65D4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1" y="2349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cono de Github (símbolo del logotipo png) negro">
            <a:extLst>
              <a:ext uri="{FF2B5EF4-FFF2-40B4-BE49-F238E27FC236}">
                <a16:creationId xmlns:a16="http://schemas.microsoft.com/office/drawing/2014/main" id="{04B21E7E-EB7E-4449-9D39-E6132249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04" y="2327232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Xistdb - References">
            <a:extLst>
              <a:ext uri="{FF2B5EF4-FFF2-40B4-BE49-F238E27FC236}">
                <a16:creationId xmlns:a16="http://schemas.microsoft.com/office/drawing/2014/main" id="{7915BE13-3538-431E-BF60-1A0DECF72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62" y="5172477"/>
            <a:ext cx="3380476" cy="122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ltova® XMLSpy® • Anyware Softwares">
            <a:extLst>
              <a:ext uri="{FF2B5EF4-FFF2-40B4-BE49-F238E27FC236}">
                <a16:creationId xmlns:a16="http://schemas.microsoft.com/office/drawing/2014/main" id="{D2B8C029-07E8-47C0-88BE-861245693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5" t="14543" r="28342" b="24623"/>
          <a:stretch/>
        </p:blipFill>
        <p:spPr bwMode="auto">
          <a:xfrm>
            <a:off x="4740585" y="2345512"/>
            <a:ext cx="181484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Excel en App Store">
            <a:extLst>
              <a:ext uri="{FF2B5EF4-FFF2-40B4-BE49-F238E27FC236}">
                <a16:creationId xmlns:a16="http://schemas.microsoft.com/office/drawing/2014/main" id="{8CFADB56-AFD8-4F3B-BACE-D857A4AD7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200" y="2345512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48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AB672-8106-4A0F-8BC5-23989C3A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3. Procesamiento de Archivos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04AA08-D296-4B17-9C77-6C0AED61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5</a:t>
            </a:fld>
            <a:endParaRPr lang="es-ES" noProof="0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17438E10-8364-4F29-8D1F-697109A2E9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820781"/>
              </p:ext>
            </p:extLst>
          </p:nvPr>
        </p:nvGraphicFramePr>
        <p:xfrm>
          <a:off x="-374336" y="1502497"/>
          <a:ext cx="10955546" cy="4684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14A2432F-4FF1-409B-B0F5-3757C8B8836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5178" b="11473"/>
          <a:stretch/>
        </p:blipFill>
        <p:spPr>
          <a:xfrm>
            <a:off x="8435951" y="13637"/>
            <a:ext cx="2692196" cy="684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23818-3B57-4A61-8BF8-A0701BC8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4. Base de Datos Documental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DB89AB-0F97-4CC3-852A-911B5916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6</a:t>
            </a:fld>
            <a:endParaRPr lang="es-ES" noProof="0"/>
          </a:p>
        </p:txBody>
      </p:sp>
      <p:pic>
        <p:nvPicPr>
          <p:cNvPr id="8" name="Picture 16" descr="eXistdb - References">
            <a:extLst>
              <a:ext uri="{FF2B5EF4-FFF2-40B4-BE49-F238E27FC236}">
                <a16:creationId xmlns:a16="http://schemas.microsoft.com/office/drawing/2014/main" id="{C31EAB8A-6A69-419B-BA48-1351A40A2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4" y="3465746"/>
            <a:ext cx="2746597" cy="99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5009A981-5734-497B-80BB-BBCD314BE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028356"/>
              </p:ext>
            </p:extLst>
          </p:nvPr>
        </p:nvGraphicFramePr>
        <p:xfrm>
          <a:off x="2209799" y="1524973"/>
          <a:ext cx="9532189" cy="488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596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3CDC-110A-4FE6-B198-FF36730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5. Análisis y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18DB4-7E4A-491D-A343-2A91DD7C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7" y="1037814"/>
            <a:ext cx="8946541" cy="4195481"/>
          </a:xfrm>
        </p:spPr>
        <p:txBody>
          <a:bodyPr/>
          <a:lstStyle/>
          <a:p>
            <a:r>
              <a:rPr lang="es-ES" dirty="0"/>
              <a:t>Información general del fondo de inversión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Número de registro en la CNMV: 3268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Entidad gestora: CAIXABANK ASSET MANAGEMENT, SGIIC, S.A.U.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Tipo de renta: Mixta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Zona operacional: Internacional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120A7-8D3B-429F-BF91-E99A77A6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60D52BF-241A-4F1E-9730-3B588C039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260" y="3276600"/>
            <a:ext cx="5247140" cy="5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80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3CDC-110A-4FE6-B198-FF36730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5. Análisis y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18DB4-7E4A-491D-A343-2A91DD7C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6" y="1060797"/>
            <a:ext cx="8946541" cy="4195481"/>
          </a:xfrm>
        </p:spPr>
        <p:txBody>
          <a:bodyPr/>
          <a:lstStyle/>
          <a:p>
            <a:r>
              <a:rPr lang="es-ES" dirty="0"/>
              <a:t>Salidas del fondo</a:t>
            </a:r>
          </a:p>
          <a:p>
            <a:pPr lvl="1"/>
            <a:r>
              <a:rPr lang="es-ES" dirty="0"/>
              <a:t>GS FUNDS SICAV – S2 – 2016</a:t>
            </a:r>
          </a:p>
          <a:p>
            <a:pPr lvl="1"/>
            <a:r>
              <a:rPr lang="es-ES" dirty="0"/>
              <a:t>GARTMORE INVEST – S1 – 2018</a:t>
            </a:r>
          </a:p>
          <a:p>
            <a:pPr lvl="1"/>
            <a:r>
              <a:rPr lang="es-ES" dirty="0"/>
              <a:t>TESORO PUBLICO – S2 – 2019</a:t>
            </a:r>
          </a:p>
          <a:p>
            <a:pPr lvl="1"/>
            <a:r>
              <a:rPr lang="es-ES" dirty="0"/>
              <a:t>LFIS VISION UCI – S1 – 2020</a:t>
            </a:r>
          </a:p>
          <a:p>
            <a:pPr lvl="1"/>
            <a:r>
              <a:rPr lang="es-ES" dirty="0"/>
              <a:t>DNCA INVEST – S1 – 2020</a:t>
            </a:r>
          </a:p>
          <a:p>
            <a:pPr lvl="1"/>
            <a:r>
              <a:rPr lang="es-ES" dirty="0"/>
              <a:t>SCHRODER GAIA – S2 – 2020</a:t>
            </a:r>
          </a:p>
          <a:p>
            <a:pPr lvl="1"/>
            <a:r>
              <a:rPr lang="es-ES" dirty="0"/>
              <a:t>TESORO PUBLICO – S1 – 2021</a:t>
            </a:r>
          </a:p>
          <a:p>
            <a:pPr lvl="1"/>
            <a:r>
              <a:rPr lang="es-ES" dirty="0"/>
              <a:t>MERRILL LYNCH – S2 – 2021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120A7-8D3B-429F-BF91-E99A77A6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60D52BF-241A-4F1E-9730-3B588C039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260" y="3276600"/>
            <a:ext cx="5247140" cy="5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76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3CDC-110A-4FE6-B198-FF36730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5. Análisis y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18DB4-7E4A-491D-A343-2A91DD7C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7" y="1037814"/>
            <a:ext cx="8946541" cy="4195481"/>
          </a:xfrm>
        </p:spPr>
        <p:txBody>
          <a:bodyPr/>
          <a:lstStyle/>
          <a:p>
            <a:r>
              <a:rPr lang="es-ES" dirty="0"/>
              <a:t>Valor total por años del fondo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120A7-8D3B-429F-BF91-E99A77A6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60D52BF-241A-4F1E-9730-3B588C039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260" y="3276600"/>
            <a:ext cx="5247140" cy="5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45A422A-7965-448D-8CBE-E32E929C7C85}"/>
              </a:ext>
            </a:extLst>
          </p:cNvPr>
          <p:cNvGraphicFramePr>
            <a:graphicFrameLocks/>
          </p:cNvGraphicFramePr>
          <p:nvPr/>
        </p:nvGraphicFramePr>
        <p:xfrm>
          <a:off x="1622727" y="1612896"/>
          <a:ext cx="8729813" cy="4781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827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7_TF78884036_Win32" id="{F1E076FC-6030-4509-B277-491A790BB673}" vid="{D93CB026-5A42-48B9-A074-7DDFFFA1BB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digital</Template>
  <TotalTime>1667</TotalTime>
  <Words>327</Words>
  <Application>Microsoft Office PowerPoint</Application>
  <PresentationFormat>Panorámica</PresentationFormat>
  <Paragraphs>101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Bases de Datos Documentales – XML 2</vt:lpstr>
      <vt:lpstr>Índice de contenidos</vt:lpstr>
      <vt:lpstr>1. Introducción</vt:lpstr>
      <vt:lpstr>2. Tecnologías Empleadas</vt:lpstr>
      <vt:lpstr>3. Procesamiento de Archivos</vt:lpstr>
      <vt:lpstr>4. Base de Datos Documental</vt:lpstr>
      <vt:lpstr>5. Análisis y Conclusiones</vt:lpstr>
      <vt:lpstr>5. Análisis y Conclusiones</vt:lpstr>
      <vt:lpstr>5. Análisis y Conclusiones</vt:lpstr>
      <vt:lpstr>5. Análisis y Conclusiones</vt:lpstr>
      <vt:lpstr>5. Análisis y Conclusiones</vt:lpstr>
      <vt:lpstr>5. Análisis y Conclusiones</vt:lpstr>
      <vt:lpstr>5. Análisis y 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Datawarehouse - Trabajo</dc:title>
  <dc:creator>Jesus Baltasar Fernández</dc:creator>
  <cp:lastModifiedBy>Carlos Gómez Fernández</cp:lastModifiedBy>
  <cp:revision>18</cp:revision>
  <dcterms:created xsi:type="dcterms:W3CDTF">2022-02-28T18:00:46Z</dcterms:created>
  <dcterms:modified xsi:type="dcterms:W3CDTF">2022-04-20T17:06:32Z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