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4"/>
  </p:notesMasterIdLst>
  <p:handoutMasterIdLst>
    <p:handoutMasterId r:id="rId5"/>
  </p:handoutMasterIdLst>
  <p:sldIdLst>
    <p:sldId id="273" r:id="rId3"/>
  </p:sldIdLst>
  <p:sldSz cx="36004500" cy="25203150"/>
  <p:notesSz cx="9271000" cy="6997700"/>
  <p:defaultTextStyle>
    <a:defPPr>
      <a:defRPr lang="sv-SE"/>
    </a:defPPr>
    <a:lvl1pPr algn="l" rtl="0" eaLnBrk="0" fontAlgn="base" hangingPunct="0">
      <a:spcBef>
        <a:spcPct val="0"/>
      </a:spcBef>
      <a:spcAft>
        <a:spcPct val="0"/>
      </a:spcAft>
      <a:defRPr sz="3400" kern="1200">
        <a:solidFill>
          <a:srgbClr val="000000"/>
        </a:solidFill>
        <a:latin typeface="Arial" panose="020B0604020202020204" pitchFamily="34" charset="0"/>
        <a:ea typeface="+mn-ea"/>
        <a:cs typeface="+mn-cs"/>
      </a:defRPr>
    </a:lvl1pPr>
    <a:lvl2pPr marL="457200" algn="l" rtl="0" eaLnBrk="0" fontAlgn="base" hangingPunct="0">
      <a:spcBef>
        <a:spcPct val="0"/>
      </a:spcBef>
      <a:spcAft>
        <a:spcPct val="0"/>
      </a:spcAft>
      <a:defRPr sz="3400" kern="1200">
        <a:solidFill>
          <a:srgbClr val="000000"/>
        </a:solidFill>
        <a:latin typeface="Arial" panose="020B0604020202020204" pitchFamily="34" charset="0"/>
        <a:ea typeface="+mn-ea"/>
        <a:cs typeface="+mn-cs"/>
      </a:defRPr>
    </a:lvl2pPr>
    <a:lvl3pPr marL="914400" algn="l" rtl="0" eaLnBrk="0" fontAlgn="base" hangingPunct="0">
      <a:spcBef>
        <a:spcPct val="0"/>
      </a:spcBef>
      <a:spcAft>
        <a:spcPct val="0"/>
      </a:spcAft>
      <a:defRPr sz="3400" kern="1200">
        <a:solidFill>
          <a:srgbClr val="000000"/>
        </a:solidFill>
        <a:latin typeface="Arial" panose="020B0604020202020204" pitchFamily="34" charset="0"/>
        <a:ea typeface="+mn-ea"/>
        <a:cs typeface="+mn-cs"/>
      </a:defRPr>
    </a:lvl3pPr>
    <a:lvl4pPr marL="1371600" algn="l" rtl="0" eaLnBrk="0" fontAlgn="base" hangingPunct="0">
      <a:spcBef>
        <a:spcPct val="0"/>
      </a:spcBef>
      <a:spcAft>
        <a:spcPct val="0"/>
      </a:spcAft>
      <a:defRPr sz="3400" kern="1200">
        <a:solidFill>
          <a:srgbClr val="000000"/>
        </a:solidFill>
        <a:latin typeface="Arial" panose="020B0604020202020204" pitchFamily="34" charset="0"/>
        <a:ea typeface="+mn-ea"/>
        <a:cs typeface="+mn-cs"/>
      </a:defRPr>
    </a:lvl4pPr>
    <a:lvl5pPr marL="1828800" algn="l" rtl="0" eaLnBrk="0" fontAlgn="base" hangingPunct="0">
      <a:spcBef>
        <a:spcPct val="0"/>
      </a:spcBef>
      <a:spcAft>
        <a:spcPct val="0"/>
      </a:spcAft>
      <a:defRPr sz="3400" kern="1200">
        <a:solidFill>
          <a:srgbClr val="000000"/>
        </a:solidFill>
        <a:latin typeface="Arial" panose="020B0604020202020204" pitchFamily="34" charset="0"/>
        <a:ea typeface="+mn-ea"/>
        <a:cs typeface="+mn-cs"/>
      </a:defRPr>
    </a:lvl5pPr>
    <a:lvl6pPr marL="2286000" algn="l" defTabSz="914400" rtl="0" eaLnBrk="1" latinLnBrk="0" hangingPunct="1">
      <a:defRPr sz="3400" kern="1200">
        <a:solidFill>
          <a:srgbClr val="000000"/>
        </a:solidFill>
        <a:latin typeface="Arial" panose="020B0604020202020204" pitchFamily="34" charset="0"/>
        <a:ea typeface="+mn-ea"/>
        <a:cs typeface="+mn-cs"/>
      </a:defRPr>
    </a:lvl6pPr>
    <a:lvl7pPr marL="2743200" algn="l" defTabSz="914400" rtl="0" eaLnBrk="1" latinLnBrk="0" hangingPunct="1">
      <a:defRPr sz="3400" kern="1200">
        <a:solidFill>
          <a:srgbClr val="000000"/>
        </a:solidFill>
        <a:latin typeface="Arial" panose="020B0604020202020204" pitchFamily="34" charset="0"/>
        <a:ea typeface="+mn-ea"/>
        <a:cs typeface="+mn-cs"/>
      </a:defRPr>
    </a:lvl7pPr>
    <a:lvl8pPr marL="3200400" algn="l" defTabSz="914400" rtl="0" eaLnBrk="1" latinLnBrk="0" hangingPunct="1">
      <a:defRPr sz="3400" kern="1200">
        <a:solidFill>
          <a:srgbClr val="000000"/>
        </a:solidFill>
        <a:latin typeface="Arial" panose="020B0604020202020204" pitchFamily="34" charset="0"/>
        <a:ea typeface="+mn-ea"/>
        <a:cs typeface="+mn-cs"/>
      </a:defRPr>
    </a:lvl8pPr>
    <a:lvl9pPr marL="3657600" algn="l" defTabSz="914400" rtl="0" eaLnBrk="1" latinLnBrk="0" hangingPunct="1">
      <a:defRPr sz="3400" kern="1200">
        <a:solidFill>
          <a:srgbClr val="000000"/>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7938">
          <p15:clr>
            <a:srgbClr val="A4A3A4"/>
          </p15:clr>
        </p15:guide>
        <p15:guide id="2" pos="11340">
          <p15:clr>
            <a:srgbClr val="A4A3A4"/>
          </p15:clr>
        </p15:guide>
      </p15:sldGuideLst>
    </p:ext>
    <p:ext uri="{2D200454-40CA-4A62-9FC3-DE9A4176ACB9}">
      <p15:notesGuideLst xmlns:p15="http://schemas.microsoft.com/office/powerpoint/2012/main">
        <p15:guide id="1" orient="horz" pos="2203">
          <p15:clr>
            <a:srgbClr val="A4A3A4"/>
          </p15:clr>
        </p15:guide>
        <p15:guide id="2" pos="292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CACA"/>
    <a:srgbClr val="BEE1E6"/>
    <a:srgbClr val="97D8DA"/>
    <a:srgbClr val="F5F5F5"/>
    <a:srgbClr val="870052"/>
    <a:srgbClr val="FFFFFF"/>
    <a:srgbClr val="D7F0F0"/>
    <a:srgbClr val="D7E6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0953CD-2F52-4FD2-8B06-42D9F6CD36BD}" v="551" dt="2024-03-20T06:10:56.9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82689" autoAdjust="0"/>
  </p:normalViewPr>
  <p:slideViewPr>
    <p:cSldViewPr snapToGrid="0">
      <p:cViewPr varScale="1">
        <p:scale>
          <a:sx n="29" d="100"/>
          <a:sy n="29" d="100"/>
        </p:scale>
        <p:origin x="84" y="90"/>
      </p:cViewPr>
      <p:guideLst>
        <p:guide orient="horz" pos="7938"/>
        <p:guide pos="113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2" d="100"/>
          <a:sy n="102" d="100"/>
        </p:scale>
        <p:origin x="-648" y="-102"/>
      </p:cViewPr>
      <p:guideLst>
        <p:guide orient="horz" pos="2203"/>
        <p:guide pos="292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handoutMaster" Target="handoutMasters/handoutMaster1.xml"/><Relationship Id="rId10" Type="http://schemas.microsoft.com/office/2016/11/relationships/changesInfo" Target="changesInfos/changesInfo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ud ahmed" userId="27431f8144ddc215" providerId="LiveId" clId="{830953CD-2F52-4FD2-8B06-42D9F6CD36BD}"/>
    <pc:docChg chg="undo custSel modSld">
      <pc:chgData name="joud ahmed" userId="27431f8144ddc215" providerId="LiveId" clId="{830953CD-2F52-4FD2-8B06-42D9F6CD36BD}" dt="2024-03-20T06:11:10.203" v="4123" actId="1076"/>
      <pc:docMkLst>
        <pc:docMk/>
      </pc:docMkLst>
      <pc:sldChg chg="addSp delSp modSp mod">
        <pc:chgData name="joud ahmed" userId="27431f8144ddc215" providerId="LiveId" clId="{830953CD-2F52-4FD2-8B06-42D9F6CD36BD}" dt="2024-03-20T06:11:10.203" v="4123" actId="1076"/>
        <pc:sldMkLst>
          <pc:docMk/>
          <pc:sldMk cId="0" sldId="273"/>
        </pc:sldMkLst>
        <pc:spChg chg="add del mod">
          <ac:chgData name="joud ahmed" userId="27431f8144ddc215" providerId="LiveId" clId="{830953CD-2F52-4FD2-8B06-42D9F6CD36BD}" dt="2024-03-17T02:02:13.915" v="1860" actId="478"/>
          <ac:spMkLst>
            <pc:docMk/>
            <pc:sldMk cId="0" sldId="273"/>
            <ac:spMk id="3" creationId="{1E4ED6BB-FB54-A08D-75EB-11ADC4422435}"/>
          </ac:spMkLst>
        </pc:spChg>
        <pc:spChg chg="add del mod">
          <ac:chgData name="joud ahmed" userId="27431f8144ddc215" providerId="LiveId" clId="{830953CD-2F52-4FD2-8B06-42D9F6CD36BD}" dt="2024-03-11T13:34:24.790" v="59" actId="478"/>
          <ac:spMkLst>
            <pc:docMk/>
            <pc:sldMk cId="0" sldId="273"/>
            <ac:spMk id="3" creationId="{F98FBCF2-DC1E-6148-A744-2E96E7419E16}"/>
          </ac:spMkLst>
        </pc:spChg>
        <pc:spChg chg="add mod">
          <ac:chgData name="joud ahmed" userId="27431f8144ddc215" providerId="LiveId" clId="{830953CD-2F52-4FD2-8B06-42D9F6CD36BD}" dt="2024-03-11T13:56:50.638" v="935" actId="1076"/>
          <ac:spMkLst>
            <pc:docMk/>
            <pc:sldMk cId="0" sldId="273"/>
            <ac:spMk id="4" creationId="{A5DE0098-0BB9-465B-5678-958D957CF93C}"/>
          </ac:spMkLst>
        </pc:spChg>
        <pc:spChg chg="add mod">
          <ac:chgData name="joud ahmed" userId="27431f8144ddc215" providerId="LiveId" clId="{830953CD-2F52-4FD2-8B06-42D9F6CD36BD}" dt="2024-03-20T02:48:33.606" v="2383" actId="1076"/>
          <ac:spMkLst>
            <pc:docMk/>
            <pc:sldMk cId="0" sldId="273"/>
            <ac:spMk id="5" creationId="{443B4C60-3C9C-36D4-47BF-1AFD9CDDFD83}"/>
          </ac:spMkLst>
        </pc:spChg>
        <pc:spChg chg="add del mod">
          <ac:chgData name="joud ahmed" userId="27431f8144ddc215" providerId="LiveId" clId="{830953CD-2F52-4FD2-8B06-42D9F6CD36BD}" dt="2024-03-17T02:02:08.179" v="1859" actId="478"/>
          <ac:spMkLst>
            <pc:docMk/>
            <pc:sldMk cId="0" sldId="273"/>
            <ac:spMk id="6" creationId="{86144DD6-AC10-32E6-661B-34E5AA360DB3}"/>
          </ac:spMkLst>
        </pc:spChg>
        <pc:spChg chg="add mod">
          <ac:chgData name="joud ahmed" userId="27431f8144ddc215" providerId="LiveId" clId="{830953CD-2F52-4FD2-8B06-42D9F6CD36BD}" dt="2024-03-20T05:16:52.059" v="3951" actId="1076"/>
          <ac:spMkLst>
            <pc:docMk/>
            <pc:sldMk cId="0" sldId="273"/>
            <ac:spMk id="11" creationId="{E6198159-8CCF-08FA-022D-F6DE9028BF14}"/>
          </ac:spMkLst>
        </pc:spChg>
        <pc:spChg chg="mod">
          <ac:chgData name="joud ahmed" userId="27431f8144ddc215" providerId="LiveId" clId="{830953CD-2F52-4FD2-8B06-42D9F6CD36BD}" dt="2024-03-11T15:05:12.355" v="1824" actId="1076"/>
          <ac:spMkLst>
            <pc:docMk/>
            <pc:sldMk cId="0" sldId="273"/>
            <ac:spMk id="5123" creationId="{F851B8F4-0B04-67A8-7434-8E90CB2C95B8}"/>
          </ac:spMkLst>
        </pc:spChg>
        <pc:spChg chg="mod">
          <ac:chgData name="joud ahmed" userId="27431f8144ddc215" providerId="LiveId" clId="{830953CD-2F52-4FD2-8B06-42D9F6CD36BD}" dt="2024-03-11T14:49:11.590" v="1440" actId="14100"/>
          <ac:spMkLst>
            <pc:docMk/>
            <pc:sldMk cId="0" sldId="273"/>
            <ac:spMk id="5124" creationId="{F44D24EC-FD91-133A-3243-D9D2FC581024}"/>
          </ac:spMkLst>
        </pc:spChg>
        <pc:spChg chg="mod">
          <ac:chgData name="joud ahmed" userId="27431f8144ddc215" providerId="LiveId" clId="{830953CD-2F52-4FD2-8B06-42D9F6CD36BD}" dt="2024-03-20T02:45:04.002" v="2332" actId="1076"/>
          <ac:spMkLst>
            <pc:docMk/>
            <pc:sldMk cId="0" sldId="273"/>
            <ac:spMk id="5125" creationId="{90C4B8C1-5DE8-AFE0-DD95-BB2B84989EEE}"/>
          </ac:spMkLst>
        </pc:spChg>
        <pc:spChg chg="mod">
          <ac:chgData name="joud ahmed" userId="27431f8144ddc215" providerId="LiveId" clId="{830953CD-2F52-4FD2-8B06-42D9F6CD36BD}" dt="2024-03-20T02:48:59.425" v="2396" actId="1076"/>
          <ac:spMkLst>
            <pc:docMk/>
            <pc:sldMk cId="0" sldId="273"/>
            <ac:spMk id="5126" creationId="{80C3A991-34F2-6F2E-5960-3DB533185872}"/>
          </ac:spMkLst>
        </pc:spChg>
        <pc:spChg chg="mod">
          <ac:chgData name="joud ahmed" userId="27431f8144ddc215" providerId="LiveId" clId="{830953CD-2F52-4FD2-8B06-42D9F6CD36BD}" dt="2024-03-20T06:04:18.062" v="4111" actId="404"/>
          <ac:spMkLst>
            <pc:docMk/>
            <pc:sldMk cId="0" sldId="273"/>
            <ac:spMk id="5127" creationId="{D6DF4970-0981-B99B-A797-6409B6D30551}"/>
          </ac:spMkLst>
        </pc:spChg>
        <pc:spChg chg="mod">
          <ac:chgData name="joud ahmed" userId="27431f8144ddc215" providerId="LiveId" clId="{830953CD-2F52-4FD2-8B06-42D9F6CD36BD}" dt="2024-03-18T17:54:50.359" v="2093" actId="404"/>
          <ac:spMkLst>
            <pc:docMk/>
            <pc:sldMk cId="0" sldId="273"/>
            <ac:spMk id="5131" creationId="{CA5BF2D4-7B2E-E945-A196-4C42A35A0106}"/>
          </ac:spMkLst>
        </pc:spChg>
        <pc:spChg chg="mod">
          <ac:chgData name="joud ahmed" userId="27431f8144ddc215" providerId="LiveId" clId="{830953CD-2F52-4FD2-8B06-42D9F6CD36BD}" dt="2024-03-11T13:34:43.923" v="61" actId="1076"/>
          <ac:spMkLst>
            <pc:docMk/>
            <pc:sldMk cId="0" sldId="273"/>
            <ac:spMk id="5132" creationId="{AD0F4DA3-2CCD-4E91-35A4-FEEAC7E3D07F}"/>
          </ac:spMkLst>
        </pc:spChg>
        <pc:spChg chg="mod">
          <ac:chgData name="joud ahmed" userId="27431f8144ddc215" providerId="LiveId" clId="{830953CD-2F52-4FD2-8B06-42D9F6CD36BD}" dt="2024-03-18T17:54:19.140" v="2092" actId="1076"/>
          <ac:spMkLst>
            <pc:docMk/>
            <pc:sldMk cId="0" sldId="273"/>
            <ac:spMk id="5134" creationId="{9B7DCFE4-610E-FB9C-6B7F-A2951EC7F5B8}"/>
          </ac:spMkLst>
        </pc:spChg>
        <pc:spChg chg="mod">
          <ac:chgData name="joud ahmed" userId="27431f8144ddc215" providerId="LiveId" clId="{830953CD-2F52-4FD2-8B06-42D9F6CD36BD}" dt="2024-03-18T17:52:20.238" v="2078" actId="404"/>
          <ac:spMkLst>
            <pc:docMk/>
            <pc:sldMk cId="0" sldId="273"/>
            <ac:spMk id="5135" creationId="{D3DDEC12-7C11-643B-3B68-3F5311F51130}"/>
          </ac:spMkLst>
        </pc:spChg>
        <pc:spChg chg="mod">
          <ac:chgData name="joud ahmed" userId="27431f8144ddc215" providerId="LiveId" clId="{830953CD-2F52-4FD2-8B06-42D9F6CD36BD}" dt="2024-03-20T06:04:40.350" v="4114" actId="20577"/>
          <ac:spMkLst>
            <pc:docMk/>
            <pc:sldMk cId="0" sldId="273"/>
            <ac:spMk id="5137" creationId="{D1AE9635-AC19-0C21-8CBD-9E70CE927FEA}"/>
          </ac:spMkLst>
        </pc:spChg>
        <pc:spChg chg="mod">
          <ac:chgData name="joud ahmed" userId="27431f8144ddc215" providerId="LiveId" clId="{830953CD-2F52-4FD2-8B06-42D9F6CD36BD}" dt="2024-03-20T02:46:11.027" v="2346" actId="20577"/>
          <ac:spMkLst>
            <pc:docMk/>
            <pc:sldMk cId="0" sldId="273"/>
            <ac:spMk id="5138" creationId="{538AE23E-23A3-E3DA-AD5F-3E9F62AE5797}"/>
          </ac:spMkLst>
        </pc:spChg>
        <pc:spChg chg="mod">
          <ac:chgData name="joud ahmed" userId="27431f8144ddc215" providerId="LiveId" clId="{830953CD-2F52-4FD2-8B06-42D9F6CD36BD}" dt="2024-03-20T02:45:32.610" v="2338" actId="1076"/>
          <ac:spMkLst>
            <pc:docMk/>
            <pc:sldMk cId="0" sldId="273"/>
            <ac:spMk id="5139" creationId="{04FBD663-4C53-3E48-86DC-010189DFFC9B}"/>
          </ac:spMkLst>
        </pc:spChg>
        <pc:spChg chg="mod">
          <ac:chgData name="joud ahmed" userId="27431f8144ddc215" providerId="LiveId" clId="{830953CD-2F52-4FD2-8B06-42D9F6CD36BD}" dt="2024-03-20T02:48:14.969" v="2381" actId="1076"/>
          <ac:spMkLst>
            <pc:docMk/>
            <pc:sldMk cId="0" sldId="273"/>
            <ac:spMk id="5140" creationId="{59CDC501-F016-06DA-688C-367AFE792448}"/>
          </ac:spMkLst>
        </pc:spChg>
        <pc:spChg chg="mod">
          <ac:chgData name="joud ahmed" userId="27431f8144ddc215" providerId="LiveId" clId="{830953CD-2F52-4FD2-8B06-42D9F6CD36BD}" dt="2024-03-20T02:48:22.392" v="2382" actId="1076"/>
          <ac:spMkLst>
            <pc:docMk/>
            <pc:sldMk cId="0" sldId="273"/>
            <ac:spMk id="5142" creationId="{F7F0461A-A2EB-3903-F7B6-B56B41B0E5F9}"/>
          </ac:spMkLst>
        </pc:spChg>
        <pc:spChg chg="mod">
          <ac:chgData name="joud ahmed" userId="27431f8144ddc215" providerId="LiveId" clId="{830953CD-2F52-4FD2-8B06-42D9F6CD36BD}" dt="2024-03-11T13:35:07.874" v="90" actId="403"/>
          <ac:spMkLst>
            <pc:docMk/>
            <pc:sldMk cId="0" sldId="273"/>
            <ac:spMk id="5144" creationId="{12DE93A5-4F39-0056-DDCD-872034433F31}"/>
          </ac:spMkLst>
        </pc:spChg>
        <pc:spChg chg="mod">
          <ac:chgData name="joud ahmed" userId="27431f8144ddc215" providerId="LiveId" clId="{830953CD-2F52-4FD2-8B06-42D9F6CD36BD}" dt="2024-03-20T02:40:39.224" v="2113" actId="20577"/>
          <ac:spMkLst>
            <pc:docMk/>
            <pc:sldMk cId="0" sldId="273"/>
            <ac:spMk id="213009" creationId="{CF0749F6-D015-DDE2-3C0E-47380BFB028B}"/>
          </ac:spMkLst>
        </pc:spChg>
        <pc:graphicFrameChg chg="add mod">
          <ac:chgData name="joud ahmed" userId="27431f8144ddc215" providerId="LiveId" clId="{830953CD-2F52-4FD2-8B06-42D9F6CD36BD}" dt="2024-03-20T06:10:52.996" v="4118"/>
          <ac:graphicFrameMkLst>
            <pc:docMk/>
            <pc:sldMk cId="0" sldId="273"/>
            <ac:graphicFrameMk id="2" creationId="{230B81F0-E30F-4DF5-BA67-2836D07598FA}"/>
          </ac:graphicFrameMkLst>
        </pc:graphicFrameChg>
        <pc:graphicFrameChg chg="add mod">
          <ac:chgData name="joud ahmed" userId="27431f8144ddc215" providerId="LiveId" clId="{830953CD-2F52-4FD2-8B06-42D9F6CD36BD}" dt="2024-03-20T06:02:24.926" v="3954"/>
          <ac:graphicFrameMkLst>
            <pc:docMk/>
            <pc:sldMk cId="0" sldId="273"/>
            <ac:graphicFrameMk id="2" creationId="{8A1580E7-5035-41D1-3DB9-4973FBFF5859}"/>
          </ac:graphicFrameMkLst>
        </pc:graphicFrameChg>
        <pc:graphicFrameChg chg="add del mod">
          <ac:chgData name="joud ahmed" userId="27431f8144ddc215" providerId="LiveId" clId="{830953CD-2F52-4FD2-8B06-42D9F6CD36BD}" dt="2024-03-20T06:10:58.297" v="4120" actId="478"/>
          <ac:graphicFrameMkLst>
            <pc:docMk/>
            <pc:sldMk cId="0" sldId="273"/>
            <ac:graphicFrameMk id="3" creationId="{8A1580E7-5035-41D1-3DB9-4973FBFF5859}"/>
          </ac:graphicFrameMkLst>
        </pc:graphicFrameChg>
        <pc:graphicFrameChg chg="add mod">
          <ac:chgData name="joud ahmed" userId="27431f8144ddc215" providerId="LiveId" clId="{830953CD-2F52-4FD2-8B06-42D9F6CD36BD}" dt="2024-03-20T06:11:10.203" v="4123" actId="1076"/>
          <ac:graphicFrameMkLst>
            <pc:docMk/>
            <pc:sldMk cId="0" sldId="273"/>
            <ac:graphicFrameMk id="4" creationId="{230B81F0-E30F-4DF5-BA67-2836D07598FA}"/>
          </ac:graphicFrameMkLst>
        </pc:graphicFrameChg>
        <pc:graphicFrameChg chg="add mod">
          <ac:chgData name="joud ahmed" userId="27431f8144ddc215" providerId="LiveId" clId="{830953CD-2F52-4FD2-8B06-42D9F6CD36BD}" dt="2024-03-20T02:39:53.118" v="2103"/>
          <ac:graphicFrameMkLst>
            <pc:docMk/>
            <pc:sldMk cId="0" sldId="273"/>
            <ac:graphicFrameMk id="9" creationId="{2B58F9E2-F809-410B-B7C1-6184885AA128}"/>
          </ac:graphicFrameMkLst>
        </pc:graphicFrameChg>
        <pc:graphicFrameChg chg="add del mod">
          <ac:chgData name="joud ahmed" userId="27431f8144ddc215" providerId="LiveId" clId="{830953CD-2F52-4FD2-8B06-42D9F6CD36BD}" dt="2024-03-20T05:16:09.231" v="3945" actId="478"/>
          <ac:graphicFrameMkLst>
            <pc:docMk/>
            <pc:sldMk cId="0" sldId="273"/>
            <ac:graphicFrameMk id="10" creationId="{2B58F9E2-F809-410B-B7C1-6184885AA128}"/>
          </ac:graphicFrameMkLst>
        </pc:graphicFrameChg>
        <pc:graphicFrameChg chg="add mod">
          <ac:chgData name="joud ahmed" userId="27431f8144ddc215" providerId="LiveId" clId="{830953CD-2F52-4FD2-8B06-42D9F6CD36BD}" dt="2024-03-20T03:07:06.389" v="3941"/>
          <ac:graphicFrameMkLst>
            <pc:docMk/>
            <pc:sldMk cId="0" sldId="273"/>
            <ac:graphicFrameMk id="12" creationId="{8A1580E7-5035-41D1-3DB9-4973FBFF5859}"/>
          </ac:graphicFrameMkLst>
        </pc:graphicFrameChg>
        <pc:graphicFrameChg chg="add del mod">
          <ac:chgData name="joud ahmed" userId="27431f8144ddc215" providerId="LiveId" clId="{830953CD-2F52-4FD2-8B06-42D9F6CD36BD}" dt="2024-03-20T06:01:54.170" v="3952" actId="478"/>
          <ac:graphicFrameMkLst>
            <pc:docMk/>
            <pc:sldMk cId="0" sldId="273"/>
            <ac:graphicFrameMk id="13" creationId="{8A1580E7-5035-41D1-3DB9-4973FBFF5859}"/>
          </ac:graphicFrameMkLst>
        </pc:graphicFrameChg>
        <pc:graphicFrameChg chg="add mod">
          <ac:chgData name="joud ahmed" userId="27431f8144ddc215" providerId="LiveId" clId="{830953CD-2F52-4FD2-8B06-42D9F6CD36BD}" dt="2024-03-20T05:16:45.370" v="3950" actId="1076"/>
          <ac:graphicFrameMkLst>
            <pc:docMk/>
            <pc:sldMk cId="0" sldId="273"/>
            <ac:graphicFrameMk id="14" creationId="{2B58F9E2-F809-410B-B7C1-6184885AA128}"/>
          </ac:graphicFrameMkLst>
        </pc:graphicFrameChg>
        <pc:graphicFrameChg chg="del mod">
          <ac:chgData name="joud ahmed" userId="27431f8144ddc215" providerId="LiveId" clId="{830953CD-2F52-4FD2-8B06-42D9F6CD36BD}" dt="2024-03-17T02:06:44.579" v="2056" actId="478"/>
          <ac:graphicFrameMkLst>
            <pc:docMk/>
            <pc:sldMk cId="0" sldId="273"/>
            <ac:graphicFrameMk id="5128" creationId="{86CFE572-18B8-0DE3-742A-D62C240F77C4}"/>
          </ac:graphicFrameMkLst>
        </pc:graphicFrameChg>
        <pc:graphicFrameChg chg="del">
          <ac:chgData name="joud ahmed" userId="27431f8144ddc215" providerId="LiveId" clId="{830953CD-2F52-4FD2-8B06-42D9F6CD36BD}" dt="2024-03-17T02:01:56.963" v="1856" actId="478"/>
          <ac:graphicFrameMkLst>
            <pc:docMk/>
            <pc:sldMk cId="0" sldId="273"/>
            <ac:graphicFrameMk id="5133" creationId="{FC693631-2941-4521-3A25-B54D6CE273FB}"/>
          </ac:graphicFrameMkLst>
        </pc:graphicFrameChg>
        <pc:graphicFrameChg chg="del">
          <ac:chgData name="joud ahmed" userId="27431f8144ddc215" providerId="LiveId" clId="{830953CD-2F52-4FD2-8B06-42D9F6CD36BD}" dt="2024-03-17T02:01:58.195" v="1857" actId="478"/>
          <ac:graphicFrameMkLst>
            <pc:docMk/>
            <pc:sldMk cId="0" sldId="273"/>
            <ac:graphicFrameMk id="5141" creationId="{FDF3A996-073F-25A1-9B01-2951929710B1}"/>
          </ac:graphicFrameMkLst>
        </pc:graphicFrameChg>
        <pc:picChg chg="add mod modCrop">
          <ac:chgData name="joud ahmed" userId="27431f8144ddc215" providerId="LiveId" clId="{830953CD-2F52-4FD2-8B06-42D9F6CD36BD}" dt="2024-03-20T02:40:56.363" v="2118" actId="1076"/>
          <ac:picMkLst>
            <pc:docMk/>
            <pc:sldMk cId="0" sldId="273"/>
            <ac:picMk id="8" creationId="{0653D1C7-FBB8-497C-C07B-55742EF46F22}"/>
          </ac:picMkLst>
        </pc:picChg>
        <pc:picChg chg="mod">
          <ac:chgData name="joud ahmed" userId="27431f8144ddc215" providerId="LiveId" clId="{830953CD-2F52-4FD2-8B06-42D9F6CD36BD}" dt="2024-03-11T13:52:07.248" v="921" actId="1076"/>
          <ac:picMkLst>
            <pc:docMk/>
            <pc:sldMk cId="0" sldId="273"/>
            <ac:picMk id="5146" creationId="{93C2D9A0-465A-9EC9-6ECB-A33D5DF2E0A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https://d.docs.live.net/27431f8144ddc215/Desktop/project%20MGITM%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70" baseline="0">
                <a:solidFill>
                  <a:schemeClr val="dk1">
                    <a:lumMod val="50000"/>
                    <a:lumOff val="50000"/>
                  </a:schemeClr>
                </a:solidFill>
                <a:latin typeface="+mn-lt"/>
                <a:ea typeface="+mn-ea"/>
                <a:cs typeface="+mn-cs"/>
              </a:defRPr>
            </a:pPr>
            <a:r>
              <a:rPr lang="en-US"/>
              <a:t>Altitude vs density from MAVEN</a:t>
            </a:r>
          </a:p>
        </c:rich>
      </c:tx>
      <c:overlay val="0"/>
      <c:spPr>
        <a:noFill/>
        <a:ln>
          <a:noFill/>
        </a:ln>
        <a:effectLst/>
      </c:spPr>
      <c:txPr>
        <a:bodyPr rot="0" spcFirstLastPara="1" vertOverflow="ellipsis" vert="horz" wrap="square" anchor="ctr" anchorCtr="1"/>
        <a:lstStyle/>
        <a:p>
          <a:pPr>
            <a:defRPr sz="1600"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tx>
            <c:strRef>
              <c:f>'[project MGITM data.xlsx]Sheet1'!$U$22</c:f>
              <c:strCache>
                <c:ptCount val="1"/>
                <c:pt idx="0">
                  <c:v>density</c:v>
                </c:pt>
              </c:strCache>
            </c:strRef>
          </c:tx>
          <c:spPr>
            <a:ln w="25400">
              <a:noFill/>
            </a:ln>
            <a:effectLst/>
          </c:spPr>
          <c:marker>
            <c:symbol val="circle"/>
            <c:size val="4"/>
            <c:spPr>
              <a:solidFill>
                <a:schemeClr val="accent2"/>
              </a:solidFill>
              <a:ln w="9525" cap="flat" cmpd="sng" algn="ctr">
                <a:solidFill>
                  <a:schemeClr val="accent2"/>
                </a:solidFill>
                <a:round/>
              </a:ln>
              <a:effectLst/>
            </c:spPr>
          </c:marker>
          <c:xVal>
            <c:numRef>
              <c:f>'[project MGITM data.xlsx]Sheet1'!$U$23:$U$456</c:f>
              <c:numCache>
                <c:formatCode>General</c:formatCode>
                <c:ptCount val="434"/>
                <c:pt idx="0">
                  <c:v>131.28054399999999</c:v>
                </c:pt>
                <c:pt idx="1">
                  <c:v>138.96345199999999</c:v>
                </c:pt>
                <c:pt idx="2">
                  <c:v>147.07189299999999</c:v>
                </c:pt>
                <c:pt idx="3">
                  <c:v>149.61628099999999</c:v>
                </c:pt>
                <c:pt idx="4">
                  <c:v>152.20907399999999</c:v>
                </c:pt>
                <c:pt idx="5">
                  <c:v>166.44457800000001</c:v>
                </c:pt>
                <c:pt idx="6">
                  <c:v>189.49536800000001</c:v>
                </c:pt>
                <c:pt idx="7">
                  <c:v>203.49497</c:v>
                </c:pt>
                <c:pt idx="8">
                  <c:v>199.77210600000001</c:v>
                </c:pt>
                <c:pt idx="9">
                  <c:v>208.77472900000001</c:v>
                </c:pt>
                <c:pt idx="10">
                  <c:v>192.748097</c:v>
                </c:pt>
                <c:pt idx="11">
                  <c:v>205.286317</c:v>
                </c:pt>
                <c:pt idx="12">
                  <c:v>213.630222</c:v>
                </c:pt>
                <c:pt idx="13">
                  <c:v>197.93360699999999</c:v>
                </c:pt>
                <c:pt idx="14">
                  <c:v>173.09150500000001</c:v>
                </c:pt>
                <c:pt idx="15">
                  <c:v>205.33345800000001</c:v>
                </c:pt>
                <c:pt idx="16">
                  <c:v>201.3749</c:v>
                </c:pt>
                <c:pt idx="17">
                  <c:v>197.98074800000001</c:v>
                </c:pt>
                <c:pt idx="18">
                  <c:v>185.34696</c:v>
                </c:pt>
                <c:pt idx="19">
                  <c:v>282.02150899999998</c:v>
                </c:pt>
                <c:pt idx="20">
                  <c:v>258.72218700000002</c:v>
                </c:pt>
                <c:pt idx="21">
                  <c:v>233.46970999999999</c:v>
                </c:pt>
                <c:pt idx="22">
                  <c:v>219.93330900000001</c:v>
                </c:pt>
                <c:pt idx="23">
                  <c:v>226.129075</c:v>
                </c:pt>
                <c:pt idx="24">
                  <c:v>209.22720899999999</c:v>
                </c:pt>
                <c:pt idx="25">
                  <c:v>223.77198999999999</c:v>
                </c:pt>
                <c:pt idx="26">
                  <c:v>199.798789</c:v>
                </c:pt>
                <c:pt idx="27">
                  <c:v>206.06195299999999</c:v>
                </c:pt>
                <c:pt idx="28">
                  <c:v>204.17626899999999</c:v>
                </c:pt>
                <c:pt idx="29">
                  <c:v>170.84351599999999</c:v>
                </c:pt>
                <c:pt idx="30">
                  <c:v>170.708821</c:v>
                </c:pt>
                <c:pt idx="31">
                  <c:v>197.037609</c:v>
                </c:pt>
                <c:pt idx="32">
                  <c:v>269.89953800000001</c:v>
                </c:pt>
                <c:pt idx="33">
                  <c:v>280.74196799999999</c:v>
                </c:pt>
                <c:pt idx="34">
                  <c:v>431.516527</c:v>
                </c:pt>
                <c:pt idx="35">
                  <c:v>656.29763400000002</c:v>
                </c:pt>
                <c:pt idx="36">
                  <c:v>649.563446</c:v>
                </c:pt>
                <c:pt idx="37">
                  <c:v>589.36156800000003</c:v>
                </c:pt>
                <c:pt idx="38">
                  <c:v>706.66745700000001</c:v>
                </c:pt>
                <c:pt idx="39">
                  <c:v>642.35786399999995</c:v>
                </c:pt>
                <c:pt idx="40">
                  <c:v>518.99081699999999</c:v>
                </c:pt>
                <c:pt idx="41">
                  <c:v>405.58953600000001</c:v>
                </c:pt>
                <c:pt idx="42">
                  <c:v>429.76561400000003</c:v>
                </c:pt>
                <c:pt idx="43">
                  <c:v>453.670455</c:v>
                </c:pt>
                <c:pt idx="44">
                  <c:v>395.62460299999998</c:v>
                </c:pt>
                <c:pt idx="45">
                  <c:v>382.56003299999998</c:v>
                </c:pt>
                <c:pt idx="46">
                  <c:v>436.43255399999998</c:v>
                </c:pt>
                <c:pt idx="47">
                  <c:v>490.57417800000002</c:v>
                </c:pt>
                <c:pt idx="48">
                  <c:v>531.58382900000004</c:v>
                </c:pt>
                <c:pt idx="49">
                  <c:v>490.37214999999998</c:v>
                </c:pt>
                <c:pt idx="50">
                  <c:v>505.99375099999997</c:v>
                </c:pt>
                <c:pt idx="51">
                  <c:v>538.385402</c:v>
                </c:pt>
                <c:pt idx="52">
                  <c:v>543.97481400000004</c:v>
                </c:pt>
                <c:pt idx="53">
                  <c:v>446.12808899999999</c:v>
                </c:pt>
                <c:pt idx="54">
                  <c:v>555.15178900000001</c:v>
                </c:pt>
                <c:pt idx="55">
                  <c:v>347.543363</c:v>
                </c:pt>
                <c:pt idx="56">
                  <c:v>453.53577000000001</c:v>
                </c:pt>
                <c:pt idx="57">
                  <c:v>680.875585</c:v>
                </c:pt>
                <c:pt idx="58">
                  <c:v>595.28767200000004</c:v>
                </c:pt>
                <c:pt idx="59">
                  <c:v>632.59329100000002</c:v>
                </c:pt>
                <c:pt idx="60">
                  <c:v>570.37109999999996</c:v>
                </c:pt>
                <c:pt idx="61">
                  <c:v>720.60718999999995</c:v>
                </c:pt>
                <c:pt idx="62">
                  <c:v>732.12262099999998</c:v>
                </c:pt>
                <c:pt idx="63">
                  <c:v>716.22997899999996</c:v>
                </c:pt>
                <c:pt idx="64">
                  <c:v>697.306961</c:v>
                </c:pt>
                <c:pt idx="65">
                  <c:v>754.74760000000003</c:v>
                </c:pt>
                <c:pt idx="66">
                  <c:v>711.51606000000004</c:v>
                </c:pt>
                <c:pt idx="67">
                  <c:v>718.18288800000005</c:v>
                </c:pt>
                <c:pt idx="68">
                  <c:v>737.17324799999994</c:v>
                </c:pt>
                <c:pt idx="69">
                  <c:v>656.83636899999999</c:v>
                </c:pt>
                <c:pt idx="70">
                  <c:v>608.41755499999999</c:v>
                </c:pt>
                <c:pt idx="71">
                  <c:v>625.52239399999996</c:v>
                </c:pt>
                <c:pt idx="72">
                  <c:v>629.428223</c:v>
                </c:pt>
                <c:pt idx="73">
                  <c:v>575.55644099999995</c:v>
                </c:pt>
                <c:pt idx="74">
                  <c:v>526.93721000000005</c:v>
                </c:pt>
                <c:pt idx="75">
                  <c:v>543.84012900000005</c:v>
                </c:pt>
                <c:pt idx="76">
                  <c:v>576.43188799999996</c:v>
                </c:pt>
                <c:pt idx="77">
                  <c:v>554.61305200000004</c:v>
                </c:pt>
                <c:pt idx="78">
                  <c:v>512.25658599999997</c:v>
                </c:pt>
                <c:pt idx="79">
                  <c:v>591.38183100000003</c:v>
                </c:pt>
                <c:pt idx="80">
                  <c:v>704.71454800000004</c:v>
                </c:pt>
                <c:pt idx="81">
                  <c:v>755.21899099999996</c:v>
                </c:pt>
                <c:pt idx="82">
                  <c:v>731.98793699999999</c:v>
                </c:pt>
                <c:pt idx="83">
                  <c:v>721.14592300000004</c:v>
                </c:pt>
                <c:pt idx="84">
                  <c:v>711.85276799999997</c:v>
                </c:pt>
                <c:pt idx="85">
                  <c:v>705.92669899999999</c:v>
                </c:pt>
                <c:pt idx="86">
                  <c:v>679.596093</c:v>
                </c:pt>
                <c:pt idx="87">
                  <c:v>722.56009900000004</c:v>
                </c:pt>
                <c:pt idx="88">
                  <c:v>778.51916400000005</c:v>
                </c:pt>
                <c:pt idx="89">
                  <c:v>779.12523699999997</c:v>
                </c:pt>
                <c:pt idx="90">
                  <c:v>835.28625599999998</c:v>
                </c:pt>
                <c:pt idx="91">
                  <c:v>887.00444400000003</c:v>
                </c:pt>
                <c:pt idx="92">
                  <c:v>864.57976099999996</c:v>
                </c:pt>
                <c:pt idx="93">
                  <c:v>797.50947699999995</c:v>
                </c:pt>
                <c:pt idx="94">
                  <c:v>765.18553899999995</c:v>
                </c:pt>
                <c:pt idx="95">
                  <c:v>864.44507799999997</c:v>
                </c:pt>
                <c:pt idx="96">
                  <c:v>927.34011399999997</c:v>
                </c:pt>
                <c:pt idx="97">
                  <c:v>904.31118200000003</c:v>
                </c:pt>
                <c:pt idx="98">
                  <c:v>980.60704999999996</c:v>
                </c:pt>
                <c:pt idx="99">
                  <c:v>887.74519999999995</c:v>
                </c:pt>
                <c:pt idx="100">
                  <c:v>850.30338600000005</c:v>
                </c:pt>
                <c:pt idx="101">
                  <c:v>966.93677500000001</c:v>
                </c:pt>
                <c:pt idx="102">
                  <c:v>910.57393100000002</c:v>
                </c:pt>
                <c:pt idx="103">
                  <c:v>1033.737474</c:v>
                </c:pt>
                <c:pt idx="104">
                  <c:v>874.41160400000001</c:v>
                </c:pt>
                <c:pt idx="105">
                  <c:v>823.301287</c:v>
                </c:pt>
                <c:pt idx="106">
                  <c:v>855.556014</c:v>
                </c:pt>
                <c:pt idx="107">
                  <c:v>861.68408099999999</c:v>
                </c:pt>
                <c:pt idx="108">
                  <c:v>1074.7482279999999</c:v>
                </c:pt>
                <c:pt idx="109">
                  <c:v>1402.7626760000001</c:v>
                </c:pt>
                <c:pt idx="110">
                  <c:v>1596.633317</c:v>
                </c:pt>
                <c:pt idx="111">
                  <c:v>1816.83574</c:v>
                </c:pt>
                <c:pt idx="112">
                  <c:v>1939.7306940000001</c:v>
                </c:pt>
                <c:pt idx="113">
                  <c:v>2019.866053</c:v>
                </c:pt>
                <c:pt idx="114">
                  <c:v>1925.3889489999999</c:v>
                </c:pt>
                <c:pt idx="115">
                  <c:v>1859.1257000000001</c:v>
                </c:pt>
                <c:pt idx="116">
                  <c:v>1910.573995</c:v>
                </c:pt>
                <c:pt idx="117">
                  <c:v>2011.987198</c:v>
                </c:pt>
                <c:pt idx="118">
                  <c:v>1893.6714790000001</c:v>
                </c:pt>
                <c:pt idx="119">
                  <c:v>1835.0850700000001</c:v>
                </c:pt>
                <c:pt idx="120">
                  <c:v>1852.795674</c:v>
                </c:pt>
                <c:pt idx="121">
                  <c:v>1846.532989</c:v>
                </c:pt>
                <c:pt idx="122">
                  <c:v>1863.233483</c:v>
                </c:pt>
                <c:pt idx="123">
                  <c:v>1878.587162</c:v>
                </c:pt>
                <c:pt idx="124">
                  <c:v>1857.980908</c:v>
                </c:pt>
                <c:pt idx="125">
                  <c:v>1630.5730659999999</c:v>
                </c:pt>
                <c:pt idx="126">
                  <c:v>1610.513717</c:v>
                </c:pt>
                <c:pt idx="127">
                  <c:v>1484.846417</c:v>
                </c:pt>
                <c:pt idx="128">
                  <c:v>1643.550931</c:v>
                </c:pt>
                <c:pt idx="129">
                  <c:v>1731.0191990000001</c:v>
                </c:pt>
                <c:pt idx="130">
                  <c:v>1688.7596129999999</c:v>
                </c:pt>
                <c:pt idx="131">
                  <c:v>1647.9757090000001</c:v>
                </c:pt>
                <c:pt idx="132">
                  <c:v>1605.8395660000001</c:v>
                </c:pt>
                <c:pt idx="133">
                  <c:v>1905.379236</c:v>
                </c:pt>
                <c:pt idx="134">
                  <c:v>1750.2478209999999</c:v>
                </c:pt>
                <c:pt idx="135">
                  <c:v>1827.7446930000001</c:v>
                </c:pt>
                <c:pt idx="136">
                  <c:v>2035.44471</c:v>
                </c:pt>
                <c:pt idx="137">
                  <c:v>2263.1912520000001</c:v>
                </c:pt>
                <c:pt idx="138">
                  <c:v>2636.9273010000002</c:v>
                </c:pt>
                <c:pt idx="139">
                  <c:v>2836.7501590000002</c:v>
                </c:pt>
                <c:pt idx="140">
                  <c:v>2910.3239079999998</c:v>
                </c:pt>
                <c:pt idx="141">
                  <c:v>2790.4047070000001</c:v>
                </c:pt>
                <c:pt idx="142">
                  <c:v>2889.5756780000002</c:v>
                </c:pt>
                <c:pt idx="143">
                  <c:v>2860.3456259999998</c:v>
                </c:pt>
                <c:pt idx="144">
                  <c:v>3246.7219639999998</c:v>
                </c:pt>
                <c:pt idx="145">
                  <c:v>3369.6132149999999</c:v>
                </c:pt>
                <c:pt idx="146">
                  <c:v>3652.6484890000002</c:v>
                </c:pt>
                <c:pt idx="147">
                  <c:v>3528.630737</c:v>
                </c:pt>
                <c:pt idx="148">
                  <c:v>3511.1136240000001</c:v>
                </c:pt>
                <c:pt idx="149">
                  <c:v>3242.2359099999999</c:v>
                </c:pt>
                <c:pt idx="150">
                  <c:v>2937.5248240000001</c:v>
                </c:pt>
                <c:pt idx="151">
                  <c:v>2923.1530539999999</c:v>
                </c:pt>
                <c:pt idx="152">
                  <c:v>2931.6244109999998</c:v>
                </c:pt>
                <c:pt idx="153">
                  <c:v>3139.7073150000001</c:v>
                </c:pt>
                <c:pt idx="154">
                  <c:v>3030.1822520000001</c:v>
                </c:pt>
                <c:pt idx="155">
                  <c:v>3203.0144270000001</c:v>
                </c:pt>
                <c:pt idx="156">
                  <c:v>3558.8189320000001</c:v>
                </c:pt>
                <c:pt idx="157">
                  <c:v>3944.6967439999999</c:v>
                </c:pt>
                <c:pt idx="158">
                  <c:v>4370.0997719999996</c:v>
                </c:pt>
                <c:pt idx="159">
                  <c:v>4556.0019910000001</c:v>
                </c:pt>
                <c:pt idx="160">
                  <c:v>4857.6291490000003</c:v>
                </c:pt>
                <c:pt idx="161">
                  <c:v>4984.2392909999999</c:v>
                </c:pt>
                <c:pt idx="162">
                  <c:v>4820.6392480000004</c:v>
                </c:pt>
                <c:pt idx="163">
                  <c:v>5312.7927049999998</c:v>
                </c:pt>
                <c:pt idx="164">
                  <c:v>5531.8044120000004</c:v>
                </c:pt>
                <c:pt idx="165">
                  <c:v>5860.6581420000002</c:v>
                </c:pt>
                <c:pt idx="166">
                  <c:v>5700.8716549999999</c:v>
                </c:pt>
                <c:pt idx="167">
                  <c:v>6144.3745529999997</c:v>
                </c:pt>
                <c:pt idx="168">
                  <c:v>6106.4079469999997</c:v>
                </c:pt>
                <c:pt idx="169">
                  <c:v>6218.080841</c:v>
                </c:pt>
                <c:pt idx="170">
                  <c:v>6230.1584329999996</c:v>
                </c:pt>
                <c:pt idx="171">
                  <c:v>6317.3080380000001</c:v>
                </c:pt>
                <c:pt idx="172">
                  <c:v>6731.1272040000003</c:v>
                </c:pt>
                <c:pt idx="173">
                  <c:v>6617.7586060000003</c:v>
                </c:pt>
                <c:pt idx="174">
                  <c:v>7334.1759330000004</c:v>
                </c:pt>
                <c:pt idx="175">
                  <c:v>7785.0354360000001</c:v>
                </c:pt>
                <c:pt idx="176">
                  <c:v>8888.3988489999992</c:v>
                </c:pt>
                <c:pt idx="177">
                  <c:v>9732.7021640000003</c:v>
                </c:pt>
                <c:pt idx="178">
                  <c:v>10215.087361</c:v>
                </c:pt>
                <c:pt idx="179">
                  <c:v>10372.169559</c:v>
                </c:pt>
                <c:pt idx="180">
                  <c:v>11272.468171</c:v>
                </c:pt>
                <c:pt idx="181">
                  <c:v>11780.433845</c:v>
                </c:pt>
                <c:pt idx="182">
                  <c:v>11608.110298</c:v>
                </c:pt>
                <c:pt idx="183">
                  <c:v>12212.549761</c:v>
                </c:pt>
                <c:pt idx="184">
                  <c:v>13617.176299999999</c:v>
                </c:pt>
                <c:pt idx="185">
                  <c:v>14323.527201000001</c:v>
                </c:pt>
                <c:pt idx="186">
                  <c:v>14042.800519</c:v>
                </c:pt>
                <c:pt idx="187">
                  <c:v>14442.182887999999</c:v>
                </c:pt>
                <c:pt idx="188">
                  <c:v>15035.278187</c:v>
                </c:pt>
                <c:pt idx="189">
                  <c:v>14456.809461000001</c:v>
                </c:pt>
                <c:pt idx="190">
                  <c:v>12759.2287</c:v>
                </c:pt>
                <c:pt idx="191">
                  <c:v>12172.46351</c:v>
                </c:pt>
                <c:pt idx="192">
                  <c:v>12968.065504</c:v>
                </c:pt>
                <c:pt idx="193">
                  <c:v>13325.996779999999</c:v>
                </c:pt>
                <c:pt idx="194">
                  <c:v>12145.302161</c:v>
                </c:pt>
                <c:pt idx="195">
                  <c:v>10569.475977</c:v>
                </c:pt>
                <c:pt idx="196">
                  <c:v>9462.0290810000006</c:v>
                </c:pt>
                <c:pt idx="197">
                  <c:v>9281.5143380000009</c:v>
                </c:pt>
                <c:pt idx="198">
                  <c:v>9484.9252359999991</c:v>
                </c:pt>
                <c:pt idx="199">
                  <c:v>9569.8749459999999</c:v>
                </c:pt>
                <c:pt idx="200">
                  <c:v>9570.2164890000004</c:v>
                </c:pt>
                <c:pt idx="201">
                  <c:v>9336.5869320000002</c:v>
                </c:pt>
                <c:pt idx="202">
                  <c:v>11663.332591</c:v>
                </c:pt>
                <c:pt idx="203">
                  <c:v>11408.789261</c:v>
                </c:pt>
                <c:pt idx="204">
                  <c:v>11861.051057999999</c:v>
                </c:pt>
                <c:pt idx="205">
                  <c:v>12794.816567</c:v>
                </c:pt>
                <c:pt idx="206">
                  <c:v>11478.794749999999</c:v>
                </c:pt>
                <c:pt idx="207">
                  <c:v>9631.8261060000004</c:v>
                </c:pt>
                <c:pt idx="208">
                  <c:v>8340.7414430000008</c:v>
                </c:pt>
                <c:pt idx="209">
                  <c:v>7425.3045380000003</c:v>
                </c:pt>
                <c:pt idx="210">
                  <c:v>6742.3283789999996</c:v>
                </c:pt>
                <c:pt idx="211">
                  <c:v>6155.6028660000002</c:v>
                </c:pt>
                <c:pt idx="212">
                  <c:v>6891.2529119999999</c:v>
                </c:pt>
                <c:pt idx="213">
                  <c:v>6865.1407920000001</c:v>
                </c:pt>
                <c:pt idx="214">
                  <c:v>6541.2423639999997</c:v>
                </c:pt>
                <c:pt idx="215">
                  <c:v>7296.815724</c:v>
                </c:pt>
                <c:pt idx="216">
                  <c:v>7751.2133489999997</c:v>
                </c:pt>
                <c:pt idx="217">
                  <c:v>7810.8982020000003</c:v>
                </c:pt>
                <c:pt idx="218">
                  <c:v>7410.7284090000003</c:v>
                </c:pt>
                <c:pt idx="219">
                  <c:v>5686.2774040000004</c:v>
                </c:pt>
                <c:pt idx="220">
                  <c:v>7149.2915469999998</c:v>
                </c:pt>
                <c:pt idx="221">
                  <c:v>7454.3408460000001</c:v>
                </c:pt>
                <c:pt idx="222">
                  <c:v>10079.823324999999</c:v>
                </c:pt>
                <c:pt idx="223">
                  <c:v>9598.2785359999998</c:v>
                </c:pt>
                <c:pt idx="224">
                  <c:v>10509.338831999999</c:v>
                </c:pt>
                <c:pt idx="225">
                  <c:v>10521.734982</c:v>
                </c:pt>
                <c:pt idx="226">
                  <c:v>12106.24093</c:v>
                </c:pt>
                <c:pt idx="227">
                  <c:v>13009.1353</c:v>
                </c:pt>
                <c:pt idx="228">
                  <c:v>11069.976105</c:v>
                </c:pt>
                <c:pt idx="229">
                  <c:v>10462.065936000001</c:v>
                </c:pt>
                <c:pt idx="230">
                  <c:v>10227.137199999999</c:v>
                </c:pt>
                <c:pt idx="231">
                  <c:v>10807.331328</c:v>
                </c:pt>
                <c:pt idx="232">
                  <c:v>11092.934585999999</c:v>
                </c:pt>
                <c:pt idx="233">
                  <c:v>10068.601592999999</c:v>
                </c:pt>
                <c:pt idx="234">
                  <c:v>10378.843768999999</c:v>
                </c:pt>
                <c:pt idx="235">
                  <c:v>12749.243649</c:v>
                </c:pt>
                <c:pt idx="236">
                  <c:v>12359.753570000001</c:v>
                </c:pt>
                <c:pt idx="237">
                  <c:v>15210.761140000001</c:v>
                </c:pt>
                <c:pt idx="238">
                  <c:v>11195.268872000001</c:v>
                </c:pt>
                <c:pt idx="239">
                  <c:v>10967.740964000001</c:v>
                </c:pt>
                <c:pt idx="240">
                  <c:v>12030.170486000001</c:v>
                </c:pt>
                <c:pt idx="241">
                  <c:v>11826.763876000001</c:v>
                </c:pt>
                <c:pt idx="242">
                  <c:v>11241.833798</c:v>
                </c:pt>
                <c:pt idx="243">
                  <c:v>11083.423094</c:v>
                </c:pt>
                <c:pt idx="244">
                  <c:v>9687.8558869999997</c:v>
                </c:pt>
                <c:pt idx="245">
                  <c:v>8821.4569499999998</c:v>
                </c:pt>
                <c:pt idx="246">
                  <c:v>8038.3315300000004</c:v>
                </c:pt>
                <c:pt idx="247">
                  <c:v>8067.2289970000002</c:v>
                </c:pt>
                <c:pt idx="248">
                  <c:v>8665.3741320000008</c:v>
                </c:pt>
                <c:pt idx="249">
                  <c:v>8674.0479720000003</c:v>
                </c:pt>
                <c:pt idx="250">
                  <c:v>10365.616782999999</c:v>
                </c:pt>
                <c:pt idx="251">
                  <c:v>9703.2642680000008</c:v>
                </c:pt>
                <c:pt idx="252">
                  <c:v>9728.8028849999992</c:v>
                </c:pt>
                <c:pt idx="253">
                  <c:v>9396.4574009999997</c:v>
                </c:pt>
                <c:pt idx="254">
                  <c:v>8769.7829170000005</c:v>
                </c:pt>
                <c:pt idx="255">
                  <c:v>8198.6208590000006</c:v>
                </c:pt>
                <c:pt idx="256">
                  <c:v>7380.1782970000004</c:v>
                </c:pt>
                <c:pt idx="257">
                  <c:v>7425.9538549999997</c:v>
                </c:pt>
                <c:pt idx="258">
                  <c:v>7568.7454550000002</c:v>
                </c:pt>
                <c:pt idx="259">
                  <c:v>7306.6602080000002</c:v>
                </c:pt>
                <c:pt idx="260">
                  <c:v>7073.7042890000002</c:v>
                </c:pt>
                <c:pt idx="261">
                  <c:v>6520.0445470000004</c:v>
                </c:pt>
                <c:pt idx="262">
                  <c:v>6354.1834310000004</c:v>
                </c:pt>
                <c:pt idx="263">
                  <c:v>6405.4628279999997</c:v>
                </c:pt>
                <c:pt idx="264">
                  <c:v>5517.4694639999998</c:v>
                </c:pt>
                <c:pt idx="265">
                  <c:v>4838.3518139999996</c:v>
                </c:pt>
                <c:pt idx="266">
                  <c:v>4449.2823449999996</c:v>
                </c:pt>
                <c:pt idx="267">
                  <c:v>4241.426125</c:v>
                </c:pt>
                <c:pt idx="268">
                  <c:v>4077.9428419999999</c:v>
                </c:pt>
                <c:pt idx="269">
                  <c:v>4321.9198740000002</c:v>
                </c:pt>
                <c:pt idx="270">
                  <c:v>4509.830164</c:v>
                </c:pt>
                <c:pt idx="271">
                  <c:v>4645.3455860000004</c:v>
                </c:pt>
                <c:pt idx="272">
                  <c:v>5583.9402419999997</c:v>
                </c:pt>
                <c:pt idx="273">
                  <c:v>5638.7974729999996</c:v>
                </c:pt>
                <c:pt idx="274">
                  <c:v>3760.7830210000002</c:v>
                </c:pt>
                <c:pt idx="275">
                  <c:v>3681.0892680000002</c:v>
                </c:pt>
                <c:pt idx="276">
                  <c:v>3514.7762080000002</c:v>
                </c:pt>
                <c:pt idx="277">
                  <c:v>3551.5103319999998</c:v>
                </c:pt>
                <c:pt idx="278">
                  <c:v>3071.8586919999998</c:v>
                </c:pt>
                <c:pt idx="279">
                  <c:v>2305.3732669999999</c:v>
                </c:pt>
                <c:pt idx="280">
                  <c:v>2136.2091460000001</c:v>
                </c:pt>
                <c:pt idx="281">
                  <c:v>2603.666068</c:v>
                </c:pt>
                <c:pt idx="282">
                  <c:v>3518.133992</c:v>
                </c:pt>
                <c:pt idx="283">
                  <c:v>3858.8096230000001</c:v>
                </c:pt>
                <c:pt idx="284">
                  <c:v>3869.2435839999998</c:v>
                </c:pt>
                <c:pt idx="285">
                  <c:v>3910.0080440000002</c:v>
                </c:pt>
                <c:pt idx="286">
                  <c:v>3801.8023899999998</c:v>
                </c:pt>
                <c:pt idx="287">
                  <c:v>3467.462716</c:v>
                </c:pt>
                <c:pt idx="288">
                  <c:v>3437.584402</c:v>
                </c:pt>
                <c:pt idx="289">
                  <c:v>3703.4209460000002</c:v>
                </c:pt>
                <c:pt idx="290">
                  <c:v>3438.2931440000002</c:v>
                </c:pt>
                <c:pt idx="291">
                  <c:v>3494.195271</c:v>
                </c:pt>
                <c:pt idx="292">
                  <c:v>3282.9701879999998</c:v>
                </c:pt>
                <c:pt idx="293">
                  <c:v>3313.4905650000001</c:v>
                </c:pt>
                <c:pt idx="294">
                  <c:v>3145.5250000000001</c:v>
                </c:pt>
                <c:pt idx="295">
                  <c:v>3091.939104</c:v>
                </c:pt>
                <c:pt idx="296">
                  <c:v>3036.1697829999998</c:v>
                </c:pt>
                <c:pt idx="297">
                  <c:v>2994.2785990000002</c:v>
                </c:pt>
                <c:pt idx="298">
                  <c:v>3039.8732580000001</c:v>
                </c:pt>
                <c:pt idx="299">
                  <c:v>2777.5077080000001</c:v>
                </c:pt>
                <c:pt idx="300">
                  <c:v>2419.192141</c:v>
                </c:pt>
                <c:pt idx="301">
                  <c:v>2329.5636720000002</c:v>
                </c:pt>
                <c:pt idx="302">
                  <c:v>2312.0551209999999</c:v>
                </c:pt>
                <c:pt idx="303">
                  <c:v>2286.5330410000001</c:v>
                </c:pt>
                <c:pt idx="304">
                  <c:v>1969.8319590000001</c:v>
                </c:pt>
                <c:pt idx="305">
                  <c:v>1838.721468</c:v>
                </c:pt>
                <c:pt idx="306">
                  <c:v>1938.3165409999999</c:v>
                </c:pt>
                <c:pt idx="307">
                  <c:v>2054.4117999999999</c:v>
                </c:pt>
                <c:pt idx="308">
                  <c:v>2162.8957359999999</c:v>
                </c:pt>
                <c:pt idx="309">
                  <c:v>2140.7424970000002</c:v>
                </c:pt>
                <c:pt idx="310">
                  <c:v>2125.1868089999998</c:v>
                </c:pt>
                <c:pt idx="311">
                  <c:v>2286.6677220000001</c:v>
                </c:pt>
                <c:pt idx="312">
                  <c:v>1867.74531</c:v>
                </c:pt>
                <c:pt idx="313">
                  <c:v>1176.0274300000001</c:v>
                </c:pt>
                <c:pt idx="314">
                  <c:v>1345.3881980000001</c:v>
                </c:pt>
                <c:pt idx="315">
                  <c:v>1247.9476529999999</c:v>
                </c:pt>
                <c:pt idx="316">
                  <c:v>1275.353625</c:v>
                </c:pt>
                <c:pt idx="317">
                  <c:v>1229.2941860000001</c:v>
                </c:pt>
                <c:pt idx="318">
                  <c:v>1181.0780070000001</c:v>
                </c:pt>
                <c:pt idx="319">
                  <c:v>866.33063700000002</c:v>
                </c:pt>
                <c:pt idx="320">
                  <c:v>802.492751</c:v>
                </c:pt>
                <c:pt idx="321">
                  <c:v>745.79298600000004</c:v>
                </c:pt>
                <c:pt idx="322">
                  <c:v>851.784897</c:v>
                </c:pt>
                <c:pt idx="323">
                  <c:v>795.89328</c:v>
                </c:pt>
                <c:pt idx="324">
                  <c:v>506.26312100000001</c:v>
                </c:pt>
                <c:pt idx="325">
                  <c:v>312.45916899999997</c:v>
                </c:pt>
                <c:pt idx="326">
                  <c:v>194.882541</c:v>
                </c:pt>
                <c:pt idx="327">
                  <c:v>114.54576400000001</c:v>
                </c:pt>
                <c:pt idx="328">
                  <c:v>96.027828999999997</c:v>
                </c:pt>
                <c:pt idx="329">
                  <c:v>93.468446</c:v>
                </c:pt>
                <c:pt idx="330">
                  <c:v>76.364214000000004</c:v>
                </c:pt>
                <c:pt idx="331">
                  <c:v>60.538938000000002</c:v>
                </c:pt>
                <c:pt idx="332">
                  <c:v>50.64049</c:v>
                </c:pt>
                <c:pt idx="333">
                  <c:v>41.078225000000003</c:v>
                </c:pt>
                <c:pt idx="334">
                  <c:v>38.520021</c:v>
                </c:pt>
                <c:pt idx="335">
                  <c:v>38.452649999999998</c:v>
                </c:pt>
                <c:pt idx="336">
                  <c:v>35.018518</c:v>
                </c:pt>
                <c:pt idx="337">
                  <c:v>38.452649999999998</c:v>
                </c:pt>
                <c:pt idx="338">
                  <c:v>39.326653</c:v>
                </c:pt>
                <c:pt idx="339">
                  <c:v>46.735202000000001</c:v>
                </c:pt>
                <c:pt idx="340">
                  <c:v>49.899498999999999</c:v>
                </c:pt>
                <c:pt idx="341">
                  <c:v>54.343609000000001</c:v>
                </c:pt>
                <c:pt idx="342">
                  <c:v>69.967213000000001</c:v>
                </c:pt>
                <c:pt idx="343">
                  <c:v>78.923704999999998</c:v>
                </c:pt>
                <c:pt idx="344">
                  <c:v>85.253184000000005</c:v>
                </c:pt>
                <c:pt idx="345">
                  <c:v>138.52030099999999</c:v>
                </c:pt>
                <c:pt idx="346">
                  <c:v>177.44166000000001</c:v>
                </c:pt>
                <c:pt idx="347">
                  <c:v>129.22615400000001</c:v>
                </c:pt>
                <c:pt idx="348">
                  <c:v>133.805879</c:v>
                </c:pt>
                <c:pt idx="349">
                  <c:v>142.15527900000001</c:v>
                </c:pt>
                <c:pt idx="350">
                  <c:v>151.51665199999999</c:v>
                </c:pt>
                <c:pt idx="351">
                  <c:v>157.37407300000001</c:v>
                </c:pt>
                <c:pt idx="352">
                  <c:v>194.613158</c:v>
                </c:pt>
                <c:pt idx="353">
                  <c:v>267.74452000000002</c:v>
                </c:pt>
                <c:pt idx="354">
                  <c:v>284.10918199999998</c:v>
                </c:pt>
                <c:pt idx="355">
                  <c:v>280.87665600000003</c:v>
                </c:pt>
                <c:pt idx="356">
                  <c:v>311.92041799999998</c:v>
                </c:pt>
                <c:pt idx="357">
                  <c:v>253.33460700000001</c:v>
                </c:pt>
                <c:pt idx="358">
                  <c:v>243.83899600000001</c:v>
                </c:pt>
                <c:pt idx="359">
                  <c:v>264.04058500000002</c:v>
                </c:pt>
                <c:pt idx="360">
                  <c:v>254.61415700000001</c:v>
                </c:pt>
                <c:pt idx="361">
                  <c:v>236.229039</c:v>
                </c:pt>
                <c:pt idx="362">
                  <c:v>243.63696200000001</c:v>
                </c:pt>
                <c:pt idx="363">
                  <c:v>302.492277</c:v>
                </c:pt>
                <c:pt idx="364">
                  <c:v>259.934393</c:v>
                </c:pt>
                <c:pt idx="365">
                  <c:v>248.21640500000001</c:v>
                </c:pt>
                <c:pt idx="366">
                  <c:v>243.367583</c:v>
                </c:pt>
                <c:pt idx="367">
                  <c:v>244.71447800000001</c:v>
                </c:pt>
                <c:pt idx="368">
                  <c:v>236.29638399999999</c:v>
                </c:pt>
                <c:pt idx="369">
                  <c:v>257.77936099999999</c:v>
                </c:pt>
                <c:pt idx="370">
                  <c:v>261.95291200000003</c:v>
                </c:pt>
                <c:pt idx="371">
                  <c:v>272.72799800000001</c:v>
                </c:pt>
                <c:pt idx="372">
                  <c:v>249.159232</c:v>
                </c:pt>
                <c:pt idx="373">
                  <c:v>199.057984</c:v>
                </c:pt>
                <c:pt idx="374">
                  <c:v>200.47224700000001</c:v>
                </c:pt>
                <c:pt idx="375">
                  <c:v>203.30077299999999</c:v>
                </c:pt>
                <c:pt idx="376">
                  <c:v>176.09473</c:v>
                </c:pt>
                <c:pt idx="377">
                  <c:v>167.00472400000001</c:v>
                </c:pt>
                <c:pt idx="378">
                  <c:v>184.24365599999999</c:v>
                </c:pt>
                <c:pt idx="379">
                  <c:v>229.361648</c:v>
                </c:pt>
                <c:pt idx="380">
                  <c:v>189.36198999999999</c:v>
                </c:pt>
                <c:pt idx="381">
                  <c:v>196.027421</c:v>
                </c:pt>
                <c:pt idx="382">
                  <c:v>182.82937899999999</c:v>
                </c:pt>
                <c:pt idx="383">
                  <c:v>134.816112</c:v>
                </c:pt>
                <c:pt idx="384">
                  <c:v>116.63361</c:v>
                </c:pt>
                <c:pt idx="385">
                  <c:v>117.778558</c:v>
                </c:pt>
                <c:pt idx="386">
                  <c:v>137.03862599999999</c:v>
                </c:pt>
                <c:pt idx="387">
                  <c:v>136.095741</c:v>
                </c:pt>
                <c:pt idx="388">
                  <c:v>139.59605500000001</c:v>
                </c:pt>
                <c:pt idx="389">
                  <c:v>130.438434</c:v>
                </c:pt>
                <c:pt idx="390">
                  <c:v>127.744479</c:v>
                </c:pt>
                <c:pt idx="391">
                  <c:v>125.185221</c:v>
                </c:pt>
                <c:pt idx="392">
                  <c:v>110.641261</c:v>
                </c:pt>
                <c:pt idx="393">
                  <c:v>92.794923999999995</c:v>
                </c:pt>
                <c:pt idx="394">
                  <c:v>85.994072000000003</c:v>
                </c:pt>
                <c:pt idx="395">
                  <c:v>93.872558999999995</c:v>
                </c:pt>
                <c:pt idx="396">
                  <c:v>88.688213000000005</c:v>
                </c:pt>
                <c:pt idx="397">
                  <c:v>80.068740000000005</c:v>
                </c:pt>
                <c:pt idx="398">
                  <c:v>73.200333000000001</c:v>
                </c:pt>
                <c:pt idx="399">
                  <c:v>64.311014999999998</c:v>
                </c:pt>
                <c:pt idx="400">
                  <c:v>89.092333999999994</c:v>
                </c:pt>
                <c:pt idx="401">
                  <c:v>81.752615000000006</c:v>
                </c:pt>
                <c:pt idx="402">
                  <c:v>74.208854000000002</c:v>
                </c:pt>
                <c:pt idx="403">
                  <c:v>71.853200000000001</c:v>
                </c:pt>
                <c:pt idx="404">
                  <c:v>54.949854000000002</c:v>
                </c:pt>
                <c:pt idx="405">
                  <c:v>46.869931999999999</c:v>
                </c:pt>
                <c:pt idx="406">
                  <c:v>41.549802999999997</c:v>
                </c:pt>
                <c:pt idx="407">
                  <c:v>41.212961999999997</c:v>
                </c:pt>
                <c:pt idx="408">
                  <c:v>42.223483999999999</c:v>
                </c:pt>
                <c:pt idx="409">
                  <c:v>40.539279999999998</c:v>
                </c:pt>
                <c:pt idx="410">
                  <c:v>36.835738999999997</c:v>
                </c:pt>
                <c:pt idx="411">
                  <c:v>27.273716</c:v>
                </c:pt>
                <c:pt idx="412">
                  <c:v>16.297491999999998</c:v>
                </c:pt>
                <c:pt idx="413">
                  <c:v>23.771484999999998</c:v>
                </c:pt>
                <c:pt idx="414">
                  <c:v>38.115792999999996</c:v>
                </c:pt>
                <c:pt idx="415">
                  <c:v>19.259705</c:v>
                </c:pt>
                <c:pt idx="416">
                  <c:v>9.5633750000000006</c:v>
                </c:pt>
                <c:pt idx="417">
                  <c:v>4.5792089999999996</c:v>
                </c:pt>
                <c:pt idx="418">
                  <c:v>4.915851</c:v>
                </c:pt>
                <c:pt idx="419">
                  <c:v>6.3300640000000001</c:v>
                </c:pt>
                <c:pt idx="420">
                  <c:v>3.367102</c:v>
                </c:pt>
                <c:pt idx="421">
                  <c:v>7.0708140000000004</c:v>
                </c:pt>
                <c:pt idx="422">
                  <c:v>5.3872080000000002</c:v>
                </c:pt>
                <c:pt idx="423">
                  <c:v>2.9630230000000002</c:v>
                </c:pt>
                <c:pt idx="424">
                  <c:v>3.2323529999999998</c:v>
                </c:pt>
                <c:pt idx="425">
                  <c:v>1.6836789999999999</c:v>
                </c:pt>
                <c:pt idx="426">
                  <c:v>1.8855310000000001</c:v>
                </c:pt>
                <c:pt idx="427">
                  <c:v>1.077574</c:v>
                </c:pt>
                <c:pt idx="428">
                  <c:v>0.33682600000000001</c:v>
                </c:pt>
                <c:pt idx="429">
                  <c:v>0.20217399999999999</c:v>
                </c:pt>
                <c:pt idx="430">
                  <c:v>0.53874900000000003</c:v>
                </c:pt>
                <c:pt idx="431">
                  <c:v>0.47154299999999999</c:v>
                </c:pt>
                <c:pt idx="432">
                  <c:v>0.20217399999999999</c:v>
                </c:pt>
                <c:pt idx="433">
                  <c:v>0.26946399999999998</c:v>
                </c:pt>
              </c:numCache>
            </c:numRef>
          </c:xVal>
          <c:yVal>
            <c:numRef>
              <c:f>'[project MGITM data.xlsx]Sheet1'!$T$23:$T$456</c:f>
              <c:numCache>
                <c:formatCode>General</c:formatCode>
                <c:ptCount val="434"/>
                <c:pt idx="0">
                  <c:v>495.34989999999999</c:v>
                </c:pt>
                <c:pt idx="1">
                  <c:v>492.6585</c:v>
                </c:pt>
                <c:pt idx="2">
                  <c:v>489.97570000000002</c:v>
                </c:pt>
                <c:pt idx="3">
                  <c:v>487.30149999999998</c:v>
                </c:pt>
                <c:pt idx="4">
                  <c:v>485.52359999999999</c:v>
                </c:pt>
                <c:pt idx="5">
                  <c:v>482.86380000000003</c:v>
                </c:pt>
                <c:pt idx="6">
                  <c:v>480.21269999999998</c:v>
                </c:pt>
                <c:pt idx="7">
                  <c:v>477.57040000000001</c:v>
                </c:pt>
                <c:pt idx="8">
                  <c:v>474.93689999999998</c:v>
                </c:pt>
                <c:pt idx="9">
                  <c:v>472.31209999999999</c:v>
                </c:pt>
                <c:pt idx="10">
                  <c:v>469.69630000000001</c:v>
                </c:pt>
                <c:pt idx="11">
                  <c:v>467.08929999999998</c:v>
                </c:pt>
                <c:pt idx="12">
                  <c:v>464.49119999999999</c:v>
                </c:pt>
                <c:pt idx="13">
                  <c:v>461.90210000000002</c:v>
                </c:pt>
                <c:pt idx="14">
                  <c:v>459.32190000000003</c:v>
                </c:pt>
                <c:pt idx="15">
                  <c:v>456.75080000000003</c:v>
                </c:pt>
                <c:pt idx="16">
                  <c:v>454.18880000000001</c:v>
                </c:pt>
                <c:pt idx="17">
                  <c:v>451.63580000000002</c:v>
                </c:pt>
                <c:pt idx="18">
                  <c:v>449.09199999999998</c:v>
                </c:pt>
                <c:pt idx="19">
                  <c:v>446.5573</c:v>
                </c:pt>
                <c:pt idx="20">
                  <c:v>444.03190000000001</c:v>
                </c:pt>
                <c:pt idx="21">
                  <c:v>442.35340000000002</c:v>
                </c:pt>
                <c:pt idx="22">
                  <c:v>439.84339999999997</c:v>
                </c:pt>
                <c:pt idx="23">
                  <c:v>437.34269999999998</c:v>
                </c:pt>
                <c:pt idx="24">
                  <c:v>434.85129999999998</c:v>
                </c:pt>
                <c:pt idx="25">
                  <c:v>432.36930000000001</c:v>
                </c:pt>
                <c:pt idx="26">
                  <c:v>429.89670000000001</c:v>
                </c:pt>
                <c:pt idx="27">
                  <c:v>427.43349999999998</c:v>
                </c:pt>
                <c:pt idx="28">
                  <c:v>424.97989999999999</c:v>
                </c:pt>
                <c:pt idx="29">
                  <c:v>422.53570000000002</c:v>
                </c:pt>
                <c:pt idx="30">
                  <c:v>420.10109999999997</c:v>
                </c:pt>
                <c:pt idx="31">
                  <c:v>417.67610000000002</c:v>
                </c:pt>
                <c:pt idx="32">
                  <c:v>415.26069999999999</c:v>
                </c:pt>
                <c:pt idx="33">
                  <c:v>412.85489999999999</c:v>
                </c:pt>
                <c:pt idx="34">
                  <c:v>410.45890000000003</c:v>
                </c:pt>
                <c:pt idx="35">
                  <c:v>408.07260000000002</c:v>
                </c:pt>
                <c:pt idx="36">
                  <c:v>405.6961</c:v>
                </c:pt>
                <c:pt idx="37">
                  <c:v>403.32929999999999</c:v>
                </c:pt>
                <c:pt idx="38">
                  <c:v>400.97239999999999</c:v>
                </c:pt>
                <c:pt idx="39">
                  <c:v>399.40660000000003</c:v>
                </c:pt>
                <c:pt idx="40">
                  <c:v>397.06619999999998</c:v>
                </c:pt>
                <c:pt idx="41">
                  <c:v>394.73570000000001</c:v>
                </c:pt>
                <c:pt idx="42">
                  <c:v>392.41520000000003</c:v>
                </c:pt>
                <c:pt idx="43">
                  <c:v>390.1046</c:v>
                </c:pt>
                <c:pt idx="44">
                  <c:v>387.80410000000001</c:v>
                </c:pt>
                <c:pt idx="45">
                  <c:v>385.51369999999997</c:v>
                </c:pt>
                <c:pt idx="46">
                  <c:v>383.23340000000002</c:v>
                </c:pt>
                <c:pt idx="47">
                  <c:v>380.9633</c:v>
                </c:pt>
                <c:pt idx="48">
                  <c:v>378.70330000000001</c:v>
                </c:pt>
                <c:pt idx="49">
                  <c:v>376.45350000000002</c:v>
                </c:pt>
                <c:pt idx="50">
                  <c:v>374.214</c:v>
                </c:pt>
                <c:pt idx="51">
                  <c:v>371.98480000000001</c:v>
                </c:pt>
                <c:pt idx="52">
                  <c:v>369.76589999999999</c:v>
                </c:pt>
                <c:pt idx="53">
                  <c:v>367.55739999999997</c:v>
                </c:pt>
                <c:pt idx="54">
                  <c:v>365.35919999999999</c:v>
                </c:pt>
                <c:pt idx="55">
                  <c:v>363.17149999999998</c:v>
                </c:pt>
                <c:pt idx="56">
                  <c:v>360.99430000000001</c:v>
                </c:pt>
                <c:pt idx="57">
                  <c:v>355.95490000000001</c:v>
                </c:pt>
                <c:pt idx="58">
                  <c:v>353.81270000000001</c:v>
                </c:pt>
                <c:pt idx="59">
                  <c:v>352.39049999999997</c:v>
                </c:pt>
                <c:pt idx="60">
                  <c:v>350.26609999999999</c:v>
                </c:pt>
                <c:pt idx="61">
                  <c:v>348.1524</c:v>
                </c:pt>
                <c:pt idx="62">
                  <c:v>346.04930000000002</c:v>
                </c:pt>
                <c:pt idx="63">
                  <c:v>343.95699999999999</c:v>
                </c:pt>
                <c:pt idx="64">
                  <c:v>341.87549999999999</c:v>
                </c:pt>
                <c:pt idx="65">
                  <c:v>339.8048</c:v>
                </c:pt>
                <c:pt idx="66">
                  <c:v>337.74489999999997</c:v>
                </c:pt>
                <c:pt idx="67">
                  <c:v>335.69589999999999</c:v>
                </c:pt>
                <c:pt idx="68">
                  <c:v>333.65789999999998</c:v>
                </c:pt>
                <c:pt idx="69">
                  <c:v>331.63069999999999</c:v>
                </c:pt>
                <c:pt idx="70">
                  <c:v>329.6146</c:v>
                </c:pt>
                <c:pt idx="71">
                  <c:v>327.60950000000003</c:v>
                </c:pt>
                <c:pt idx="72">
                  <c:v>325.61540000000002</c:v>
                </c:pt>
                <c:pt idx="73">
                  <c:v>323.63240000000002</c:v>
                </c:pt>
                <c:pt idx="74">
                  <c:v>321.66050000000001</c:v>
                </c:pt>
                <c:pt idx="75">
                  <c:v>319.69979999999998</c:v>
                </c:pt>
                <c:pt idx="76">
                  <c:v>317.75020000000001</c:v>
                </c:pt>
                <c:pt idx="77">
                  <c:v>315.81189999999998</c:v>
                </c:pt>
                <c:pt idx="78">
                  <c:v>314.52589999999998</c:v>
                </c:pt>
                <c:pt idx="79">
                  <c:v>312.60640000000001</c:v>
                </c:pt>
                <c:pt idx="80">
                  <c:v>310.69810000000001</c:v>
                </c:pt>
                <c:pt idx="81">
                  <c:v>308.80119999999999</c:v>
                </c:pt>
                <c:pt idx="82">
                  <c:v>306.91570000000002</c:v>
                </c:pt>
                <c:pt idx="83">
                  <c:v>305.04160000000002</c:v>
                </c:pt>
                <c:pt idx="84">
                  <c:v>303.1789</c:v>
                </c:pt>
                <c:pt idx="85">
                  <c:v>301.32769999999999</c:v>
                </c:pt>
                <c:pt idx="86">
                  <c:v>299.488</c:v>
                </c:pt>
                <c:pt idx="87">
                  <c:v>297.65980000000002</c:v>
                </c:pt>
                <c:pt idx="88">
                  <c:v>295.84320000000002</c:v>
                </c:pt>
                <c:pt idx="89">
                  <c:v>294.03820000000002</c:v>
                </c:pt>
                <c:pt idx="90">
                  <c:v>292.2448</c:v>
                </c:pt>
                <c:pt idx="91">
                  <c:v>290.4631</c:v>
                </c:pt>
                <c:pt idx="92">
                  <c:v>288.69319999999999</c:v>
                </c:pt>
                <c:pt idx="93">
                  <c:v>286.93490000000003</c:v>
                </c:pt>
                <c:pt idx="94">
                  <c:v>285.76929999999999</c:v>
                </c:pt>
                <c:pt idx="95">
                  <c:v>284.03059999999999</c:v>
                </c:pt>
                <c:pt idx="96">
                  <c:v>282.30380000000002</c:v>
                </c:pt>
                <c:pt idx="97">
                  <c:v>280.58879999999999</c:v>
                </c:pt>
                <c:pt idx="98">
                  <c:v>278.88580000000002</c:v>
                </c:pt>
                <c:pt idx="99">
                  <c:v>277.19459999999998</c:v>
                </c:pt>
                <c:pt idx="100">
                  <c:v>274.95830000000001</c:v>
                </c:pt>
                <c:pt idx="101">
                  <c:v>271.6438</c:v>
                </c:pt>
                <c:pt idx="102">
                  <c:v>270.00450000000001</c:v>
                </c:pt>
                <c:pt idx="103">
                  <c:v>268.37740000000002</c:v>
                </c:pt>
                <c:pt idx="104">
                  <c:v>266.76240000000001</c:v>
                </c:pt>
                <c:pt idx="105">
                  <c:v>265.15949999999998</c:v>
                </c:pt>
                <c:pt idx="106">
                  <c:v>263.56880000000001</c:v>
                </c:pt>
                <c:pt idx="107">
                  <c:v>261.99029999999999</c:v>
                </c:pt>
                <c:pt idx="108">
                  <c:v>260.42399999999998</c:v>
                </c:pt>
                <c:pt idx="109">
                  <c:v>258.86989999999997</c:v>
                </c:pt>
                <c:pt idx="110">
                  <c:v>257.32819999999998</c:v>
                </c:pt>
                <c:pt idx="111">
                  <c:v>255.7988</c:v>
                </c:pt>
                <c:pt idx="112">
                  <c:v>254.2817</c:v>
                </c:pt>
                <c:pt idx="113">
                  <c:v>252.77699999999999</c:v>
                </c:pt>
                <c:pt idx="114">
                  <c:v>251.28469999999999</c:v>
                </c:pt>
                <c:pt idx="115">
                  <c:v>249.8048</c:v>
                </c:pt>
                <c:pt idx="116">
                  <c:v>248.3374</c:v>
                </c:pt>
                <c:pt idx="117">
                  <c:v>247.36600000000001</c:v>
                </c:pt>
                <c:pt idx="118">
                  <c:v>245.9194</c:v>
                </c:pt>
                <c:pt idx="119">
                  <c:v>244.4854</c:v>
                </c:pt>
                <c:pt idx="120">
                  <c:v>243.06389999999999</c:v>
                </c:pt>
                <c:pt idx="121">
                  <c:v>241.655</c:v>
                </c:pt>
                <c:pt idx="122">
                  <c:v>240.2587</c:v>
                </c:pt>
                <c:pt idx="123">
                  <c:v>238.8751</c:v>
                </c:pt>
                <c:pt idx="124">
                  <c:v>237.50409999999999</c:v>
                </c:pt>
                <c:pt idx="125">
                  <c:v>236.14590000000001</c:v>
                </c:pt>
                <c:pt idx="126">
                  <c:v>234.8004</c:v>
                </c:pt>
                <c:pt idx="127">
                  <c:v>233.4676</c:v>
                </c:pt>
                <c:pt idx="128">
                  <c:v>232.14760000000001</c:v>
                </c:pt>
                <c:pt idx="129">
                  <c:v>230.84049999999999</c:v>
                </c:pt>
                <c:pt idx="130">
                  <c:v>229.5461</c:v>
                </c:pt>
                <c:pt idx="131">
                  <c:v>228.2647</c:v>
                </c:pt>
                <c:pt idx="132">
                  <c:v>226.99610000000001</c:v>
                </c:pt>
                <c:pt idx="133">
                  <c:v>225.74039999999999</c:v>
                </c:pt>
                <c:pt idx="134">
                  <c:v>224.49770000000001</c:v>
                </c:pt>
                <c:pt idx="135">
                  <c:v>223.6764</c:v>
                </c:pt>
                <c:pt idx="136">
                  <c:v>222.45529999999999</c:v>
                </c:pt>
                <c:pt idx="137">
                  <c:v>221.24719999999999</c:v>
                </c:pt>
                <c:pt idx="138">
                  <c:v>220.0521</c:v>
                </c:pt>
                <c:pt idx="139">
                  <c:v>218.87010000000001</c:v>
                </c:pt>
                <c:pt idx="140">
                  <c:v>217.7012</c:v>
                </c:pt>
                <c:pt idx="141">
                  <c:v>216.5453</c:v>
                </c:pt>
                <c:pt idx="142">
                  <c:v>215.40260000000001</c:v>
                </c:pt>
                <c:pt idx="143">
                  <c:v>214.2731</c:v>
                </c:pt>
                <c:pt idx="144">
                  <c:v>213.1567</c:v>
                </c:pt>
                <c:pt idx="145">
                  <c:v>212.05350000000001</c:v>
                </c:pt>
                <c:pt idx="146">
                  <c:v>210.96360000000001</c:v>
                </c:pt>
                <c:pt idx="147">
                  <c:v>209.8869</c:v>
                </c:pt>
                <c:pt idx="148">
                  <c:v>208.82339999999999</c:v>
                </c:pt>
                <c:pt idx="149">
                  <c:v>207.77330000000001</c:v>
                </c:pt>
                <c:pt idx="150">
                  <c:v>206.7364</c:v>
                </c:pt>
                <c:pt idx="151">
                  <c:v>205.71289999999999</c:v>
                </c:pt>
                <c:pt idx="152">
                  <c:v>205.03800000000001</c:v>
                </c:pt>
                <c:pt idx="153">
                  <c:v>204.0368</c:v>
                </c:pt>
                <c:pt idx="154">
                  <c:v>203.0489</c:v>
                </c:pt>
                <c:pt idx="155">
                  <c:v>202.0745</c:v>
                </c:pt>
                <c:pt idx="156">
                  <c:v>201.11349999999999</c:v>
                </c:pt>
                <c:pt idx="157">
                  <c:v>200.166</c:v>
                </c:pt>
                <c:pt idx="158">
                  <c:v>199.2319</c:v>
                </c:pt>
                <c:pt idx="159">
                  <c:v>198.31129999999999</c:v>
                </c:pt>
                <c:pt idx="160">
                  <c:v>197.40430000000001</c:v>
                </c:pt>
                <c:pt idx="161">
                  <c:v>196.51079999999999</c:v>
                </c:pt>
                <c:pt idx="162">
                  <c:v>195.63079999999999</c:v>
                </c:pt>
                <c:pt idx="163">
                  <c:v>194.76439999999999</c:v>
                </c:pt>
                <c:pt idx="164">
                  <c:v>193.91159999999999</c:v>
                </c:pt>
                <c:pt idx="165">
                  <c:v>193.07239999999999</c:v>
                </c:pt>
                <c:pt idx="166">
                  <c:v>192.24680000000001</c:v>
                </c:pt>
                <c:pt idx="167">
                  <c:v>191.4349</c:v>
                </c:pt>
                <c:pt idx="168">
                  <c:v>190.90119999999999</c:v>
                </c:pt>
                <c:pt idx="169">
                  <c:v>190.1121</c:v>
                </c:pt>
                <c:pt idx="170">
                  <c:v>189.0813</c:v>
                </c:pt>
                <c:pt idx="171">
                  <c:v>186.8511</c:v>
                </c:pt>
                <c:pt idx="172">
                  <c:v>185.89959999999999</c:v>
                </c:pt>
                <c:pt idx="173">
                  <c:v>184.9727</c:v>
                </c:pt>
                <c:pt idx="174">
                  <c:v>184.0703</c:v>
                </c:pt>
                <c:pt idx="175">
                  <c:v>183.40969999999999</c:v>
                </c:pt>
                <c:pt idx="176">
                  <c:v>182.5504</c:v>
                </c:pt>
                <c:pt idx="177">
                  <c:v>181.7157</c:v>
                </c:pt>
                <c:pt idx="178">
                  <c:v>180.9058</c:v>
                </c:pt>
                <c:pt idx="179">
                  <c:v>180.31450000000001</c:v>
                </c:pt>
                <c:pt idx="180">
                  <c:v>179.5479</c:v>
                </c:pt>
                <c:pt idx="181">
                  <c:v>178.80600000000001</c:v>
                </c:pt>
                <c:pt idx="182">
                  <c:v>178.26589999999999</c:v>
                </c:pt>
                <c:pt idx="183">
                  <c:v>177.56739999999999</c:v>
                </c:pt>
                <c:pt idx="184">
                  <c:v>176.8939</c:v>
                </c:pt>
                <c:pt idx="185">
                  <c:v>176.24520000000001</c:v>
                </c:pt>
                <c:pt idx="186">
                  <c:v>175.77510000000001</c:v>
                </c:pt>
                <c:pt idx="187">
                  <c:v>175.17009999999999</c:v>
                </c:pt>
                <c:pt idx="188">
                  <c:v>174.59</c:v>
                </c:pt>
                <c:pt idx="189">
                  <c:v>174.17140000000001</c:v>
                </c:pt>
                <c:pt idx="190">
                  <c:v>173.63509999999999</c:v>
                </c:pt>
                <c:pt idx="191">
                  <c:v>173.12389999999999</c:v>
                </c:pt>
                <c:pt idx="192">
                  <c:v>172.6378</c:v>
                </c:pt>
                <c:pt idx="193">
                  <c:v>172.28960000000001</c:v>
                </c:pt>
                <c:pt idx="194">
                  <c:v>171.84739999999999</c:v>
                </c:pt>
                <c:pt idx="195">
                  <c:v>171.43039999999999</c:v>
                </c:pt>
                <c:pt idx="196">
                  <c:v>171.13409999999999</c:v>
                </c:pt>
                <c:pt idx="197">
                  <c:v>170.761</c:v>
                </c:pt>
                <c:pt idx="198">
                  <c:v>170.41319999999999</c:v>
                </c:pt>
                <c:pt idx="199">
                  <c:v>170.09049999999999</c:v>
                </c:pt>
                <c:pt idx="200">
                  <c:v>169.86510000000001</c:v>
                </c:pt>
                <c:pt idx="201">
                  <c:v>169.5866</c:v>
                </c:pt>
                <c:pt idx="202">
                  <c:v>169.33340000000001</c:v>
                </c:pt>
                <c:pt idx="203">
                  <c:v>169.1054</c:v>
                </c:pt>
                <c:pt idx="204">
                  <c:v>168.95099999999999</c:v>
                </c:pt>
                <c:pt idx="205">
                  <c:v>168.76730000000001</c:v>
                </c:pt>
                <c:pt idx="206">
                  <c:v>168.60890000000001</c:v>
                </c:pt>
                <c:pt idx="207">
                  <c:v>168.5067</c:v>
                </c:pt>
                <c:pt idx="208">
                  <c:v>168.39259999999999</c:v>
                </c:pt>
                <c:pt idx="209">
                  <c:v>168.3038</c:v>
                </c:pt>
                <c:pt idx="210">
                  <c:v>168.24029999999999</c:v>
                </c:pt>
                <c:pt idx="211">
                  <c:v>168.20939999999999</c:v>
                </c:pt>
                <c:pt idx="212">
                  <c:v>168.19030000000001</c:v>
                </c:pt>
                <c:pt idx="213">
                  <c:v>168.19649999999999</c:v>
                </c:pt>
                <c:pt idx="214">
                  <c:v>168.21789999999999</c:v>
                </c:pt>
                <c:pt idx="215">
                  <c:v>168.26849999999999</c:v>
                </c:pt>
                <c:pt idx="216">
                  <c:v>168.34460000000001</c:v>
                </c:pt>
                <c:pt idx="217">
                  <c:v>168.44589999999999</c:v>
                </c:pt>
                <c:pt idx="218">
                  <c:v>168.5386</c:v>
                </c:pt>
                <c:pt idx="219">
                  <c:v>168.72479999999999</c:v>
                </c:pt>
                <c:pt idx="220">
                  <c:v>169.00059999999999</c:v>
                </c:pt>
                <c:pt idx="221">
                  <c:v>169.33349999999999</c:v>
                </c:pt>
                <c:pt idx="222">
                  <c:v>169.7234</c:v>
                </c:pt>
                <c:pt idx="223">
                  <c:v>170.5</c:v>
                </c:pt>
                <c:pt idx="224">
                  <c:v>170.7638</c:v>
                </c:pt>
                <c:pt idx="225">
                  <c:v>171.1378</c:v>
                </c:pt>
                <c:pt idx="226">
                  <c:v>171.53710000000001</c:v>
                </c:pt>
                <c:pt idx="227">
                  <c:v>171.96180000000001</c:v>
                </c:pt>
                <c:pt idx="228">
                  <c:v>172.29679999999999</c:v>
                </c:pt>
                <c:pt idx="229">
                  <c:v>172.76570000000001</c:v>
                </c:pt>
                <c:pt idx="230">
                  <c:v>173.25989999999999</c:v>
                </c:pt>
                <c:pt idx="231">
                  <c:v>173.64709999999999</c:v>
                </c:pt>
                <c:pt idx="232">
                  <c:v>174.18549999999999</c:v>
                </c:pt>
                <c:pt idx="233">
                  <c:v>174.7491</c:v>
                </c:pt>
                <c:pt idx="234">
                  <c:v>175.33799999999999</c:v>
                </c:pt>
                <c:pt idx="235">
                  <c:v>175.7961</c:v>
                </c:pt>
                <c:pt idx="236">
                  <c:v>176.42910000000001</c:v>
                </c:pt>
                <c:pt idx="237">
                  <c:v>177.0872</c:v>
                </c:pt>
                <c:pt idx="238">
                  <c:v>177.59729999999999</c:v>
                </c:pt>
                <c:pt idx="239">
                  <c:v>178.29939999999999</c:v>
                </c:pt>
                <c:pt idx="240">
                  <c:v>179.0266</c:v>
                </c:pt>
                <c:pt idx="241">
                  <c:v>179.779</c:v>
                </c:pt>
                <c:pt idx="242">
                  <c:v>180.3597</c:v>
                </c:pt>
                <c:pt idx="243">
                  <c:v>181.1558</c:v>
                </c:pt>
                <c:pt idx="244">
                  <c:v>181.97710000000001</c:v>
                </c:pt>
                <c:pt idx="245">
                  <c:v>182.82329999999999</c:v>
                </c:pt>
                <c:pt idx="246">
                  <c:v>183.4743</c:v>
                </c:pt>
                <c:pt idx="247">
                  <c:v>184.36420000000001</c:v>
                </c:pt>
                <c:pt idx="248">
                  <c:v>185.279</c:v>
                </c:pt>
                <c:pt idx="249">
                  <c:v>185.98150000000001</c:v>
                </c:pt>
                <c:pt idx="250">
                  <c:v>186.93989999999999</c:v>
                </c:pt>
                <c:pt idx="251">
                  <c:v>187.92310000000001</c:v>
                </c:pt>
                <c:pt idx="252">
                  <c:v>188.93109999999999</c:v>
                </c:pt>
                <c:pt idx="253">
                  <c:v>189.70339999999999</c:v>
                </c:pt>
                <c:pt idx="254">
                  <c:v>190.75470000000001</c:v>
                </c:pt>
                <c:pt idx="255">
                  <c:v>191.83080000000001</c:v>
                </c:pt>
                <c:pt idx="256">
                  <c:v>192.6541</c:v>
                </c:pt>
                <c:pt idx="257">
                  <c:v>193.77330000000001</c:v>
                </c:pt>
                <c:pt idx="258">
                  <c:v>194.91720000000001</c:v>
                </c:pt>
                <c:pt idx="259">
                  <c:v>196.0857</c:v>
                </c:pt>
                <c:pt idx="260">
                  <c:v>196.97810000000001</c:v>
                </c:pt>
                <c:pt idx="261">
                  <c:v>198.18950000000001</c:v>
                </c:pt>
                <c:pt idx="262">
                  <c:v>199.4254</c:v>
                </c:pt>
                <c:pt idx="263">
                  <c:v>200.3683</c:v>
                </c:pt>
                <c:pt idx="264">
                  <c:v>201.64689999999999</c:v>
                </c:pt>
                <c:pt idx="265">
                  <c:v>202.94990000000001</c:v>
                </c:pt>
                <c:pt idx="266">
                  <c:v>204.27709999999999</c:v>
                </c:pt>
                <c:pt idx="267">
                  <c:v>205.2885</c:v>
                </c:pt>
                <c:pt idx="268">
                  <c:v>206.6583</c:v>
                </c:pt>
                <c:pt idx="269">
                  <c:v>208.0522</c:v>
                </c:pt>
                <c:pt idx="270">
                  <c:v>209.47030000000001</c:v>
                </c:pt>
                <c:pt idx="271">
                  <c:v>210.5497</c:v>
                </c:pt>
                <c:pt idx="272">
                  <c:v>212.00989999999999</c:v>
                </c:pt>
                <c:pt idx="273">
                  <c:v>213.4941</c:v>
                </c:pt>
                <c:pt idx="274">
                  <c:v>217.30950000000001</c:v>
                </c:pt>
                <c:pt idx="275">
                  <c:v>218.48330000000001</c:v>
                </c:pt>
                <c:pt idx="276">
                  <c:v>219.6704</c:v>
                </c:pt>
                <c:pt idx="277">
                  <c:v>220.8708</c:v>
                </c:pt>
                <c:pt idx="278">
                  <c:v>222.0847</c:v>
                </c:pt>
                <c:pt idx="279">
                  <c:v>223.31180000000001</c:v>
                </c:pt>
                <c:pt idx="280">
                  <c:v>224.13730000000001</c:v>
                </c:pt>
                <c:pt idx="281">
                  <c:v>225.38659999999999</c:v>
                </c:pt>
                <c:pt idx="282">
                  <c:v>226.64920000000001</c:v>
                </c:pt>
                <c:pt idx="283">
                  <c:v>227.92500000000001</c:v>
                </c:pt>
                <c:pt idx="284">
                  <c:v>229.214</c:v>
                </c:pt>
                <c:pt idx="285">
                  <c:v>230.5162</c:v>
                </c:pt>
                <c:pt idx="286">
                  <c:v>231.83160000000001</c:v>
                </c:pt>
                <c:pt idx="287">
                  <c:v>233.1601</c:v>
                </c:pt>
                <c:pt idx="288">
                  <c:v>234.5018</c:v>
                </c:pt>
                <c:pt idx="289">
                  <c:v>235.85650000000001</c:v>
                </c:pt>
                <c:pt idx="290">
                  <c:v>237.2244</c:v>
                </c:pt>
                <c:pt idx="291">
                  <c:v>238.6052</c:v>
                </c:pt>
                <c:pt idx="292">
                  <c:v>239.9991</c:v>
                </c:pt>
                <c:pt idx="293">
                  <c:v>241.40600000000001</c:v>
                </c:pt>
                <c:pt idx="294">
                  <c:v>242.82579999999999</c:v>
                </c:pt>
                <c:pt idx="295">
                  <c:v>244.2586</c:v>
                </c:pt>
                <c:pt idx="296">
                  <c:v>245.70429999999999</c:v>
                </c:pt>
                <c:pt idx="297">
                  <c:v>247.16290000000001</c:v>
                </c:pt>
                <c:pt idx="298">
                  <c:v>248.14250000000001</c:v>
                </c:pt>
                <c:pt idx="299">
                  <c:v>249.6225</c:v>
                </c:pt>
                <c:pt idx="300">
                  <c:v>251.11529999999999</c:v>
                </c:pt>
                <c:pt idx="301">
                  <c:v>252.62090000000001</c:v>
                </c:pt>
                <c:pt idx="302">
                  <c:v>254.13929999999999</c:v>
                </c:pt>
                <c:pt idx="303">
                  <c:v>255.6705</c:v>
                </c:pt>
                <c:pt idx="304">
                  <c:v>257.21429999999998</c:v>
                </c:pt>
                <c:pt idx="305">
                  <c:v>258.77080000000001</c:v>
                </c:pt>
                <c:pt idx="306">
                  <c:v>260.33999999999997</c:v>
                </c:pt>
                <c:pt idx="307">
                  <c:v>261.92180000000002</c:v>
                </c:pt>
                <c:pt idx="308">
                  <c:v>263.51620000000003</c:v>
                </c:pt>
                <c:pt idx="309">
                  <c:v>265.12310000000002</c:v>
                </c:pt>
                <c:pt idx="310">
                  <c:v>266.74259999999998</c:v>
                </c:pt>
                <c:pt idx="311">
                  <c:v>268.37459999999999</c:v>
                </c:pt>
                <c:pt idx="312">
                  <c:v>270.01909999999998</c:v>
                </c:pt>
                <c:pt idx="313">
                  <c:v>271.67599999999999</c:v>
                </c:pt>
                <c:pt idx="314">
                  <c:v>272.7876</c:v>
                </c:pt>
                <c:pt idx="315">
                  <c:v>274.46519999999998</c:v>
                </c:pt>
                <c:pt idx="316">
                  <c:v>276.15519999999998</c:v>
                </c:pt>
                <c:pt idx="317">
                  <c:v>277.85750000000002</c:v>
                </c:pt>
                <c:pt idx="318">
                  <c:v>279.57209999999998</c:v>
                </c:pt>
                <c:pt idx="319">
                  <c:v>281.29910000000001</c:v>
                </c:pt>
                <c:pt idx="320">
                  <c:v>283.03820000000002</c:v>
                </c:pt>
                <c:pt idx="321">
                  <c:v>284.78960000000001</c:v>
                </c:pt>
                <c:pt idx="322">
                  <c:v>286.5532</c:v>
                </c:pt>
                <c:pt idx="323">
                  <c:v>288.32900000000001</c:v>
                </c:pt>
                <c:pt idx="324">
                  <c:v>290.11680000000001</c:v>
                </c:pt>
                <c:pt idx="325">
                  <c:v>291.91680000000002</c:v>
                </c:pt>
                <c:pt idx="326">
                  <c:v>293.72879999999998</c:v>
                </c:pt>
                <c:pt idx="327">
                  <c:v>295.55279999999999</c:v>
                </c:pt>
                <c:pt idx="328">
                  <c:v>297.38889999999998</c:v>
                </c:pt>
                <c:pt idx="329">
                  <c:v>299.23689999999999</c:v>
                </c:pt>
                <c:pt idx="330">
                  <c:v>301.09690000000001</c:v>
                </c:pt>
                <c:pt idx="331">
                  <c:v>302.96870000000001</c:v>
                </c:pt>
                <c:pt idx="332">
                  <c:v>304.22320000000002</c:v>
                </c:pt>
                <c:pt idx="333">
                  <c:v>306.1148</c:v>
                </c:pt>
                <c:pt idx="334">
                  <c:v>308.01830000000001</c:v>
                </c:pt>
                <c:pt idx="335">
                  <c:v>309.93349999999998</c:v>
                </c:pt>
                <c:pt idx="336">
                  <c:v>311.8605</c:v>
                </c:pt>
                <c:pt idx="337">
                  <c:v>313.79919999999998</c:v>
                </c:pt>
                <c:pt idx="338">
                  <c:v>315.74959999999999</c:v>
                </c:pt>
                <c:pt idx="339">
                  <c:v>317.71159999999998</c:v>
                </c:pt>
                <c:pt idx="340">
                  <c:v>319.68520000000001</c:v>
                </c:pt>
                <c:pt idx="341">
                  <c:v>321.6705</c:v>
                </c:pt>
                <c:pt idx="342">
                  <c:v>323.66730000000001</c:v>
                </c:pt>
                <c:pt idx="343">
                  <c:v>325.67559999999997</c:v>
                </c:pt>
                <c:pt idx="344">
                  <c:v>327.69529999999997</c:v>
                </c:pt>
                <c:pt idx="345">
                  <c:v>329.72660000000002</c:v>
                </c:pt>
                <c:pt idx="346">
                  <c:v>334.5104</c:v>
                </c:pt>
                <c:pt idx="347">
                  <c:v>336.57960000000003</c:v>
                </c:pt>
                <c:pt idx="348">
                  <c:v>338.66</c:v>
                </c:pt>
                <c:pt idx="349">
                  <c:v>340.7518</c:v>
                </c:pt>
                <c:pt idx="350">
                  <c:v>342.85469999999998</c:v>
                </c:pt>
                <c:pt idx="351">
                  <c:v>344.96890000000002</c:v>
                </c:pt>
                <c:pt idx="352">
                  <c:v>346.3845</c:v>
                </c:pt>
                <c:pt idx="353">
                  <c:v>348.5172</c:v>
                </c:pt>
                <c:pt idx="354">
                  <c:v>350.661</c:v>
                </c:pt>
                <c:pt idx="355">
                  <c:v>352.8159</c:v>
                </c:pt>
                <c:pt idx="356">
                  <c:v>354.9819</c:v>
                </c:pt>
                <c:pt idx="357">
                  <c:v>357.15879999999999</c:v>
                </c:pt>
                <c:pt idx="358">
                  <c:v>359.3467</c:v>
                </c:pt>
                <c:pt idx="359">
                  <c:v>361.5455</c:v>
                </c:pt>
                <c:pt idx="360">
                  <c:v>363.7552</c:v>
                </c:pt>
                <c:pt idx="361">
                  <c:v>365.97570000000002</c:v>
                </c:pt>
                <c:pt idx="362">
                  <c:v>368.20710000000003</c:v>
                </c:pt>
                <c:pt idx="363">
                  <c:v>370.44929999999999</c:v>
                </c:pt>
                <c:pt idx="364">
                  <c:v>372.7022</c:v>
                </c:pt>
                <c:pt idx="365">
                  <c:v>374.9658</c:v>
                </c:pt>
                <c:pt idx="366">
                  <c:v>377.24009999999998</c:v>
                </c:pt>
                <c:pt idx="367">
                  <c:v>379.52510000000001</c:v>
                </c:pt>
                <c:pt idx="368">
                  <c:v>381.82060000000001</c:v>
                </c:pt>
                <c:pt idx="369">
                  <c:v>383.35680000000002</c:v>
                </c:pt>
                <c:pt idx="370">
                  <c:v>385.66989999999998</c:v>
                </c:pt>
                <c:pt idx="371">
                  <c:v>387.99360000000001</c:v>
                </c:pt>
                <c:pt idx="372">
                  <c:v>390.32769999999999</c:v>
                </c:pt>
                <c:pt idx="373">
                  <c:v>392.67219999999998</c:v>
                </c:pt>
                <c:pt idx="374">
                  <c:v>395.02710000000002</c:v>
                </c:pt>
                <c:pt idx="375">
                  <c:v>397.39240000000001</c:v>
                </c:pt>
                <c:pt idx="376">
                  <c:v>399.76799999999997</c:v>
                </c:pt>
                <c:pt idx="377">
                  <c:v>402.15390000000002</c:v>
                </c:pt>
                <c:pt idx="378">
                  <c:v>404.55009999999999</c:v>
                </c:pt>
                <c:pt idx="379">
                  <c:v>406.95639999999997</c:v>
                </c:pt>
                <c:pt idx="380">
                  <c:v>409.37299999999999</c:v>
                </c:pt>
                <c:pt idx="381">
                  <c:v>411.7996</c:v>
                </c:pt>
                <c:pt idx="382">
                  <c:v>414.2364</c:v>
                </c:pt>
                <c:pt idx="383">
                  <c:v>416.68329999999997</c:v>
                </c:pt>
                <c:pt idx="384">
                  <c:v>419.14010000000002</c:v>
                </c:pt>
                <c:pt idx="385">
                  <c:v>421.60700000000003</c:v>
                </c:pt>
                <c:pt idx="386">
                  <c:v>423.25709999999998</c:v>
                </c:pt>
                <c:pt idx="387">
                  <c:v>425.7405</c:v>
                </c:pt>
                <c:pt idx="388">
                  <c:v>428.23379999999997</c:v>
                </c:pt>
                <c:pt idx="389">
                  <c:v>430.73700000000002</c:v>
                </c:pt>
                <c:pt idx="390">
                  <c:v>433.24990000000003</c:v>
                </c:pt>
                <c:pt idx="391">
                  <c:v>435.77269999999999</c:v>
                </c:pt>
                <c:pt idx="392">
                  <c:v>439.1515</c:v>
                </c:pt>
                <c:pt idx="393">
                  <c:v>444.25200000000001</c:v>
                </c:pt>
                <c:pt idx="394">
                  <c:v>446.81670000000003</c:v>
                </c:pt>
                <c:pt idx="395">
                  <c:v>449.39100000000002</c:v>
                </c:pt>
                <c:pt idx="396">
                  <c:v>451.97480000000002</c:v>
                </c:pt>
                <c:pt idx="397">
                  <c:v>454.56819999999999</c:v>
                </c:pt>
                <c:pt idx="398">
                  <c:v>457.17090000000002</c:v>
                </c:pt>
                <c:pt idx="399">
                  <c:v>459.78320000000002</c:v>
                </c:pt>
                <c:pt idx="400">
                  <c:v>462.40480000000002</c:v>
                </c:pt>
                <c:pt idx="401">
                  <c:v>465.03570000000002</c:v>
                </c:pt>
                <c:pt idx="402">
                  <c:v>467.67599999999999</c:v>
                </c:pt>
                <c:pt idx="403">
                  <c:v>470.32560000000001</c:v>
                </c:pt>
                <c:pt idx="404">
                  <c:v>472.98439999999999</c:v>
                </c:pt>
                <c:pt idx="405">
                  <c:v>475.6524</c:v>
                </c:pt>
                <c:pt idx="406">
                  <c:v>477.43610000000001</c:v>
                </c:pt>
                <c:pt idx="407">
                  <c:v>480.11939999999998</c:v>
                </c:pt>
                <c:pt idx="408">
                  <c:v>482.81169999999997</c:v>
                </c:pt>
                <c:pt idx="409">
                  <c:v>485.51319999999998</c:v>
                </c:pt>
                <c:pt idx="410">
                  <c:v>488.22359999999998</c:v>
                </c:pt>
                <c:pt idx="411">
                  <c:v>490.94299999999998</c:v>
                </c:pt>
                <c:pt idx="412">
                  <c:v>493.67140000000001</c:v>
                </c:pt>
                <c:pt idx="413">
                  <c:v>496.40870000000001</c:v>
                </c:pt>
                <c:pt idx="414">
                  <c:v>499.1549</c:v>
                </c:pt>
                <c:pt idx="415">
                  <c:v>501.90989999999999</c:v>
                </c:pt>
                <c:pt idx="416">
                  <c:v>504.6737</c:v>
                </c:pt>
                <c:pt idx="417">
                  <c:v>507.44630000000001</c:v>
                </c:pt>
                <c:pt idx="418">
                  <c:v>510.2276</c:v>
                </c:pt>
                <c:pt idx="419">
                  <c:v>513.01760000000002</c:v>
                </c:pt>
                <c:pt idx="420">
                  <c:v>515.81629999999996</c:v>
                </c:pt>
                <c:pt idx="421">
                  <c:v>518.62350000000004</c:v>
                </c:pt>
                <c:pt idx="422">
                  <c:v>521.43939999999998</c:v>
                </c:pt>
                <c:pt idx="423">
                  <c:v>523.32129999999995</c:v>
                </c:pt>
                <c:pt idx="424">
                  <c:v>526.15139999999997</c:v>
                </c:pt>
                <c:pt idx="425">
                  <c:v>528.98990000000003</c:v>
                </c:pt>
                <c:pt idx="426">
                  <c:v>531.83680000000004</c:v>
                </c:pt>
                <c:pt idx="427">
                  <c:v>534.69219999999996</c:v>
                </c:pt>
                <c:pt idx="428">
                  <c:v>537.55589999999995</c:v>
                </c:pt>
                <c:pt idx="429">
                  <c:v>540.428</c:v>
                </c:pt>
                <c:pt idx="430">
                  <c:v>543.30830000000003</c:v>
                </c:pt>
                <c:pt idx="431">
                  <c:v>546.19690000000003</c:v>
                </c:pt>
                <c:pt idx="432">
                  <c:v>549.09370000000001</c:v>
                </c:pt>
                <c:pt idx="433">
                  <c:v>551.99869999999999</c:v>
                </c:pt>
              </c:numCache>
            </c:numRef>
          </c:yVal>
          <c:smooth val="0"/>
          <c:extLst>
            <c:ext xmlns:c16="http://schemas.microsoft.com/office/drawing/2014/chart" uri="{C3380CC4-5D6E-409C-BE32-E72D297353CC}">
              <c16:uniqueId val="{00000000-FCB7-4AD0-9649-BF07287B0FDB}"/>
            </c:ext>
          </c:extLst>
        </c:ser>
        <c:dLbls>
          <c:showLegendKey val="0"/>
          <c:showVal val="0"/>
          <c:showCatName val="0"/>
          <c:showSerName val="0"/>
          <c:showPercent val="0"/>
          <c:showBubbleSize val="0"/>
        </c:dLbls>
        <c:axId val="1957843855"/>
        <c:axId val="1957837135"/>
      </c:scatterChart>
      <c:valAx>
        <c:axId val="1957843855"/>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a:t>Density of Oxygen ions (1/cc)</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1957837135"/>
        <c:crosses val="autoZero"/>
        <c:crossBetween val="midCat"/>
      </c:valAx>
      <c:valAx>
        <c:axId val="1957837135"/>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a:t>Altitude (km)</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195784385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a:t>Density vs Date and EUV levels</a:t>
            </a:r>
          </a:p>
        </c:rich>
      </c:tx>
      <c:layout>
        <c:manualLayout>
          <c:xMode val="edge"/>
          <c:yMode val="edge"/>
          <c:x val="0.19224712473483721"/>
          <c:y val="1.9990008143960798E-2"/>
        </c:manualLayout>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10595951883936086"/>
          <c:y val="0.11489406712298449"/>
          <c:w val="0.7247529066822227"/>
          <c:h val="0.75149932931161656"/>
        </c:manualLayout>
      </c:layout>
      <c:lineChart>
        <c:grouping val="stacked"/>
        <c:varyColors val="0"/>
        <c:ser>
          <c:idx val="2"/>
          <c:order val="2"/>
          <c:tx>
            <c:v>EUV levels</c:v>
          </c:tx>
          <c:spPr>
            <a:ln w="22225" cap="rnd">
              <a:solidFill>
                <a:schemeClr val="accent3"/>
              </a:solidFill>
              <a:round/>
            </a:ln>
            <a:effectLst/>
          </c:spPr>
          <c:marker>
            <c:symbol val="none"/>
          </c:marker>
          <c:cat>
            <c:numRef>
              <c:f>'[project MGITM data.xlsx]Sheet1'!$N$46:$N$100</c:f>
              <c:numCache>
                <c:formatCode>m/d/yyyy</c:formatCode>
                <c:ptCount val="55"/>
                <c:pt idx="0">
                  <c:v>42869</c:v>
                </c:pt>
                <c:pt idx="1">
                  <c:v>42879</c:v>
                </c:pt>
                <c:pt idx="2">
                  <c:v>42889</c:v>
                </c:pt>
                <c:pt idx="3">
                  <c:v>42899</c:v>
                </c:pt>
                <c:pt idx="4">
                  <c:v>42909</c:v>
                </c:pt>
                <c:pt idx="5">
                  <c:v>42919</c:v>
                </c:pt>
                <c:pt idx="6">
                  <c:v>42929</c:v>
                </c:pt>
                <c:pt idx="7">
                  <c:v>42939</c:v>
                </c:pt>
                <c:pt idx="8">
                  <c:v>42949</c:v>
                </c:pt>
                <c:pt idx="9">
                  <c:v>42959</c:v>
                </c:pt>
                <c:pt idx="10">
                  <c:v>42969</c:v>
                </c:pt>
                <c:pt idx="11">
                  <c:v>42979</c:v>
                </c:pt>
                <c:pt idx="12">
                  <c:v>42989</c:v>
                </c:pt>
                <c:pt idx="13">
                  <c:v>42999</c:v>
                </c:pt>
                <c:pt idx="14">
                  <c:v>43009</c:v>
                </c:pt>
                <c:pt idx="15">
                  <c:v>43019</c:v>
                </c:pt>
                <c:pt idx="16">
                  <c:v>43029</c:v>
                </c:pt>
                <c:pt idx="17">
                  <c:v>43039</c:v>
                </c:pt>
                <c:pt idx="18">
                  <c:v>43049</c:v>
                </c:pt>
                <c:pt idx="19">
                  <c:v>43059</c:v>
                </c:pt>
                <c:pt idx="20">
                  <c:v>43069</c:v>
                </c:pt>
                <c:pt idx="21">
                  <c:v>43079</c:v>
                </c:pt>
                <c:pt idx="22">
                  <c:v>43089</c:v>
                </c:pt>
                <c:pt idx="23">
                  <c:v>43099</c:v>
                </c:pt>
                <c:pt idx="24">
                  <c:v>43109</c:v>
                </c:pt>
                <c:pt idx="25">
                  <c:v>43119</c:v>
                </c:pt>
                <c:pt idx="26">
                  <c:v>43129</c:v>
                </c:pt>
                <c:pt idx="27">
                  <c:v>43139</c:v>
                </c:pt>
                <c:pt idx="28">
                  <c:v>43149</c:v>
                </c:pt>
                <c:pt idx="29">
                  <c:v>43159</c:v>
                </c:pt>
                <c:pt idx="30">
                  <c:v>43169</c:v>
                </c:pt>
                <c:pt idx="31">
                  <c:v>43179</c:v>
                </c:pt>
                <c:pt idx="32">
                  <c:v>43189</c:v>
                </c:pt>
                <c:pt idx="33">
                  <c:v>43199</c:v>
                </c:pt>
                <c:pt idx="34">
                  <c:v>43209</c:v>
                </c:pt>
                <c:pt idx="35">
                  <c:v>43219</c:v>
                </c:pt>
                <c:pt idx="36">
                  <c:v>43229</c:v>
                </c:pt>
                <c:pt idx="37">
                  <c:v>43239</c:v>
                </c:pt>
                <c:pt idx="38">
                  <c:v>43249</c:v>
                </c:pt>
                <c:pt idx="39">
                  <c:v>43259</c:v>
                </c:pt>
                <c:pt idx="40">
                  <c:v>43269</c:v>
                </c:pt>
                <c:pt idx="41">
                  <c:v>43279</c:v>
                </c:pt>
                <c:pt idx="42">
                  <c:v>43289</c:v>
                </c:pt>
                <c:pt idx="43">
                  <c:v>43299</c:v>
                </c:pt>
                <c:pt idx="44">
                  <c:v>43309</c:v>
                </c:pt>
                <c:pt idx="45">
                  <c:v>43319</c:v>
                </c:pt>
                <c:pt idx="46">
                  <c:v>43329</c:v>
                </c:pt>
                <c:pt idx="47">
                  <c:v>43339</c:v>
                </c:pt>
                <c:pt idx="48">
                  <c:v>43349</c:v>
                </c:pt>
                <c:pt idx="49">
                  <c:v>43359</c:v>
                </c:pt>
                <c:pt idx="50">
                  <c:v>43369</c:v>
                </c:pt>
                <c:pt idx="51">
                  <c:v>43379</c:v>
                </c:pt>
                <c:pt idx="52">
                  <c:v>43389</c:v>
                </c:pt>
                <c:pt idx="53">
                  <c:v>43399</c:v>
                </c:pt>
                <c:pt idx="54">
                  <c:v>43409</c:v>
                </c:pt>
              </c:numCache>
            </c:numRef>
          </c:cat>
          <c:val>
            <c:numRef>
              <c:f>'[project MGITM data.xlsx]Sheet1'!$O$46:$O$100</c:f>
              <c:numCache>
                <c:formatCode>0.00E+00</c:formatCode>
                <c:ptCount val="55"/>
                <c:pt idx="0" formatCode="General">
                  <c:v>3.8475500000000001E-5</c:v>
                </c:pt>
                <c:pt idx="1">
                  <c:v>3.7920799999999998E-5</c:v>
                </c:pt>
                <c:pt idx="2">
                  <c:v>3.8669199999999999E-5</c:v>
                </c:pt>
                <c:pt idx="3">
                  <c:v>3.6059500000000003E-5</c:v>
                </c:pt>
                <c:pt idx="4">
                  <c:v>3.6460900000000002E-5</c:v>
                </c:pt>
                <c:pt idx="5">
                  <c:v>3.6662499999999997E-5</c:v>
                </c:pt>
                <c:pt idx="6">
                  <c:v>3.5534599999999997E-5</c:v>
                </c:pt>
                <c:pt idx="7">
                  <c:v>3.6772600000000001E-5</c:v>
                </c:pt>
                <c:pt idx="8">
                  <c:v>3.4525800000000001E-5</c:v>
                </c:pt>
                <c:pt idx="9">
                  <c:v>3.3816399999999997E-5</c:v>
                </c:pt>
                <c:pt idx="10">
                  <c:v>3.6126800000000001E-5</c:v>
                </c:pt>
                <c:pt idx="11">
                  <c:v>3.4492900000000003E-5</c:v>
                </c:pt>
                <c:pt idx="12">
                  <c:v>3.6309300000000001E-5</c:v>
                </c:pt>
                <c:pt idx="13">
                  <c:v>3.4340400000000001E-5</c:v>
                </c:pt>
                <c:pt idx="14">
                  <c:v>3.3589E-5</c:v>
                </c:pt>
                <c:pt idx="15">
                  <c:v>3.5840000000000002E-5</c:v>
                </c:pt>
                <c:pt idx="16">
                  <c:v>3.3248599999999999E-5</c:v>
                </c:pt>
                <c:pt idx="17">
                  <c:v>3.40465E-5</c:v>
                </c:pt>
                <c:pt idx="18">
                  <c:v>3.3967300000000003E-5</c:v>
                </c:pt>
                <c:pt idx="19">
                  <c:v>3.33204E-5</c:v>
                </c:pt>
                <c:pt idx="20">
                  <c:v>3.5557399999999999E-5</c:v>
                </c:pt>
                <c:pt idx="21">
                  <c:v>3.3342200000000001E-5</c:v>
                </c:pt>
                <c:pt idx="22">
                  <c:v>3.4129299999999999E-5</c:v>
                </c:pt>
                <c:pt idx="23">
                  <c:v>3.4851799999999997E-5</c:v>
                </c:pt>
                <c:pt idx="24">
                  <c:v>3.4391099999999997E-5</c:v>
                </c:pt>
                <c:pt idx="25">
                  <c:v>3.5588299999999999E-5</c:v>
                </c:pt>
                <c:pt idx="26">
                  <c:v>3.4904699999999998E-5</c:v>
                </c:pt>
                <c:pt idx="27">
                  <c:v>3.5644700000000001E-5</c:v>
                </c:pt>
                <c:pt idx="28">
                  <c:v>3.6939900000000002E-5</c:v>
                </c:pt>
                <c:pt idx="29">
                  <c:v>3.63487E-5</c:v>
                </c:pt>
                <c:pt idx="30">
                  <c:v>3.7322900000000001E-5</c:v>
                </c:pt>
                <c:pt idx="31">
                  <c:v>3.8135300000000001E-5</c:v>
                </c:pt>
                <c:pt idx="32">
                  <c:v>3.8226000000000003E-5</c:v>
                </c:pt>
                <c:pt idx="33">
                  <c:v>3.9727200000000001E-5</c:v>
                </c:pt>
                <c:pt idx="34">
                  <c:v>3.9902299999999999E-5</c:v>
                </c:pt>
                <c:pt idx="35">
                  <c:v>4.0955999999999999E-5</c:v>
                </c:pt>
                <c:pt idx="36">
                  <c:v>4.1844800000000003E-5</c:v>
                </c:pt>
                <c:pt idx="37">
                  <c:v>4.2888400000000001E-5</c:v>
                </c:pt>
                <c:pt idx="38">
                  <c:v>4.4004500000000002E-5</c:v>
                </c:pt>
                <c:pt idx="39">
                  <c:v>4.4034099999999999E-5</c:v>
                </c:pt>
                <c:pt idx="40">
                  <c:v>4.5650199999999999E-5</c:v>
                </c:pt>
                <c:pt idx="41">
                  <c:v>4.5756800000000002E-5</c:v>
                </c:pt>
                <c:pt idx="42">
                  <c:v>4.6431999999999999E-5</c:v>
                </c:pt>
                <c:pt idx="43">
                  <c:v>4.7611600000000003E-5</c:v>
                </c:pt>
                <c:pt idx="44">
                  <c:v>4.6579899999999998E-5</c:v>
                </c:pt>
                <c:pt idx="45">
                  <c:v>4.8248399999999997E-5</c:v>
                </c:pt>
                <c:pt idx="46">
                  <c:v>4.7446500000000001E-5</c:v>
                </c:pt>
                <c:pt idx="47">
                  <c:v>4.7397700000000002E-5</c:v>
                </c:pt>
                <c:pt idx="48">
                  <c:v>4.8046500000000002E-5</c:v>
                </c:pt>
                <c:pt idx="49">
                  <c:v>4.7929600000000003E-5</c:v>
                </c:pt>
                <c:pt idx="50">
                  <c:v>4.7647600000000001E-5</c:v>
                </c:pt>
                <c:pt idx="51">
                  <c:v>4.7530200000000001E-5</c:v>
                </c:pt>
                <c:pt idx="52">
                  <c:v>4.7132100000000002E-5</c:v>
                </c:pt>
                <c:pt idx="53">
                  <c:v>4.6798700000000003E-5</c:v>
                </c:pt>
                <c:pt idx="54">
                  <c:v>4.6068600000000001E-5</c:v>
                </c:pt>
              </c:numCache>
            </c:numRef>
          </c:val>
          <c:smooth val="0"/>
          <c:extLst>
            <c:ext xmlns:c16="http://schemas.microsoft.com/office/drawing/2014/chart" uri="{C3380CC4-5D6E-409C-BE32-E72D297353CC}">
              <c16:uniqueId val="{00000000-E6CE-4160-A918-79D877E89B1B}"/>
            </c:ext>
          </c:extLst>
        </c:ser>
        <c:dLbls>
          <c:showLegendKey val="0"/>
          <c:showVal val="0"/>
          <c:showCatName val="0"/>
          <c:showSerName val="0"/>
          <c:showPercent val="0"/>
          <c:showBubbleSize val="0"/>
        </c:dLbls>
        <c:marker val="1"/>
        <c:smooth val="0"/>
        <c:axId val="1956074191"/>
        <c:axId val="1956073711"/>
      </c:lineChart>
      <c:scatterChart>
        <c:scatterStyle val="lineMarker"/>
        <c:varyColors val="0"/>
        <c:ser>
          <c:idx val="0"/>
          <c:order val="0"/>
          <c:tx>
            <c:v>MAVEN</c:v>
          </c:tx>
          <c:spPr>
            <a:ln w="25400" cap="rnd">
              <a:noFill/>
              <a:round/>
            </a:ln>
            <a:effectLst/>
          </c:spPr>
          <c:marker>
            <c:symbol val="circle"/>
            <c:size val="6"/>
            <c:spPr>
              <a:solidFill>
                <a:schemeClr val="lt1"/>
              </a:solidFill>
              <a:ln w="15875">
                <a:solidFill>
                  <a:schemeClr val="accent1"/>
                </a:solidFill>
                <a:round/>
              </a:ln>
              <a:effectLst/>
            </c:spPr>
          </c:marker>
          <c:xVal>
            <c:numRef>
              <c:f>'[project MGITM data.xlsx]Sheet1'!$D$44:$D$47</c:f>
              <c:numCache>
                <c:formatCode>m/d/yyyy</c:formatCode>
                <c:ptCount val="4"/>
                <c:pt idx="0">
                  <c:v>42869</c:v>
                </c:pt>
                <c:pt idx="1">
                  <c:v>43067</c:v>
                </c:pt>
                <c:pt idx="2">
                  <c:v>43403</c:v>
                </c:pt>
                <c:pt idx="3">
                  <c:v>43259</c:v>
                </c:pt>
              </c:numCache>
            </c:numRef>
          </c:xVal>
          <c:yVal>
            <c:numRef>
              <c:f>'[project MGITM data.xlsx]Sheet1'!$E$44:$E$47</c:f>
              <c:numCache>
                <c:formatCode>General</c:formatCode>
                <c:ptCount val="4"/>
                <c:pt idx="0">
                  <c:v>6405.4628279999997</c:v>
                </c:pt>
                <c:pt idx="1">
                  <c:v>3147.1108399999998</c:v>
                </c:pt>
                <c:pt idx="2">
                  <c:v>821.48309300000005</c:v>
                </c:pt>
                <c:pt idx="3">
                  <c:v>5764.1352539999998</c:v>
                </c:pt>
              </c:numCache>
            </c:numRef>
          </c:yVal>
          <c:smooth val="0"/>
          <c:extLst>
            <c:ext xmlns:c16="http://schemas.microsoft.com/office/drawing/2014/chart" uri="{C3380CC4-5D6E-409C-BE32-E72D297353CC}">
              <c16:uniqueId val="{00000001-E6CE-4160-A918-79D877E89B1B}"/>
            </c:ext>
          </c:extLst>
        </c:ser>
        <c:ser>
          <c:idx val="1"/>
          <c:order val="1"/>
          <c:tx>
            <c:v>MGITM</c:v>
          </c:tx>
          <c:spPr>
            <a:ln w="25400" cap="rnd">
              <a:noFill/>
              <a:round/>
            </a:ln>
            <a:effectLst/>
          </c:spPr>
          <c:marker>
            <c:symbol val="circle"/>
            <c:size val="6"/>
            <c:spPr>
              <a:solidFill>
                <a:schemeClr val="lt1"/>
              </a:solidFill>
              <a:ln w="15875">
                <a:solidFill>
                  <a:schemeClr val="accent2"/>
                </a:solidFill>
                <a:round/>
              </a:ln>
              <a:effectLst/>
            </c:spPr>
          </c:marker>
          <c:dLbls>
            <c:dLbl>
              <c:idx val="0"/>
              <c:layout>
                <c:manualLayout>
                  <c:x val="0"/>
                  <c:y val="3.5982014659129438E-2"/>
                </c:manualLayout>
              </c:layout>
              <c:tx>
                <c:rich>
                  <a:bodyPr/>
                  <a:lstStyle/>
                  <a:p>
                    <a:fld id="{743912AA-C60E-4A82-83AC-6B13CB26D30F}" type="CELLRANGE">
                      <a:rPr lang="en-US"/>
                      <a:pPr/>
                      <a:t>[CELLRANGE]</a:t>
                    </a:fld>
                    <a:endParaRPr lang="en-US"/>
                  </a:p>
                </c:rich>
              </c:tx>
              <c:showLegendKey val="0"/>
              <c:showVal val="0"/>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2-E6CE-4160-A918-79D877E89B1B}"/>
                </c:ext>
              </c:extLst>
            </c:dLbl>
            <c:dLbl>
              <c:idx val="1"/>
              <c:layout>
                <c:manualLayout>
                  <c:x val="-8.6566323050983058E-17"/>
                  <c:y val="2.3988009772752956E-2"/>
                </c:manualLayout>
              </c:layout>
              <c:tx>
                <c:rich>
                  <a:bodyPr/>
                  <a:lstStyle/>
                  <a:p>
                    <a:fld id="{7E0B51CF-20FC-4D71-9866-D91264490AAA}" type="CELLRANGE">
                      <a:rPr lang="en-US"/>
                      <a:pPr/>
                      <a:t>[CELLRANGE]</a:t>
                    </a:fld>
                    <a:endParaRPr lang="en-US"/>
                  </a:p>
                </c:rich>
              </c:tx>
              <c:showLegendKey val="0"/>
              <c:showVal val="0"/>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3-E6CE-4160-A918-79D877E89B1B}"/>
                </c:ext>
              </c:extLst>
            </c:dLbl>
            <c:dLbl>
              <c:idx val="2"/>
              <c:layout>
                <c:manualLayout>
                  <c:x val="2.360926992887289E-3"/>
                  <c:y val="3.198401303033728E-2"/>
                </c:manualLayout>
              </c:layout>
              <c:tx>
                <c:rich>
                  <a:bodyPr/>
                  <a:lstStyle/>
                  <a:p>
                    <a:fld id="{C83FE683-FF69-43D6-8968-7C86E389168C}" type="CELLRANGE">
                      <a:rPr lang="en-US"/>
                      <a:pPr/>
                      <a:t>[CELLRANGE]</a:t>
                    </a:fld>
                    <a:endParaRPr lang="en-US"/>
                  </a:p>
                </c:rich>
              </c:tx>
              <c:showLegendKey val="0"/>
              <c:showVal val="0"/>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4-E6CE-4160-A918-79D877E89B1B}"/>
                </c:ext>
              </c:extLst>
            </c:dLbl>
            <c:dLbl>
              <c:idx val="3"/>
              <c:layout>
                <c:manualLayout>
                  <c:x val="7.0827809786618671E-3"/>
                  <c:y val="4.7976019545505913E-2"/>
                </c:manualLayout>
              </c:layout>
              <c:tx>
                <c:rich>
                  <a:bodyPr/>
                  <a:lstStyle/>
                  <a:p>
                    <a:fld id="{D4788CF8-0FC6-45EC-A2FE-8639CBEBC59D}" type="CELLRANGE">
                      <a:rPr lang="en-US"/>
                      <a:pPr/>
                      <a:t>[CELLRANGE]</a:t>
                    </a:fld>
                    <a:endParaRPr lang="en-US"/>
                  </a:p>
                </c:rich>
              </c:tx>
              <c:showLegendKey val="0"/>
              <c:showVal val="0"/>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5-E6CE-4160-A918-79D877E89B1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separator>. </c:separator>
            <c:showLeaderLines val="0"/>
            <c:extLst>
              <c:ext xmlns:c15="http://schemas.microsoft.com/office/drawing/2012/chart" uri="{CE6537A1-D6FC-4f65-9D91-7224C49458BB}">
                <c15:showDataLabelsRange val="1"/>
                <c15:showLeaderLines val="1"/>
                <c15:leaderLines>
                  <c:spPr>
                    <a:ln w="9525" cap="flat" cmpd="sng" algn="ctr">
                      <a:solidFill>
                        <a:schemeClr val="dk1">
                          <a:lumMod val="35000"/>
                          <a:lumOff val="65000"/>
                        </a:schemeClr>
                      </a:solidFill>
                      <a:round/>
                    </a:ln>
                    <a:effectLst/>
                  </c:spPr>
                </c15:leaderLines>
              </c:ext>
            </c:extLst>
          </c:dLbls>
          <c:xVal>
            <c:numRef>
              <c:f>'[project MGITM data.xlsx]Sheet1'!$A$44:$A$47</c:f>
              <c:numCache>
                <c:formatCode>m/d/yyyy</c:formatCode>
                <c:ptCount val="4"/>
                <c:pt idx="0">
                  <c:v>42869</c:v>
                </c:pt>
                <c:pt idx="1">
                  <c:v>43067</c:v>
                </c:pt>
                <c:pt idx="2">
                  <c:v>43403</c:v>
                </c:pt>
                <c:pt idx="3">
                  <c:v>43259</c:v>
                </c:pt>
              </c:numCache>
            </c:numRef>
          </c:xVal>
          <c:yVal>
            <c:numRef>
              <c:f>'[project MGITM data.xlsx]Sheet1'!$B$44:$B$47</c:f>
              <c:numCache>
                <c:formatCode>General</c:formatCode>
                <c:ptCount val="4"/>
                <c:pt idx="0">
                  <c:v>4741.9896007314592</c:v>
                </c:pt>
                <c:pt idx="1">
                  <c:v>3065.01763142348</c:v>
                </c:pt>
                <c:pt idx="2">
                  <c:v>1395.5460506601601</c:v>
                </c:pt>
                <c:pt idx="3">
                  <c:v>6080.7646420281098</c:v>
                </c:pt>
              </c:numCache>
            </c:numRef>
          </c:yVal>
          <c:smooth val="0"/>
          <c:extLst>
            <c:ext xmlns:c15="http://schemas.microsoft.com/office/drawing/2012/chart" uri="{02D57815-91ED-43cb-92C2-25804820EDAC}">
              <c15:datalabelsRange>
                <c15:f>'[project MGITM data.xlsx]Sheet1'!$B$49:$B$52</c15:f>
                <c15:dlblRangeCache>
                  <c:ptCount val="4"/>
                  <c:pt idx="0">
                    <c:v>22°</c:v>
                  </c:pt>
                  <c:pt idx="1">
                    <c:v>31°</c:v>
                  </c:pt>
                  <c:pt idx="2">
                    <c:v>103°</c:v>
                  </c:pt>
                  <c:pt idx="3">
                    <c:v>66°</c:v>
                  </c:pt>
                </c15:dlblRangeCache>
              </c15:datalabelsRange>
            </c:ext>
            <c:ext xmlns:c16="http://schemas.microsoft.com/office/drawing/2014/chart" uri="{C3380CC4-5D6E-409C-BE32-E72D297353CC}">
              <c16:uniqueId val="{00000006-E6CE-4160-A918-79D877E89B1B}"/>
            </c:ext>
          </c:extLst>
        </c:ser>
        <c:dLbls>
          <c:showLegendKey val="0"/>
          <c:showVal val="0"/>
          <c:showCatName val="0"/>
          <c:showSerName val="0"/>
          <c:showPercent val="0"/>
          <c:showBubbleSize val="0"/>
        </c:dLbls>
        <c:axId val="1956078511"/>
        <c:axId val="1956073231"/>
      </c:scatterChart>
      <c:valAx>
        <c:axId val="1956078511"/>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m/d/yyyy"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956073231"/>
        <c:crosses val="autoZero"/>
        <c:crossBetween val="midCat"/>
        <c:majorUnit val="100"/>
        <c:minorUnit val="50"/>
      </c:valAx>
      <c:valAx>
        <c:axId val="1956073231"/>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a:t>Density of oxygen ions (1/cc)</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956078511"/>
        <c:crosses val="autoZero"/>
        <c:crossBetween val="midCat"/>
      </c:valAx>
      <c:valAx>
        <c:axId val="1956073711"/>
        <c:scaling>
          <c:orientation val="minMax"/>
        </c:scaling>
        <c:delete val="0"/>
        <c:axPos val="r"/>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a:t>EUV levels </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956074191"/>
        <c:crosses val="max"/>
        <c:crossBetween val="between"/>
      </c:valAx>
      <c:dateAx>
        <c:axId val="1956074191"/>
        <c:scaling>
          <c:orientation val="minMax"/>
        </c:scaling>
        <c:delete val="1"/>
        <c:axPos val="b"/>
        <c:numFmt formatCode="m/d/yyyy" sourceLinked="1"/>
        <c:majorTickMark val="out"/>
        <c:minorTickMark val="none"/>
        <c:tickLblPos val="nextTo"/>
        <c:crossAx val="1956073711"/>
        <c:crosses val="autoZero"/>
        <c:auto val="1"/>
        <c:lblOffset val="100"/>
        <c:baseTimeUnit val="days"/>
      </c:dateAx>
      <c:spPr>
        <a:pattFill prst="ltDnDiag">
          <a:fgClr>
            <a:schemeClr val="dk1">
              <a:lumMod val="15000"/>
              <a:lumOff val="85000"/>
            </a:schemeClr>
          </a:fgClr>
          <a:bgClr>
            <a:schemeClr val="lt1"/>
          </a:bgClr>
        </a:pattFill>
        <a:ln>
          <a:noFill/>
        </a:ln>
        <a:effectLst/>
      </c:spPr>
    </c:plotArea>
    <c:legend>
      <c:legendPos val="b"/>
      <c:layout>
        <c:manualLayout>
          <c:xMode val="edge"/>
          <c:yMode val="edge"/>
          <c:x val="0.11385784207926654"/>
          <c:y val="0.70064915583927045"/>
          <c:w val="0.42050600800149768"/>
          <c:h val="0.2193908115848865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900"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900"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1600"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900"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C7BD6C7-2668-280B-5BFD-7F1C31B05145}"/>
              </a:ext>
            </a:extLst>
          </p:cNvPr>
          <p:cNvSpPr>
            <a:spLocks noGrp="1" noChangeArrowheads="1"/>
          </p:cNvSpPr>
          <p:nvPr>
            <p:ph type="hdr" sz="quarter"/>
          </p:nvPr>
        </p:nvSpPr>
        <p:spPr bwMode="auto">
          <a:xfrm>
            <a:off x="0" y="0"/>
            <a:ext cx="4016375" cy="349250"/>
          </a:xfrm>
          <a:prstGeom prst="rect">
            <a:avLst/>
          </a:prstGeom>
          <a:noFill/>
          <a:ln>
            <a:noFill/>
          </a:ln>
          <a:effectLst/>
        </p:spPr>
        <p:txBody>
          <a:bodyPr vert="horz" wrap="square" lIns="36266" tIns="18133" rIns="36266" bIns="18133" numCol="1" anchor="t" anchorCtr="0" compatLnSpc="1">
            <a:prstTxWarp prst="textNoShape">
              <a:avLst/>
            </a:prstTxWarp>
          </a:bodyPr>
          <a:lstStyle>
            <a:lvl1pPr defTabSz="361950" eaLnBrk="1" hangingPunct="1">
              <a:spcBef>
                <a:spcPct val="0"/>
              </a:spcBef>
              <a:defRPr sz="500">
                <a:solidFill>
                  <a:schemeClr val="tx1"/>
                </a:solidFill>
                <a:latin typeface="Times New Roman" panose="02020603050405020304" pitchFamily="18" charset="0"/>
              </a:defRPr>
            </a:lvl1pPr>
          </a:lstStyle>
          <a:p>
            <a:pPr>
              <a:defRPr/>
            </a:pPr>
            <a:endParaRPr lang="sv-SE" altLang="sv-SE"/>
          </a:p>
        </p:txBody>
      </p:sp>
      <p:sp>
        <p:nvSpPr>
          <p:cNvPr id="5123" name="Rectangle 3">
            <a:extLst>
              <a:ext uri="{FF2B5EF4-FFF2-40B4-BE49-F238E27FC236}">
                <a16:creationId xmlns:a16="http://schemas.microsoft.com/office/drawing/2014/main" id="{0D42B374-8229-2A11-5343-56E5E1FE25D2}"/>
              </a:ext>
            </a:extLst>
          </p:cNvPr>
          <p:cNvSpPr>
            <a:spLocks noGrp="1" noChangeArrowheads="1"/>
          </p:cNvSpPr>
          <p:nvPr>
            <p:ph type="dt" sz="quarter" idx="1"/>
          </p:nvPr>
        </p:nvSpPr>
        <p:spPr bwMode="auto">
          <a:xfrm>
            <a:off x="5254625" y="0"/>
            <a:ext cx="4016375" cy="349250"/>
          </a:xfrm>
          <a:prstGeom prst="rect">
            <a:avLst/>
          </a:prstGeom>
          <a:noFill/>
          <a:ln>
            <a:noFill/>
          </a:ln>
          <a:effectLst/>
        </p:spPr>
        <p:txBody>
          <a:bodyPr vert="horz" wrap="square" lIns="36266" tIns="18133" rIns="36266" bIns="18133" numCol="1" anchor="t" anchorCtr="0" compatLnSpc="1">
            <a:prstTxWarp prst="textNoShape">
              <a:avLst/>
            </a:prstTxWarp>
          </a:bodyPr>
          <a:lstStyle>
            <a:lvl1pPr algn="r" defTabSz="361950" eaLnBrk="1" hangingPunct="1">
              <a:spcBef>
                <a:spcPct val="0"/>
              </a:spcBef>
              <a:defRPr sz="500">
                <a:solidFill>
                  <a:schemeClr val="tx1"/>
                </a:solidFill>
                <a:latin typeface="Times New Roman" panose="02020603050405020304" pitchFamily="18" charset="0"/>
              </a:defRPr>
            </a:lvl1pPr>
          </a:lstStyle>
          <a:p>
            <a:pPr>
              <a:defRPr/>
            </a:pPr>
            <a:endParaRPr lang="sv-SE" altLang="sv-SE"/>
          </a:p>
        </p:txBody>
      </p:sp>
      <p:sp>
        <p:nvSpPr>
          <p:cNvPr id="5124" name="Rectangle 4">
            <a:extLst>
              <a:ext uri="{FF2B5EF4-FFF2-40B4-BE49-F238E27FC236}">
                <a16:creationId xmlns:a16="http://schemas.microsoft.com/office/drawing/2014/main" id="{9D070344-1EED-76C6-5612-DE7D12C813C3}"/>
              </a:ext>
            </a:extLst>
          </p:cNvPr>
          <p:cNvSpPr>
            <a:spLocks noGrp="1" noChangeArrowheads="1"/>
          </p:cNvSpPr>
          <p:nvPr>
            <p:ph type="ftr" sz="quarter" idx="2"/>
          </p:nvPr>
        </p:nvSpPr>
        <p:spPr bwMode="auto">
          <a:xfrm>
            <a:off x="0" y="6648450"/>
            <a:ext cx="4016375" cy="349250"/>
          </a:xfrm>
          <a:prstGeom prst="rect">
            <a:avLst/>
          </a:prstGeom>
          <a:noFill/>
          <a:ln>
            <a:noFill/>
          </a:ln>
          <a:effectLst/>
        </p:spPr>
        <p:txBody>
          <a:bodyPr vert="horz" wrap="square" lIns="36266" tIns="18133" rIns="36266" bIns="18133" numCol="1" anchor="b" anchorCtr="0" compatLnSpc="1">
            <a:prstTxWarp prst="textNoShape">
              <a:avLst/>
            </a:prstTxWarp>
          </a:bodyPr>
          <a:lstStyle>
            <a:lvl1pPr defTabSz="361950" eaLnBrk="1" hangingPunct="1">
              <a:spcBef>
                <a:spcPct val="0"/>
              </a:spcBef>
              <a:defRPr sz="500">
                <a:solidFill>
                  <a:schemeClr val="tx1"/>
                </a:solidFill>
                <a:latin typeface="Times New Roman" panose="02020603050405020304" pitchFamily="18" charset="0"/>
              </a:defRPr>
            </a:lvl1pPr>
          </a:lstStyle>
          <a:p>
            <a:pPr>
              <a:defRPr/>
            </a:pPr>
            <a:endParaRPr lang="sv-SE" altLang="sv-SE"/>
          </a:p>
        </p:txBody>
      </p:sp>
      <p:sp>
        <p:nvSpPr>
          <p:cNvPr id="5125" name="Rectangle 5">
            <a:extLst>
              <a:ext uri="{FF2B5EF4-FFF2-40B4-BE49-F238E27FC236}">
                <a16:creationId xmlns:a16="http://schemas.microsoft.com/office/drawing/2014/main" id="{851FC146-8BFA-42A0-C5FD-83ECE58564F0}"/>
              </a:ext>
            </a:extLst>
          </p:cNvPr>
          <p:cNvSpPr>
            <a:spLocks noGrp="1" noChangeArrowheads="1"/>
          </p:cNvSpPr>
          <p:nvPr>
            <p:ph type="sldNum" sz="quarter" idx="3"/>
          </p:nvPr>
        </p:nvSpPr>
        <p:spPr bwMode="auto">
          <a:xfrm>
            <a:off x="5254625" y="6648450"/>
            <a:ext cx="4016375" cy="349250"/>
          </a:xfrm>
          <a:prstGeom prst="rect">
            <a:avLst/>
          </a:prstGeom>
          <a:noFill/>
          <a:ln>
            <a:noFill/>
          </a:ln>
          <a:effectLst/>
        </p:spPr>
        <p:txBody>
          <a:bodyPr vert="horz" wrap="square" lIns="36266" tIns="18133" rIns="36266" bIns="18133" numCol="1" anchor="b" anchorCtr="0" compatLnSpc="1">
            <a:prstTxWarp prst="textNoShape">
              <a:avLst/>
            </a:prstTxWarp>
          </a:bodyPr>
          <a:lstStyle>
            <a:lvl1pPr algn="r" defTabSz="361950" eaLnBrk="1" hangingPunct="1">
              <a:spcBef>
                <a:spcPct val="0"/>
              </a:spcBef>
              <a:defRPr sz="500">
                <a:solidFill>
                  <a:schemeClr val="tx1"/>
                </a:solidFill>
                <a:latin typeface="Times New Roman" panose="02020603050405020304" pitchFamily="18" charset="0"/>
              </a:defRPr>
            </a:lvl1pPr>
          </a:lstStyle>
          <a:p>
            <a:pPr>
              <a:defRPr/>
            </a:pPr>
            <a:fld id="{0BB1D85F-0C77-4F52-9E78-F56C84031BAC}" type="slidenum">
              <a:rPr lang="sv-SE" altLang="sv-SE"/>
              <a:pPr>
                <a:defRPr/>
              </a:pPr>
              <a:t>‹#›</a:t>
            </a:fld>
            <a:endParaRPr lang="sv-SE" altLang="sv-S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C431A69-69C5-9D36-6444-98D1AF9B5369}"/>
              </a:ext>
            </a:extLst>
          </p:cNvPr>
          <p:cNvSpPr>
            <a:spLocks noGrp="1" noChangeArrowheads="1"/>
          </p:cNvSpPr>
          <p:nvPr>
            <p:ph type="hdr" sz="quarter"/>
          </p:nvPr>
        </p:nvSpPr>
        <p:spPr bwMode="auto">
          <a:xfrm>
            <a:off x="0" y="0"/>
            <a:ext cx="4017963" cy="349250"/>
          </a:xfrm>
          <a:prstGeom prst="rect">
            <a:avLst/>
          </a:prstGeom>
          <a:noFill/>
          <a:ln>
            <a:noFill/>
          </a:ln>
          <a:effectLst/>
        </p:spPr>
        <p:txBody>
          <a:bodyPr vert="horz" wrap="square" lIns="16295" tIns="8147" rIns="16295" bIns="8147" numCol="1" anchor="t" anchorCtr="0" compatLnSpc="1">
            <a:prstTxWarp prst="textNoShape">
              <a:avLst/>
            </a:prstTxWarp>
          </a:bodyPr>
          <a:lstStyle>
            <a:lvl1pPr defTabSz="163513" eaLnBrk="1" hangingPunct="1">
              <a:spcBef>
                <a:spcPct val="0"/>
              </a:spcBef>
              <a:defRPr sz="200">
                <a:solidFill>
                  <a:schemeClr val="tx1"/>
                </a:solidFill>
                <a:latin typeface="Times New Roman" panose="02020603050405020304" pitchFamily="18" charset="0"/>
              </a:defRPr>
            </a:lvl1pPr>
          </a:lstStyle>
          <a:p>
            <a:pPr>
              <a:defRPr/>
            </a:pPr>
            <a:endParaRPr lang="en-US" altLang="en-US"/>
          </a:p>
        </p:txBody>
      </p:sp>
      <p:sp>
        <p:nvSpPr>
          <p:cNvPr id="20483" name="Rectangle 3">
            <a:extLst>
              <a:ext uri="{FF2B5EF4-FFF2-40B4-BE49-F238E27FC236}">
                <a16:creationId xmlns:a16="http://schemas.microsoft.com/office/drawing/2014/main" id="{DA777315-9FFA-244A-7B96-B84344CCA037}"/>
              </a:ext>
            </a:extLst>
          </p:cNvPr>
          <p:cNvSpPr>
            <a:spLocks noGrp="1" noChangeArrowheads="1"/>
          </p:cNvSpPr>
          <p:nvPr>
            <p:ph type="dt" idx="1"/>
          </p:nvPr>
        </p:nvSpPr>
        <p:spPr bwMode="auto">
          <a:xfrm>
            <a:off x="5251450" y="0"/>
            <a:ext cx="4017963" cy="349250"/>
          </a:xfrm>
          <a:prstGeom prst="rect">
            <a:avLst/>
          </a:prstGeom>
          <a:noFill/>
          <a:ln>
            <a:noFill/>
          </a:ln>
          <a:effectLst/>
        </p:spPr>
        <p:txBody>
          <a:bodyPr vert="horz" wrap="square" lIns="16295" tIns="8147" rIns="16295" bIns="8147" numCol="1" anchor="t" anchorCtr="0" compatLnSpc="1">
            <a:prstTxWarp prst="textNoShape">
              <a:avLst/>
            </a:prstTxWarp>
          </a:bodyPr>
          <a:lstStyle>
            <a:lvl1pPr algn="r" defTabSz="163513" eaLnBrk="1" hangingPunct="1">
              <a:spcBef>
                <a:spcPct val="0"/>
              </a:spcBef>
              <a:defRPr sz="200">
                <a:solidFill>
                  <a:schemeClr val="tx1"/>
                </a:solidFill>
                <a:latin typeface="Times New Roman" panose="02020603050405020304" pitchFamily="18" charset="0"/>
              </a:defRPr>
            </a:lvl1pPr>
          </a:lstStyle>
          <a:p>
            <a:pPr>
              <a:defRPr/>
            </a:pPr>
            <a:endParaRPr lang="en-US" altLang="en-US"/>
          </a:p>
        </p:txBody>
      </p:sp>
      <p:sp>
        <p:nvSpPr>
          <p:cNvPr id="3076" name="Rectangle 4">
            <a:extLst>
              <a:ext uri="{FF2B5EF4-FFF2-40B4-BE49-F238E27FC236}">
                <a16:creationId xmlns:a16="http://schemas.microsoft.com/office/drawing/2014/main" id="{B30D3DE9-5AE1-BF97-46B4-A71E96FCDC21}"/>
              </a:ext>
            </a:extLst>
          </p:cNvPr>
          <p:cNvSpPr>
            <a:spLocks noGrp="1" noRot="1" noChangeAspect="1" noChangeArrowheads="1" noTextEdit="1"/>
          </p:cNvSpPr>
          <p:nvPr>
            <p:ph type="sldImg" idx="2"/>
          </p:nvPr>
        </p:nvSpPr>
        <p:spPr bwMode="auto">
          <a:xfrm>
            <a:off x="2762250" y="525463"/>
            <a:ext cx="3746500" cy="26225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5" name="Rectangle 5">
            <a:extLst>
              <a:ext uri="{FF2B5EF4-FFF2-40B4-BE49-F238E27FC236}">
                <a16:creationId xmlns:a16="http://schemas.microsoft.com/office/drawing/2014/main" id="{C9393941-7683-3891-A341-7C89863DDD26}"/>
              </a:ext>
            </a:extLst>
          </p:cNvPr>
          <p:cNvSpPr>
            <a:spLocks noGrp="1" noChangeArrowheads="1"/>
          </p:cNvSpPr>
          <p:nvPr>
            <p:ph type="body" sz="quarter" idx="3"/>
          </p:nvPr>
        </p:nvSpPr>
        <p:spPr bwMode="auto">
          <a:xfrm>
            <a:off x="927100" y="3322638"/>
            <a:ext cx="7416800" cy="3149600"/>
          </a:xfrm>
          <a:prstGeom prst="rect">
            <a:avLst/>
          </a:prstGeom>
          <a:noFill/>
          <a:ln>
            <a:noFill/>
          </a:ln>
          <a:effectLst/>
        </p:spPr>
        <p:txBody>
          <a:bodyPr vert="horz" wrap="square" lIns="16295" tIns="8147" rIns="16295" bIns="8147"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0486" name="Rectangle 6">
            <a:extLst>
              <a:ext uri="{FF2B5EF4-FFF2-40B4-BE49-F238E27FC236}">
                <a16:creationId xmlns:a16="http://schemas.microsoft.com/office/drawing/2014/main" id="{39293A03-9002-8F00-1DCB-53C37D5EA517}"/>
              </a:ext>
            </a:extLst>
          </p:cNvPr>
          <p:cNvSpPr>
            <a:spLocks noGrp="1" noChangeArrowheads="1"/>
          </p:cNvSpPr>
          <p:nvPr>
            <p:ph type="ftr" sz="quarter" idx="4"/>
          </p:nvPr>
        </p:nvSpPr>
        <p:spPr bwMode="auto">
          <a:xfrm>
            <a:off x="0" y="6646863"/>
            <a:ext cx="4017963" cy="349250"/>
          </a:xfrm>
          <a:prstGeom prst="rect">
            <a:avLst/>
          </a:prstGeom>
          <a:noFill/>
          <a:ln>
            <a:noFill/>
          </a:ln>
          <a:effectLst/>
        </p:spPr>
        <p:txBody>
          <a:bodyPr vert="horz" wrap="square" lIns="16295" tIns="8147" rIns="16295" bIns="8147" numCol="1" anchor="b" anchorCtr="0" compatLnSpc="1">
            <a:prstTxWarp prst="textNoShape">
              <a:avLst/>
            </a:prstTxWarp>
          </a:bodyPr>
          <a:lstStyle>
            <a:lvl1pPr defTabSz="163513" eaLnBrk="1" hangingPunct="1">
              <a:spcBef>
                <a:spcPct val="0"/>
              </a:spcBef>
              <a:defRPr sz="200">
                <a:solidFill>
                  <a:schemeClr val="tx1"/>
                </a:solidFill>
                <a:latin typeface="Times New Roman" panose="02020603050405020304" pitchFamily="18" charset="0"/>
              </a:defRPr>
            </a:lvl1pPr>
          </a:lstStyle>
          <a:p>
            <a:pPr>
              <a:defRPr/>
            </a:pPr>
            <a:endParaRPr lang="en-US" altLang="en-US"/>
          </a:p>
        </p:txBody>
      </p:sp>
      <p:sp>
        <p:nvSpPr>
          <p:cNvPr id="20487" name="Rectangle 7">
            <a:extLst>
              <a:ext uri="{FF2B5EF4-FFF2-40B4-BE49-F238E27FC236}">
                <a16:creationId xmlns:a16="http://schemas.microsoft.com/office/drawing/2014/main" id="{5D7C1EF2-484F-3484-7D15-963BE8193873}"/>
              </a:ext>
            </a:extLst>
          </p:cNvPr>
          <p:cNvSpPr>
            <a:spLocks noGrp="1" noChangeArrowheads="1"/>
          </p:cNvSpPr>
          <p:nvPr>
            <p:ph type="sldNum" sz="quarter" idx="5"/>
          </p:nvPr>
        </p:nvSpPr>
        <p:spPr bwMode="auto">
          <a:xfrm>
            <a:off x="5251450" y="6646863"/>
            <a:ext cx="4017963" cy="349250"/>
          </a:xfrm>
          <a:prstGeom prst="rect">
            <a:avLst/>
          </a:prstGeom>
          <a:noFill/>
          <a:ln>
            <a:noFill/>
          </a:ln>
          <a:effectLst/>
        </p:spPr>
        <p:txBody>
          <a:bodyPr vert="horz" wrap="square" lIns="16295" tIns="8147" rIns="16295" bIns="8147" numCol="1" anchor="b" anchorCtr="0" compatLnSpc="1">
            <a:prstTxWarp prst="textNoShape">
              <a:avLst/>
            </a:prstTxWarp>
          </a:bodyPr>
          <a:lstStyle>
            <a:lvl1pPr algn="r" defTabSz="163513" eaLnBrk="1" hangingPunct="1">
              <a:spcBef>
                <a:spcPct val="0"/>
              </a:spcBef>
              <a:defRPr sz="200">
                <a:solidFill>
                  <a:schemeClr val="tx1"/>
                </a:solidFill>
                <a:latin typeface="Times New Roman" panose="02020603050405020304" pitchFamily="18" charset="0"/>
              </a:defRPr>
            </a:lvl1pPr>
          </a:lstStyle>
          <a:p>
            <a:pPr>
              <a:defRPr/>
            </a:pPr>
            <a:fld id="{E8B8EC9E-B10A-4C57-8E6D-0EAE025A6E2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8CFBFC1D-E22F-D676-2355-281A088C823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163513">
              <a:spcBef>
                <a:spcPct val="20000"/>
              </a:spcBef>
              <a:defRPr sz="3400">
                <a:solidFill>
                  <a:srgbClr val="000000"/>
                </a:solidFill>
                <a:latin typeface="Arial" panose="020B0604020202020204" pitchFamily="34" charset="0"/>
              </a:defRPr>
            </a:lvl1pPr>
            <a:lvl2pPr marL="742950" indent="-285750" defTabSz="163513">
              <a:spcBef>
                <a:spcPct val="20000"/>
              </a:spcBef>
              <a:defRPr sz="3400">
                <a:solidFill>
                  <a:srgbClr val="000000"/>
                </a:solidFill>
                <a:latin typeface="Arial" panose="020B0604020202020204" pitchFamily="34" charset="0"/>
              </a:defRPr>
            </a:lvl2pPr>
            <a:lvl3pPr marL="1143000" indent="-228600" defTabSz="163513">
              <a:spcBef>
                <a:spcPct val="20000"/>
              </a:spcBef>
              <a:defRPr sz="3400">
                <a:solidFill>
                  <a:srgbClr val="000000"/>
                </a:solidFill>
                <a:latin typeface="Arial" panose="020B0604020202020204" pitchFamily="34" charset="0"/>
              </a:defRPr>
            </a:lvl3pPr>
            <a:lvl4pPr marL="1600200" indent="-228600" defTabSz="163513">
              <a:spcBef>
                <a:spcPct val="20000"/>
              </a:spcBef>
              <a:defRPr sz="3400">
                <a:solidFill>
                  <a:srgbClr val="000000"/>
                </a:solidFill>
                <a:latin typeface="Arial" panose="020B0604020202020204" pitchFamily="34" charset="0"/>
              </a:defRPr>
            </a:lvl4pPr>
            <a:lvl5pPr marL="2057400" indent="-228600" defTabSz="163513">
              <a:spcBef>
                <a:spcPct val="20000"/>
              </a:spcBef>
              <a:defRPr sz="3400">
                <a:solidFill>
                  <a:srgbClr val="000000"/>
                </a:solidFill>
                <a:latin typeface="Arial" panose="020B0604020202020204" pitchFamily="34" charset="0"/>
              </a:defRPr>
            </a:lvl5pPr>
            <a:lvl6pPr marL="2514600" indent="-228600" defTabSz="163513" eaLnBrk="0" fontAlgn="base" hangingPunct="0">
              <a:spcBef>
                <a:spcPct val="20000"/>
              </a:spcBef>
              <a:spcAft>
                <a:spcPct val="0"/>
              </a:spcAft>
              <a:defRPr sz="3400">
                <a:solidFill>
                  <a:srgbClr val="000000"/>
                </a:solidFill>
                <a:latin typeface="Arial" panose="020B0604020202020204" pitchFamily="34" charset="0"/>
              </a:defRPr>
            </a:lvl6pPr>
            <a:lvl7pPr marL="2971800" indent="-228600" defTabSz="163513" eaLnBrk="0" fontAlgn="base" hangingPunct="0">
              <a:spcBef>
                <a:spcPct val="20000"/>
              </a:spcBef>
              <a:spcAft>
                <a:spcPct val="0"/>
              </a:spcAft>
              <a:defRPr sz="3400">
                <a:solidFill>
                  <a:srgbClr val="000000"/>
                </a:solidFill>
                <a:latin typeface="Arial" panose="020B0604020202020204" pitchFamily="34" charset="0"/>
              </a:defRPr>
            </a:lvl7pPr>
            <a:lvl8pPr marL="3429000" indent="-228600" defTabSz="163513" eaLnBrk="0" fontAlgn="base" hangingPunct="0">
              <a:spcBef>
                <a:spcPct val="20000"/>
              </a:spcBef>
              <a:spcAft>
                <a:spcPct val="0"/>
              </a:spcAft>
              <a:defRPr sz="3400">
                <a:solidFill>
                  <a:srgbClr val="000000"/>
                </a:solidFill>
                <a:latin typeface="Arial" panose="020B0604020202020204" pitchFamily="34" charset="0"/>
              </a:defRPr>
            </a:lvl8pPr>
            <a:lvl9pPr marL="3886200" indent="-228600" defTabSz="163513" eaLnBrk="0" fontAlgn="base" hangingPunct="0">
              <a:spcBef>
                <a:spcPct val="20000"/>
              </a:spcBef>
              <a:spcAft>
                <a:spcPct val="0"/>
              </a:spcAft>
              <a:defRPr sz="3400">
                <a:solidFill>
                  <a:srgbClr val="000000"/>
                </a:solidFill>
                <a:latin typeface="Arial" panose="020B0604020202020204" pitchFamily="34" charset="0"/>
              </a:defRPr>
            </a:lvl9pPr>
          </a:lstStyle>
          <a:p>
            <a:pPr>
              <a:spcBef>
                <a:spcPct val="0"/>
              </a:spcBef>
            </a:pPr>
            <a:fld id="{B73CCD11-71FC-4F64-8B8B-A9DEF1729F13}" type="slidenum">
              <a:rPr lang="en-US" altLang="en-US" sz="200" smtClean="0">
                <a:solidFill>
                  <a:schemeClr val="tx1"/>
                </a:solidFill>
                <a:latin typeface="Times New Roman" panose="02020603050405020304" pitchFamily="18" charset="0"/>
              </a:rPr>
              <a:pPr>
                <a:spcBef>
                  <a:spcPct val="0"/>
                </a:spcBef>
              </a:pPr>
              <a:t>1</a:t>
            </a:fld>
            <a:endParaRPr lang="en-US" altLang="en-US" sz="200">
              <a:solidFill>
                <a:schemeClr val="tx1"/>
              </a:solidFill>
              <a:latin typeface="Times New Roman" panose="02020603050405020304" pitchFamily="18" charset="0"/>
            </a:endParaRPr>
          </a:p>
        </p:txBody>
      </p:sp>
      <p:sp>
        <p:nvSpPr>
          <p:cNvPr id="6147" name="Rectangle 2">
            <a:extLst>
              <a:ext uri="{FF2B5EF4-FFF2-40B4-BE49-F238E27FC236}">
                <a16:creationId xmlns:a16="http://schemas.microsoft.com/office/drawing/2014/main" id="{A21E2B63-CFCF-F683-CC0B-FC83D47EB1B9}"/>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D93B4A5-DCE8-695A-B6FE-77FD7BEDC13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00563" y="4124325"/>
            <a:ext cx="27003375" cy="8774113"/>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4500563" y="13238163"/>
            <a:ext cx="27003375" cy="60848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666BB64F-9AF7-6213-1A99-9658E6470436}"/>
              </a:ext>
            </a:extLst>
          </p:cNvPr>
          <p:cNvSpPr>
            <a:spLocks noGrp="1" noChangeArrowheads="1"/>
          </p:cNvSpPr>
          <p:nvPr>
            <p:ph type="dt" sz="half" idx="10"/>
          </p:nvPr>
        </p:nvSpPr>
        <p:spPr>
          <a:ln/>
        </p:spPr>
        <p:txBody>
          <a:bodyPr/>
          <a:lstStyle>
            <a:lvl1pPr>
              <a:defRPr/>
            </a:lvl1pPr>
          </a:lstStyle>
          <a:p>
            <a:pPr>
              <a:defRPr/>
            </a:pPr>
            <a:endParaRPr lang="sv-SE" altLang="sv-SE"/>
          </a:p>
        </p:txBody>
      </p:sp>
      <p:sp>
        <p:nvSpPr>
          <p:cNvPr id="5" name="Rectangle 5">
            <a:extLst>
              <a:ext uri="{FF2B5EF4-FFF2-40B4-BE49-F238E27FC236}">
                <a16:creationId xmlns:a16="http://schemas.microsoft.com/office/drawing/2014/main" id="{686A4AFE-5622-648C-B01B-1AF0DD4AFFE8}"/>
              </a:ext>
            </a:extLst>
          </p:cNvPr>
          <p:cNvSpPr>
            <a:spLocks noGrp="1" noChangeArrowheads="1"/>
          </p:cNvSpPr>
          <p:nvPr>
            <p:ph type="ftr" sz="quarter" idx="11"/>
          </p:nvPr>
        </p:nvSpPr>
        <p:spPr>
          <a:ln/>
        </p:spPr>
        <p:txBody>
          <a:bodyPr/>
          <a:lstStyle>
            <a:lvl1pPr>
              <a:defRPr/>
            </a:lvl1pPr>
          </a:lstStyle>
          <a:p>
            <a:pPr>
              <a:defRPr/>
            </a:pPr>
            <a:endParaRPr lang="sv-SE" altLang="sv-SE"/>
          </a:p>
        </p:txBody>
      </p:sp>
      <p:sp>
        <p:nvSpPr>
          <p:cNvPr id="6" name="Rectangle 6">
            <a:extLst>
              <a:ext uri="{FF2B5EF4-FFF2-40B4-BE49-F238E27FC236}">
                <a16:creationId xmlns:a16="http://schemas.microsoft.com/office/drawing/2014/main" id="{98353B25-3E51-6AE4-1E1C-63DF127965B7}"/>
              </a:ext>
            </a:extLst>
          </p:cNvPr>
          <p:cNvSpPr>
            <a:spLocks noGrp="1" noChangeArrowheads="1"/>
          </p:cNvSpPr>
          <p:nvPr>
            <p:ph type="sldNum" sz="quarter" idx="12"/>
          </p:nvPr>
        </p:nvSpPr>
        <p:spPr>
          <a:ln/>
        </p:spPr>
        <p:txBody>
          <a:bodyPr/>
          <a:lstStyle>
            <a:lvl1pPr>
              <a:defRPr/>
            </a:lvl1pPr>
          </a:lstStyle>
          <a:p>
            <a:pPr>
              <a:defRPr/>
            </a:pPr>
            <a:fld id="{62557E3C-A4E3-41B7-BFE0-1AAB1B9CFD10}" type="slidenum">
              <a:rPr lang="sv-SE" altLang="sv-SE"/>
              <a:pPr>
                <a:defRPr/>
              </a:pPr>
              <a:t>‹#›</a:t>
            </a:fld>
            <a:endParaRPr lang="sv-SE" altLang="sv-SE"/>
          </a:p>
        </p:txBody>
      </p:sp>
    </p:spTree>
    <p:extLst>
      <p:ext uri="{BB962C8B-B14F-4D97-AF65-F5344CB8AC3E}">
        <p14:creationId xmlns:p14="http://schemas.microsoft.com/office/powerpoint/2010/main" val="189753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474913" y="1341438"/>
            <a:ext cx="31054675" cy="4872037"/>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EC78594-BFFB-A993-137E-CAB12759525A}"/>
              </a:ext>
            </a:extLst>
          </p:cNvPr>
          <p:cNvSpPr>
            <a:spLocks noGrp="1" noChangeArrowheads="1"/>
          </p:cNvSpPr>
          <p:nvPr>
            <p:ph type="dt" sz="half" idx="10"/>
          </p:nvPr>
        </p:nvSpPr>
        <p:spPr>
          <a:ln/>
        </p:spPr>
        <p:txBody>
          <a:bodyPr/>
          <a:lstStyle>
            <a:lvl1pPr>
              <a:defRPr/>
            </a:lvl1pPr>
          </a:lstStyle>
          <a:p>
            <a:pPr>
              <a:defRPr/>
            </a:pPr>
            <a:endParaRPr lang="sv-SE" altLang="sv-SE"/>
          </a:p>
        </p:txBody>
      </p:sp>
      <p:sp>
        <p:nvSpPr>
          <p:cNvPr id="5" name="Rectangle 5">
            <a:extLst>
              <a:ext uri="{FF2B5EF4-FFF2-40B4-BE49-F238E27FC236}">
                <a16:creationId xmlns:a16="http://schemas.microsoft.com/office/drawing/2014/main" id="{E2FC87E5-84FB-05DE-58B7-63D75B6A41FC}"/>
              </a:ext>
            </a:extLst>
          </p:cNvPr>
          <p:cNvSpPr>
            <a:spLocks noGrp="1" noChangeArrowheads="1"/>
          </p:cNvSpPr>
          <p:nvPr>
            <p:ph type="ftr" sz="quarter" idx="11"/>
          </p:nvPr>
        </p:nvSpPr>
        <p:spPr>
          <a:ln/>
        </p:spPr>
        <p:txBody>
          <a:bodyPr/>
          <a:lstStyle>
            <a:lvl1pPr>
              <a:defRPr/>
            </a:lvl1pPr>
          </a:lstStyle>
          <a:p>
            <a:pPr>
              <a:defRPr/>
            </a:pPr>
            <a:endParaRPr lang="sv-SE" altLang="sv-SE"/>
          </a:p>
        </p:txBody>
      </p:sp>
      <p:sp>
        <p:nvSpPr>
          <p:cNvPr id="6" name="Rectangle 6">
            <a:extLst>
              <a:ext uri="{FF2B5EF4-FFF2-40B4-BE49-F238E27FC236}">
                <a16:creationId xmlns:a16="http://schemas.microsoft.com/office/drawing/2014/main" id="{2A585DC0-6088-071D-4E18-B1479DD5AC8A}"/>
              </a:ext>
            </a:extLst>
          </p:cNvPr>
          <p:cNvSpPr>
            <a:spLocks noGrp="1" noChangeArrowheads="1"/>
          </p:cNvSpPr>
          <p:nvPr>
            <p:ph type="sldNum" sz="quarter" idx="12"/>
          </p:nvPr>
        </p:nvSpPr>
        <p:spPr>
          <a:ln/>
        </p:spPr>
        <p:txBody>
          <a:bodyPr/>
          <a:lstStyle>
            <a:lvl1pPr>
              <a:defRPr/>
            </a:lvl1pPr>
          </a:lstStyle>
          <a:p>
            <a:pPr>
              <a:defRPr/>
            </a:pPr>
            <a:fld id="{AADF45AB-9387-463D-8B28-59D4E45D6CEB}" type="slidenum">
              <a:rPr lang="sv-SE" altLang="sv-SE"/>
              <a:pPr>
                <a:defRPr/>
              </a:pPr>
              <a:t>‹#›</a:t>
            </a:fld>
            <a:endParaRPr lang="sv-SE" altLang="sv-SE"/>
          </a:p>
        </p:txBody>
      </p:sp>
    </p:spTree>
    <p:extLst>
      <p:ext uri="{BB962C8B-B14F-4D97-AF65-F5344CB8AC3E}">
        <p14:creationId xmlns:p14="http://schemas.microsoft.com/office/powerpoint/2010/main" val="3651399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544463" y="1341438"/>
            <a:ext cx="7985125" cy="210613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587500" y="1341438"/>
            <a:ext cx="23804563" cy="21061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47668FD-57AF-CA71-A00A-F11547DFE5E3}"/>
              </a:ext>
            </a:extLst>
          </p:cNvPr>
          <p:cNvSpPr>
            <a:spLocks noGrp="1" noChangeArrowheads="1"/>
          </p:cNvSpPr>
          <p:nvPr>
            <p:ph type="dt" sz="half" idx="10"/>
          </p:nvPr>
        </p:nvSpPr>
        <p:spPr>
          <a:ln/>
        </p:spPr>
        <p:txBody>
          <a:bodyPr/>
          <a:lstStyle>
            <a:lvl1pPr>
              <a:defRPr/>
            </a:lvl1pPr>
          </a:lstStyle>
          <a:p>
            <a:pPr>
              <a:defRPr/>
            </a:pPr>
            <a:endParaRPr lang="sv-SE" altLang="sv-SE"/>
          </a:p>
        </p:txBody>
      </p:sp>
      <p:sp>
        <p:nvSpPr>
          <p:cNvPr id="5" name="Rectangle 5">
            <a:extLst>
              <a:ext uri="{FF2B5EF4-FFF2-40B4-BE49-F238E27FC236}">
                <a16:creationId xmlns:a16="http://schemas.microsoft.com/office/drawing/2014/main" id="{DCB4626E-0269-F3D4-082C-1929A65BA3E6}"/>
              </a:ext>
            </a:extLst>
          </p:cNvPr>
          <p:cNvSpPr>
            <a:spLocks noGrp="1" noChangeArrowheads="1"/>
          </p:cNvSpPr>
          <p:nvPr>
            <p:ph type="ftr" sz="quarter" idx="11"/>
          </p:nvPr>
        </p:nvSpPr>
        <p:spPr>
          <a:ln/>
        </p:spPr>
        <p:txBody>
          <a:bodyPr/>
          <a:lstStyle>
            <a:lvl1pPr>
              <a:defRPr/>
            </a:lvl1pPr>
          </a:lstStyle>
          <a:p>
            <a:pPr>
              <a:defRPr/>
            </a:pPr>
            <a:endParaRPr lang="sv-SE" altLang="sv-SE"/>
          </a:p>
        </p:txBody>
      </p:sp>
      <p:sp>
        <p:nvSpPr>
          <p:cNvPr id="6" name="Rectangle 6">
            <a:extLst>
              <a:ext uri="{FF2B5EF4-FFF2-40B4-BE49-F238E27FC236}">
                <a16:creationId xmlns:a16="http://schemas.microsoft.com/office/drawing/2014/main" id="{461AF14D-D5B1-2D64-ECF6-C6BC160F336A}"/>
              </a:ext>
            </a:extLst>
          </p:cNvPr>
          <p:cNvSpPr>
            <a:spLocks noGrp="1" noChangeArrowheads="1"/>
          </p:cNvSpPr>
          <p:nvPr>
            <p:ph type="sldNum" sz="quarter" idx="12"/>
          </p:nvPr>
        </p:nvSpPr>
        <p:spPr>
          <a:ln/>
        </p:spPr>
        <p:txBody>
          <a:bodyPr/>
          <a:lstStyle>
            <a:lvl1pPr>
              <a:defRPr/>
            </a:lvl1pPr>
          </a:lstStyle>
          <a:p>
            <a:pPr>
              <a:defRPr/>
            </a:pPr>
            <a:fld id="{601F5320-AFD5-4193-83CF-97D7A87C57A9}" type="slidenum">
              <a:rPr lang="sv-SE" altLang="sv-SE"/>
              <a:pPr>
                <a:defRPr/>
              </a:pPr>
              <a:t>‹#›</a:t>
            </a:fld>
            <a:endParaRPr lang="sv-SE" altLang="sv-SE"/>
          </a:p>
        </p:txBody>
      </p:sp>
    </p:spTree>
    <p:extLst>
      <p:ext uri="{BB962C8B-B14F-4D97-AF65-F5344CB8AC3E}">
        <p14:creationId xmlns:p14="http://schemas.microsoft.com/office/powerpoint/2010/main" val="652266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00563" y="4124325"/>
            <a:ext cx="27003375" cy="8774113"/>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4500563" y="13238163"/>
            <a:ext cx="27003375" cy="60848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6">
            <a:extLst>
              <a:ext uri="{FF2B5EF4-FFF2-40B4-BE49-F238E27FC236}">
                <a16:creationId xmlns:a16="http://schemas.microsoft.com/office/drawing/2014/main" id="{3A0B7E49-2896-D2D7-C09E-329DBE9CF0B7}"/>
              </a:ext>
            </a:extLst>
          </p:cNvPr>
          <p:cNvSpPr>
            <a:spLocks noGrp="1" noChangeArrowheads="1"/>
          </p:cNvSpPr>
          <p:nvPr>
            <p:ph type="dt" sz="half" idx="10"/>
          </p:nvPr>
        </p:nvSpPr>
        <p:spPr>
          <a:ln/>
        </p:spPr>
        <p:txBody>
          <a:bodyPr/>
          <a:lstStyle>
            <a:lvl1pPr>
              <a:defRPr/>
            </a:lvl1pPr>
          </a:lstStyle>
          <a:p>
            <a:pPr>
              <a:defRPr/>
            </a:pPr>
            <a:endParaRPr lang="sv-SE" altLang="sv-SE"/>
          </a:p>
        </p:txBody>
      </p:sp>
      <p:sp>
        <p:nvSpPr>
          <p:cNvPr id="5" name="Rectangle 7">
            <a:extLst>
              <a:ext uri="{FF2B5EF4-FFF2-40B4-BE49-F238E27FC236}">
                <a16:creationId xmlns:a16="http://schemas.microsoft.com/office/drawing/2014/main" id="{591CE40B-88EA-0A5D-2B04-9C898CEF59B3}"/>
              </a:ext>
            </a:extLst>
          </p:cNvPr>
          <p:cNvSpPr>
            <a:spLocks noGrp="1" noChangeArrowheads="1"/>
          </p:cNvSpPr>
          <p:nvPr>
            <p:ph type="ftr" sz="quarter" idx="11"/>
          </p:nvPr>
        </p:nvSpPr>
        <p:spPr>
          <a:ln/>
        </p:spPr>
        <p:txBody>
          <a:bodyPr/>
          <a:lstStyle>
            <a:lvl1pPr>
              <a:defRPr/>
            </a:lvl1pPr>
          </a:lstStyle>
          <a:p>
            <a:pPr>
              <a:defRPr/>
            </a:pPr>
            <a:endParaRPr lang="sv-SE" altLang="sv-SE"/>
          </a:p>
        </p:txBody>
      </p:sp>
      <p:sp>
        <p:nvSpPr>
          <p:cNvPr id="6" name="Rectangle 8">
            <a:extLst>
              <a:ext uri="{FF2B5EF4-FFF2-40B4-BE49-F238E27FC236}">
                <a16:creationId xmlns:a16="http://schemas.microsoft.com/office/drawing/2014/main" id="{C4E5F8D2-8596-2F88-4401-A9CE46EC6CCA}"/>
              </a:ext>
            </a:extLst>
          </p:cNvPr>
          <p:cNvSpPr>
            <a:spLocks noGrp="1" noChangeArrowheads="1"/>
          </p:cNvSpPr>
          <p:nvPr>
            <p:ph type="sldNum" sz="quarter" idx="12"/>
          </p:nvPr>
        </p:nvSpPr>
        <p:spPr>
          <a:ln/>
        </p:spPr>
        <p:txBody>
          <a:bodyPr/>
          <a:lstStyle>
            <a:lvl1pPr>
              <a:defRPr/>
            </a:lvl1pPr>
          </a:lstStyle>
          <a:p>
            <a:pPr>
              <a:defRPr/>
            </a:pPr>
            <a:fld id="{D54F2D01-89F3-4406-BE21-A6CF78110C54}" type="slidenum">
              <a:rPr lang="sv-SE" altLang="sv-SE"/>
              <a:pPr>
                <a:defRPr/>
              </a:pPr>
              <a:t>‹#›</a:t>
            </a:fld>
            <a:endParaRPr lang="sv-SE" altLang="sv-SE"/>
          </a:p>
        </p:txBody>
      </p:sp>
    </p:spTree>
    <p:extLst>
      <p:ext uri="{BB962C8B-B14F-4D97-AF65-F5344CB8AC3E}">
        <p14:creationId xmlns:p14="http://schemas.microsoft.com/office/powerpoint/2010/main" val="2147880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74913" y="1341438"/>
            <a:ext cx="31054675" cy="4872037"/>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5FB7AA63-416A-535B-72FB-D4D086FC7E01}"/>
              </a:ext>
            </a:extLst>
          </p:cNvPr>
          <p:cNvSpPr>
            <a:spLocks noGrp="1" noChangeArrowheads="1"/>
          </p:cNvSpPr>
          <p:nvPr>
            <p:ph type="dt" sz="half" idx="10"/>
          </p:nvPr>
        </p:nvSpPr>
        <p:spPr>
          <a:ln/>
        </p:spPr>
        <p:txBody>
          <a:bodyPr/>
          <a:lstStyle>
            <a:lvl1pPr>
              <a:defRPr/>
            </a:lvl1pPr>
          </a:lstStyle>
          <a:p>
            <a:pPr>
              <a:defRPr/>
            </a:pPr>
            <a:endParaRPr lang="sv-SE" altLang="sv-SE"/>
          </a:p>
        </p:txBody>
      </p:sp>
      <p:sp>
        <p:nvSpPr>
          <p:cNvPr id="5" name="Rectangle 7">
            <a:extLst>
              <a:ext uri="{FF2B5EF4-FFF2-40B4-BE49-F238E27FC236}">
                <a16:creationId xmlns:a16="http://schemas.microsoft.com/office/drawing/2014/main" id="{944FDEBB-E8DD-8807-9E0E-E91D632EFEC2}"/>
              </a:ext>
            </a:extLst>
          </p:cNvPr>
          <p:cNvSpPr>
            <a:spLocks noGrp="1" noChangeArrowheads="1"/>
          </p:cNvSpPr>
          <p:nvPr>
            <p:ph type="ftr" sz="quarter" idx="11"/>
          </p:nvPr>
        </p:nvSpPr>
        <p:spPr>
          <a:ln/>
        </p:spPr>
        <p:txBody>
          <a:bodyPr/>
          <a:lstStyle>
            <a:lvl1pPr>
              <a:defRPr/>
            </a:lvl1pPr>
          </a:lstStyle>
          <a:p>
            <a:pPr>
              <a:defRPr/>
            </a:pPr>
            <a:endParaRPr lang="sv-SE" altLang="sv-SE"/>
          </a:p>
        </p:txBody>
      </p:sp>
      <p:sp>
        <p:nvSpPr>
          <p:cNvPr id="6" name="Rectangle 8">
            <a:extLst>
              <a:ext uri="{FF2B5EF4-FFF2-40B4-BE49-F238E27FC236}">
                <a16:creationId xmlns:a16="http://schemas.microsoft.com/office/drawing/2014/main" id="{E065B10E-B05E-5AD0-7138-66F4B5857791}"/>
              </a:ext>
            </a:extLst>
          </p:cNvPr>
          <p:cNvSpPr>
            <a:spLocks noGrp="1" noChangeArrowheads="1"/>
          </p:cNvSpPr>
          <p:nvPr>
            <p:ph type="sldNum" sz="quarter" idx="12"/>
          </p:nvPr>
        </p:nvSpPr>
        <p:spPr>
          <a:ln/>
        </p:spPr>
        <p:txBody>
          <a:bodyPr/>
          <a:lstStyle>
            <a:lvl1pPr>
              <a:defRPr/>
            </a:lvl1pPr>
          </a:lstStyle>
          <a:p>
            <a:pPr>
              <a:defRPr/>
            </a:pPr>
            <a:fld id="{A4A62457-5EE3-4334-BFDA-A593A27245F1}" type="slidenum">
              <a:rPr lang="sv-SE" altLang="sv-SE"/>
              <a:pPr>
                <a:defRPr/>
              </a:pPr>
              <a:t>‹#›</a:t>
            </a:fld>
            <a:endParaRPr lang="sv-SE" altLang="sv-SE"/>
          </a:p>
        </p:txBody>
      </p:sp>
    </p:spTree>
    <p:extLst>
      <p:ext uri="{BB962C8B-B14F-4D97-AF65-F5344CB8AC3E}">
        <p14:creationId xmlns:p14="http://schemas.microsoft.com/office/powerpoint/2010/main" val="3411857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3" y="6283325"/>
            <a:ext cx="31054675" cy="10483850"/>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2455863" y="16865600"/>
            <a:ext cx="31054675" cy="551338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6">
            <a:extLst>
              <a:ext uri="{FF2B5EF4-FFF2-40B4-BE49-F238E27FC236}">
                <a16:creationId xmlns:a16="http://schemas.microsoft.com/office/drawing/2014/main" id="{A8AD5656-1039-CE3C-E076-547492034781}"/>
              </a:ext>
            </a:extLst>
          </p:cNvPr>
          <p:cNvSpPr>
            <a:spLocks noGrp="1" noChangeArrowheads="1"/>
          </p:cNvSpPr>
          <p:nvPr>
            <p:ph type="dt" sz="half" idx="10"/>
          </p:nvPr>
        </p:nvSpPr>
        <p:spPr>
          <a:ln/>
        </p:spPr>
        <p:txBody>
          <a:bodyPr/>
          <a:lstStyle>
            <a:lvl1pPr>
              <a:defRPr/>
            </a:lvl1pPr>
          </a:lstStyle>
          <a:p>
            <a:pPr>
              <a:defRPr/>
            </a:pPr>
            <a:endParaRPr lang="sv-SE" altLang="sv-SE"/>
          </a:p>
        </p:txBody>
      </p:sp>
      <p:sp>
        <p:nvSpPr>
          <p:cNvPr id="5" name="Rectangle 7">
            <a:extLst>
              <a:ext uri="{FF2B5EF4-FFF2-40B4-BE49-F238E27FC236}">
                <a16:creationId xmlns:a16="http://schemas.microsoft.com/office/drawing/2014/main" id="{8A8B8F2A-29FD-AB9B-C81E-875D0CF8FD6B}"/>
              </a:ext>
            </a:extLst>
          </p:cNvPr>
          <p:cNvSpPr>
            <a:spLocks noGrp="1" noChangeArrowheads="1"/>
          </p:cNvSpPr>
          <p:nvPr>
            <p:ph type="ftr" sz="quarter" idx="11"/>
          </p:nvPr>
        </p:nvSpPr>
        <p:spPr>
          <a:ln/>
        </p:spPr>
        <p:txBody>
          <a:bodyPr/>
          <a:lstStyle>
            <a:lvl1pPr>
              <a:defRPr/>
            </a:lvl1pPr>
          </a:lstStyle>
          <a:p>
            <a:pPr>
              <a:defRPr/>
            </a:pPr>
            <a:endParaRPr lang="sv-SE" altLang="sv-SE"/>
          </a:p>
        </p:txBody>
      </p:sp>
      <p:sp>
        <p:nvSpPr>
          <p:cNvPr id="6" name="Rectangle 8">
            <a:extLst>
              <a:ext uri="{FF2B5EF4-FFF2-40B4-BE49-F238E27FC236}">
                <a16:creationId xmlns:a16="http://schemas.microsoft.com/office/drawing/2014/main" id="{781C99A1-4473-81F5-EE7B-E19A767EBB40}"/>
              </a:ext>
            </a:extLst>
          </p:cNvPr>
          <p:cNvSpPr>
            <a:spLocks noGrp="1" noChangeArrowheads="1"/>
          </p:cNvSpPr>
          <p:nvPr>
            <p:ph type="sldNum" sz="quarter" idx="12"/>
          </p:nvPr>
        </p:nvSpPr>
        <p:spPr>
          <a:ln/>
        </p:spPr>
        <p:txBody>
          <a:bodyPr/>
          <a:lstStyle>
            <a:lvl1pPr>
              <a:defRPr/>
            </a:lvl1pPr>
          </a:lstStyle>
          <a:p>
            <a:pPr>
              <a:defRPr/>
            </a:pPr>
            <a:fld id="{87FB4EFD-1B5B-4E66-AD4D-9FB69987B692}" type="slidenum">
              <a:rPr lang="sv-SE" altLang="sv-SE"/>
              <a:pPr>
                <a:defRPr/>
              </a:pPr>
              <a:t>‹#›</a:t>
            </a:fld>
            <a:endParaRPr lang="sv-SE" altLang="sv-SE"/>
          </a:p>
        </p:txBody>
      </p:sp>
    </p:spTree>
    <p:extLst>
      <p:ext uri="{BB962C8B-B14F-4D97-AF65-F5344CB8AC3E}">
        <p14:creationId xmlns:p14="http://schemas.microsoft.com/office/powerpoint/2010/main" val="1371971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474913" y="1341438"/>
            <a:ext cx="31054675" cy="4872037"/>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587500" y="7280275"/>
            <a:ext cx="5737225" cy="15122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77125" y="7280275"/>
            <a:ext cx="5737225" cy="15122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8CFDC6BC-FD86-889D-3A4C-4ABD08926868}"/>
              </a:ext>
            </a:extLst>
          </p:cNvPr>
          <p:cNvSpPr>
            <a:spLocks noGrp="1" noChangeArrowheads="1"/>
          </p:cNvSpPr>
          <p:nvPr>
            <p:ph type="dt" sz="half" idx="10"/>
          </p:nvPr>
        </p:nvSpPr>
        <p:spPr>
          <a:ln/>
        </p:spPr>
        <p:txBody>
          <a:bodyPr/>
          <a:lstStyle>
            <a:lvl1pPr>
              <a:defRPr/>
            </a:lvl1pPr>
          </a:lstStyle>
          <a:p>
            <a:pPr>
              <a:defRPr/>
            </a:pPr>
            <a:endParaRPr lang="sv-SE" altLang="sv-SE"/>
          </a:p>
        </p:txBody>
      </p:sp>
      <p:sp>
        <p:nvSpPr>
          <p:cNvPr id="6" name="Rectangle 7">
            <a:extLst>
              <a:ext uri="{FF2B5EF4-FFF2-40B4-BE49-F238E27FC236}">
                <a16:creationId xmlns:a16="http://schemas.microsoft.com/office/drawing/2014/main" id="{497E17F8-F547-4167-D4D6-F359816820BF}"/>
              </a:ext>
            </a:extLst>
          </p:cNvPr>
          <p:cNvSpPr>
            <a:spLocks noGrp="1" noChangeArrowheads="1"/>
          </p:cNvSpPr>
          <p:nvPr>
            <p:ph type="ftr" sz="quarter" idx="11"/>
          </p:nvPr>
        </p:nvSpPr>
        <p:spPr>
          <a:ln/>
        </p:spPr>
        <p:txBody>
          <a:bodyPr/>
          <a:lstStyle>
            <a:lvl1pPr>
              <a:defRPr/>
            </a:lvl1pPr>
          </a:lstStyle>
          <a:p>
            <a:pPr>
              <a:defRPr/>
            </a:pPr>
            <a:endParaRPr lang="sv-SE" altLang="sv-SE"/>
          </a:p>
        </p:txBody>
      </p:sp>
      <p:sp>
        <p:nvSpPr>
          <p:cNvPr id="7" name="Rectangle 8">
            <a:extLst>
              <a:ext uri="{FF2B5EF4-FFF2-40B4-BE49-F238E27FC236}">
                <a16:creationId xmlns:a16="http://schemas.microsoft.com/office/drawing/2014/main" id="{90D5E935-96B0-D7E1-1F5F-1BA2E19BF00D}"/>
              </a:ext>
            </a:extLst>
          </p:cNvPr>
          <p:cNvSpPr>
            <a:spLocks noGrp="1" noChangeArrowheads="1"/>
          </p:cNvSpPr>
          <p:nvPr>
            <p:ph type="sldNum" sz="quarter" idx="12"/>
          </p:nvPr>
        </p:nvSpPr>
        <p:spPr>
          <a:ln/>
        </p:spPr>
        <p:txBody>
          <a:bodyPr/>
          <a:lstStyle>
            <a:lvl1pPr>
              <a:defRPr/>
            </a:lvl1pPr>
          </a:lstStyle>
          <a:p>
            <a:pPr>
              <a:defRPr/>
            </a:pPr>
            <a:fld id="{25C73847-D3A2-4630-A90A-9B3670396FCB}" type="slidenum">
              <a:rPr lang="sv-SE" altLang="sv-SE"/>
              <a:pPr>
                <a:defRPr/>
              </a:pPr>
              <a:t>‹#›</a:t>
            </a:fld>
            <a:endParaRPr lang="sv-SE" altLang="sv-SE"/>
          </a:p>
        </p:txBody>
      </p:sp>
    </p:spTree>
    <p:extLst>
      <p:ext uri="{BB962C8B-B14F-4D97-AF65-F5344CB8AC3E}">
        <p14:creationId xmlns:p14="http://schemas.microsoft.com/office/powerpoint/2010/main" val="4215607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5" y="1341438"/>
            <a:ext cx="31054675" cy="4872037"/>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2479675" y="6178550"/>
            <a:ext cx="15232063" cy="3027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479675" y="9205913"/>
            <a:ext cx="15232063" cy="13541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227675" y="6178550"/>
            <a:ext cx="15306675" cy="3027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227675" y="9205913"/>
            <a:ext cx="15306675" cy="13541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66A139BB-9867-AC82-B1F7-0CD0C940C781}"/>
              </a:ext>
            </a:extLst>
          </p:cNvPr>
          <p:cNvSpPr>
            <a:spLocks noGrp="1" noChangeArrowheads="1"/>
          </p:cNvSpPr>
          <p:nvPr>
            <p:ph type="dt" sz="half" idx="10"/>
          </p:nvPr>
        </p:nvSpPr>
        <p:spPr>
          <a:ln/>
        </p:spPr>
        <p:txBody>
          <a:bodyPr/>
          <a:lstStyle>
            <a:lvl1pPr>
              <a:defRPr/>
            </a:lvl1pPr>
          </a:lstStyle>
          <a:p>
            <a:pPr>
              <a:defRPr/>
            </a:pPr>
            <a:endParaRPr lang="sv-SE" altLang="sv-SE"/>
          </a:p>
        </p:txBody>
      </p:sp>
      <p:sp>
        <p:nvSpPr>
          <p:cNvPr id="8" name="Rectangle 7">
            <a:extLst>
              <a:ext uri="{FF2B5EF4-FFF2-40B4-BE49-F238E27FC236}">
                <a16:creationId xmlns:a16="http://schemas.microsoft.com/office/drawing/2014/main" id="{D256F8E5-C2F9-79B8-0D9B-9E6F2CDA0A01}"/>
              </a:ext>
            </a:extLst>
          </p:cNvPr>
          <p:cNvSpPr>
            <a:spLocks noGrp="1" noChangeArrowheads="1"/>
          </p:cNvSpPr>
          <p:nvPr>
            <p:ph type="ftr" sz="quarter" idx="11"/>
          </p:nvPr>
        </p:nvSpPr>
        <p:spPr>
          <a:ln/>
        </p:spPr>
        <p:txBody>
          <a:bodyPr/>
          <a:lstStyle>
            <a:lvl1pPr>
              <a:defRPr/>
            </a:lvl1pPr>
          </a:lstStyle>
          <a:p>
            <a:pPr>
              <a:defRPr/>
            </a:pPr>
            <a:endParaRPr lang="sv-SE" altLang="sv-SE"/>
          </a:p>
        </p:txBody>
      </p:sp>
      <p:sp>
        <p:nvSpPr>
          <p:cNvPr id="9" name="Rectangle 8">
            <a:extLst>
              <a:ext uri="{FF2B5EF4-FFF2-40B4-BE49-F238E27FC236}">
                <a16:creationId xmlns:a16="http://schemas.microsoft.com/office/drawing/2014/main" id="{5E134A5D-6E4B-5029-B574-68DDB5828A5D}"/>
              </a:ext>
            </a:extLst>
          </p:cNvPr>
          <p:cNvSpPr>
            <a:spLocks noGrp="1" noChangeArrowheads="1"/>
          </p:cNvSpPr>
          <p:nvPr>
            <p:ph type="sldNum" sz="quarter" idx="12"/>
          </p:nvPr>
        </p:nvSpPr>
        <p:spPr>
          <a:ln/>
        </p:spPr>
        <p:txBody>
          <a:bodyPr/>
          <a:lstStyle>
            <a:lvl1pPr>
              <a:defRPr/>
            </a:lvl1pPr>
          </a:lstStyle>
          <a:p>
            <a:pPr>
              <a:defRPr/>
            </a:pPr>
            <a:fld id="{A159FEA8-B0EE-4752-9C1E-66DC7890E002}" type="slidenum">
              <a:rPr lang="sv-SE" altLang="sv-SE"/>
              <a:pPr>
                <a:defRPr/>
              </a:pPr>
              <a:t>‹#›</a:t>
            </a:fld>
            <a:endParaRPr lang="sv-SE" altLang="sv-SE"/>
          </a:p>
        </p:txBody>
      </p:sp>
    </p:spTree>
    <p:extLst>
      <p:ext uri="{BB962C8B-B14F-4D97-AF65-F5344CB8AC3E}">
        <p14:creationId xmlns:p14="http://schemas.microsoft.com/office/powerpoint/2010/main" val="1491921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474913" y="1341438"/>
            <a:ext cx="31054675" cy="4872037"/>
          </a:xfrm>
          <a:prstGeom prst="rect">
            <a:avLst/>
          </a:prstGeom>
        </p:spPr>
        <p:txBody>
          <a:bodyPr/>
          <a:lstStyle/>
          <a:p>
            <a:r>
              <a:rPr lang="en-US"/>
              <a:t>Click to edit Master title style</a:t>
            </a:r>
          </a:p>
        </p:txBody>
      </p:sp>
      <p:sp>
        <p:nvSpPr>
          <p:cNvPr id="3" name="Rectangle 6">
            <a:extLst>
              <a:ext uri="{FF2B5EF4-FFF2-40B4-BE49-F238E27FC236}">
                <a16:creationId xmlns:a16="http://schemas.microsoft.com/office/drawing/2014/main" id="{47E9E323-F1F3-3E42-ECCD-9E07218CDA43}"/>
              </a:ext>
            </a:extLst>
          </p:cNvPr>
          <p:cNvSpPr>
            <a:spLocks noGrp="1" noChangeArrowheads="1"/>
          </p:cNvSpPr>
          <p:nvPr>
            <p:ph type="dt" sz="half" idx="10"/>
          </p:nvPr>
        </p:nvSpPr>
        <p:spPr>
          <a:ln/>
        </p:spPr>
        <p:txBody>
          <a:bodyPr/>
          <a:lstStyle>
            <a:lvl1pPr>
              <a:defRPr/>
            </a:lvl1pPr>
          </a:lstStyle>
          <a:p>
            <a:pPr>
              <a:defRPr/>
            </a:pPr>
            <a:endParaRPr lang="sv-SE" altLang="sv-SE"/>
          </a:p>
        </p:txBody>
      </p:sp>
      <p:sp>
        <p:nvSpPr>
          <p:cNvPr id="4" name="Rectangle 7">
            <a:extLst>
              <a:ext uri="{FF2B5EF4-FFF2-40B4-BE49-F238E27FC236}">
                <a16:creationId xmlns:a16="http://schemas.microsoft.com/office/drawing/2014/main" id="{02041494-B358-9DBD-DDC3-2CC687680D2E}"/>
              </a:ext>
            </a:extLst>
          </p:cNvPr>
          <p:cNvSpPr>
            <a:spLocks noGrp="1" noChangeArrowheads="1"/>
          </p:cNvSpPr>
          <p:nvPr>
            <p:ph type="ftr" sz="quarter" idx="11"/>
          </p:nvPr>
        </p:nvSpPr>
        <p:spPr>
          <a:ln/>
        </p:spPr>
        <p:txBody>
          <a:bodyPr/>
          <a:lstStyle>
            <a:lvl1pPr>
              <a:defRPr/>
            </a:lvl1pPr>
          </a:lstStyle>
          <a:p>
            <a:pPr>
              <a:defRPr/>
            </a:pPr>
            <a:endParaRPr lang="sv-SE" altLang="sv-SE"/>
          </a:p>
        </p:txBody>
      </p:sp>
      <p:sp>
        <p:nvSpPr>
          <p:cNvPr id="5" name="Rectangle 8">
            <a:extLst>
              <a:ext uri="{FF2B5EF4-FFF2-40B4-BE49-F238E27FC236}">
                <a16:creationId xmlns:a16="http://schemas.microsoft.com/office/drawing/2014/main" id="{714EE693-B25D-5306-7CDD-581B383AA8DC}"/>
              </a:ext>
            </a:extLst>
          </p:cNvPr>
          <p:cNvSpPr>
            <a:spLocks noGrp="1" noChangeArrowheads="1"/>
          </p:cNvSpPr>
          <p:nvPr>
            <p:ph type="sldNum" sz="quarter" idx="12"/>
          </p:nvPr>
        </p:nvSpPr>
        <p:spPr>
          <a:ln/>
        </p:spPr>
        <p:txBody>
          <a:bodyPr/>
          <a:lstStyle>
            <a:lvl1pPr>
              <a:defRPr/>
            </a:lvl1pPr>
          </a:lstStyle>
          <a:p>
            <a:pPr>
              <a:defRPr/>
            </a:pPr>
            <a:fld id="{7FE618C8-2487-479C-9721-EA46DC93A111}" type="slidenum">
              <a:rPr lang="sv-SE" altLang="sv-SE"/>
              <a:pPr>
                <a:defRPr/>
              </a:pPr>
              <a:t>‹#›</a:t>
            </a:fld>
            <a:endParaRPr lang="sv-SE" altLang="sv-SE"/>
          </a:p>
        </p:txBody>
      </p:sp>
    </p:spTree>
    <p:extLst>
      <p:ext uri="{BB962C8B-B14F-4D97-AF65-F5344CB8AC3E}">
        <p14:creationId xmlns:p14="http://schemas.microsoft.com/office/powerpoint/2010/main" val="4834499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90FC42C-1460-1C8C-837B-663A61A2988F}"/>
              </a:ext>
            </a:extLst>
          </p:cNvPr>
          <p:cNvSpPr>
            <a:spLocks noGrp="1" noChangeArrowheads="1"/>
          </p:cNvSpPr>
          <p:nvPr>
            <p:ph type="dt" sz="half" idx="10"/>
          </p:nvPr>
        </p:nvSpPr>
        <p:spPr>
          <a:ln/>
        </p:spPr>
        <p:txBody>
          <a:bodyPr/>
          <a:lstStyle>
            <a:lvl1pPr>
              <a:defRPr/>
            </a:lvl1pPr>
          </a:lstStyle>
          <a:p>
            <a:pPr>
              <a:defRPr/>
            </a:pPr>
            <a:endParaRPr lang="sv-SE" altLang="sv-SE"/>
          </a:p>
        </p:txBody>
      </p:sp>
      <p:sp>
        <p:nvSpPr>
          <p:cNvPr id="3" name="Rectangle 7">
            <a:extLst>
              <a:ext uri="{FF2B5EF4-FFF2-40B4-BE49-F238E27FC236}">
                <a16:creationId xmlns:a16="http://schemas.microsoft.com/office/drawing/2014/main" id="{E652E6EF-5CE8-542E-BA41-98CB7DB946EB}"/>
              </a:ext>
            </a:extLst>
          </p:cNvPr>
          <p:cNvSpPr>
            <a:spLocks noGrp="1" noChangeArrowheads="1"/>
          </p:cNvSpPr>
          <p:nvPr>
            <p:ph type="ftr" sz="quarter" idx="11"/>
          </p:nvPr>
        </p:nvSpPr>
        <p:spPr>
          <a:ln/>
        </p:spPr>
        <p:txBody>
          <a:bodyPr/>
          <a:lstStyle>
            <a:lvl1pPr>
              <a:defRPr/>
            </a:lvl1pPr>
          </a:lstStyle>
          <a:p>
            <a:pPr>
              <a:defRPr/>
            </a:pPr>
            <a:endParaRPr lang="sv-SE" altLang="sv-SE"/>
          </a:p>
        </p:txBody>
      </p:sp>
      <p:sp>
        <p:nvSpPr>
          <p:cNvPr id="4" name="Rectangle 8">
            <a:extLst>
              <a:ext uri="{FF2B5EF4-FFF2-40B4-BE49-F238E27FC236}">
                <a16:creationId xmlns:a16="http://schemas.microsoft.com/office/drawing/2014/main" id="{637A9AA5-1031-14A8-A817-3F3ACF5B3E5D}"/>
              </a:ext>
            </a:extLst>
          </p:cNvPr>
          <p:cNvSpPr>
            <a:spLocks noGrp="1" noChangeArrowheads="1"/>
          </p:cNvSpPr>
          <p:nvPr>
            <p:ph type="sldNum" sz="quarter" idx="12"/>
          </p:nvPr>
        </p:nvSpPr>
        <p:spPr>
          <a:ln/>
        </p:spPr>
        <p:txBody>
          <a:bodyPr/>
          <a:lstStyle>
            <a:lvl1pPr>
              <a:defRPr/>
            </a:lvl1pPr>
          </a:lstStyle>
          <a:p>
            <a:pPr>
              <a:defRPr/>
            </a:pPr>
            <a:fld id="{C4CC9724-B1C9-4B7A-9D8B-18A704BA4539}" type="slidenum">
              <a:rPr lang="sv-SE" altLang="sv-SE"/>
              <a:pPr>
                <a:defRPr/>
              </a:pPr>
              <a:t>‹#›</a:t>
            </a:fld>
            <a:endParaRPr lang="sv-SE" altLang="sv-SE"/>
          </a:p>
        </p:txBody>
      </p:sp>
    </p:spTree>
    <p:extLst>
      <p:ext uri="{BB962C8B-B14F-4D97-AF65-F5344CB8AC3E}">
        <p14:creationId xmlns:p14="http://schemas.microsoft.com/office/powerpoint/2010/main" val="39269628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5" y="1679575"/>
            <a:ext cx="11612563" cy="5881688"/>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15306675" y="3629025"/>
            <a:ext cx="18227675" cy="179101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479675" y="7561263"/>
            <a:ext cx="11612563" cy="140065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6">
            <a:extLst>
              <a:ext uri="{FF2B5EF4-FFF2-40B4-BE49-F238E27FC236}">
                <a16:creationId xmlns:a16="http://schemas.microsoft.com/office/drawing/2014/main" id="{86FFD8F7-8463-F5A3-BFD1-10E3C05821EE}"/>
              </a:ext>
            </a:extLst>
          </p:cNvPr>
          <p:cNvSpPr>
            <a:spLocks noGrp="1" noChangeArrowheads="1"/>
          </p:cNvSpPr>
          <p:nvPr>
            <p:ph type="dt" sz="half" idx="10"/>
          </p:nvPr>
        </p:nvSpPr>
        <p:spPr>
          <a:ln/>
        </p:spPr>
        <p:txBody>
          <a:bodyPr/>
          <a:lstStyle>
            <a:lvl1pPr>
              <a:defRPr/>
            </a:lvl1pPr>
          </a:lstStyle>
          <a:p>
            <a:pPr>
              <a:defRPr/>
            </a:pPr>
            <a:endParaRPr lang="sv-SE" altLang="sv-SE"/>
          </a:p>
        </p:txBody>
      </p:sp>
      <p:sp>
        <p:nvSpPr>
          <p:cNvPr id="6" name="Rectangle 7">
            <a:extLst>
              <a:ext uri="{FF2B5EF4-FFF2-40B4-BE49-F238E27FC236}">
                <a16:creationId xmlns:a16="http://schemas.microsoft.com/office/drawing/2014/main" id="{D36E7111-5D72-6474-C1DE-CF439AABD085}"/>
              </a:ext>
            </a:extLst>
          </p:cNvPr>
          <p:cNvSpPr>
            <a:spLocks noGrp="1" noChangeArrowheads="1"/>
          </p:cNvSpPr>
          <p:nvPr>
            <p:ph type="ftr" sz="quarter" idx="11"/>
          </p:nvPr>
        </p:nvSpPr>
        <p:spPr>
          <a:ln/>
        </p:spPr>
        <p:txBody>
          <a:bodyPr/>
          <a:lstStyle>
            <a:lvl1pPr>
              <a:defRPr/>
            </a:lvl1pPr>
          </a:lstStyle>
          <a:p>
            <a:pPr>
              <a:defRPr/>
            </a:pPr>
            <a:endParaRPr lang="sv-SE" altLang="sv-SE"/>
          </a:p>
        </p:txBody>
      </p:sp>
      <p:sp>
        <p:nvSpPr>
          <p:cNvPr id="7" name="Rectangle 8">
            <a:extLst>
              <a:ext uri="{FF2B5EF4-FFF2-40B4-BE49-F238E27FC236}">
                <a16:creationId xmlns:a16="http://schemas.microsoft.com/office/drawing/2014/main" id="{3EE0B863-64B1-4C18-09C1-E92FC8980A6B}"/>
              </a:ext>
            </a:extLst>
          </p:cNvPr>
          <p:cNvSpPr>
            <a:spLocks noGrp="1" noChangeArrowheads="1"/>
          </p:cNvSpPr>
          <p:nvPr>
            <p:ph type="sldNum" sz="quarter" idx="12"/>
          </p:nvPr>
        </p:nvSpPr>
        <p:spPr>
          <a:ln/>
        </p:spPr>
        <p:txBody>
          <a:bodyPr/>
          <a:lstStyle>
            <a:lvl1pPr>
              <a:defRPr/>
            </a:lvl1pPr>
          </a:lstStyle>
          <a:p>
            <a:pPr>
              <a:defRPr/>
            </a:pPr>
            <a:fld id="{6D721C4E-A53D-4958-8175-C10D1F2A8A8B}" type="slidenum">
              <a:rPr lang="sv-SE" altLang="sv-SE"/>
              <a:pPr>
                <a:defRPr/>
              </a:pPr>
              <a:t>‹#›</a:t>
            </a:fld>
            <a:endParaRPr lang="sv-SE" altLang="sv-SE"/>
          </a:p>
        </p:txBody>
      </p:sp>
    </p:spTree>
    <p:extLst>
      <p:ext uri="{BB962C8B-B14F-4D97-AF65-F5344CB8AC3E}">
        <p14:creationId xmlns:p14="http://schemas.microsoft.com/office/powerpoint/2010/main" val="358110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74913" y="1341438"/>
            <a:ext cx="31054675" cy="4872037"/>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C20DB74-03DD-856A-C869-CBEC02AD47D1}"/>
              </a:ext>
            </a:extLst>
          </p:cNvPr>
          <p:cNvSpPr>
            <a:spLocks noGrp="1" noChangeArrowheads="1"/>
          </p:cNvSpPr>
          <p:nvPr>
            <p:ph type="dt" sz="half" idx="10"/>
          </p:nvPr>
        </p:nvSpPr>
        <p:spPr>
          <a:ln/>
        </p:spPr>
        <p:txBody>
          <a:bodyPr/>
          <a:lstStyle>
            <a:lvl1pPr>
              <a:defRPr/>
            </a:lvl1pPr>
          </a:lstStyle>
          <a:p>
            <a:pPr>
              <a:defRPr/>
            </a:pPr>
            <a:endParaRPr lang="sv-SE" altLang="sv-SE"/>
          </a:p>
        </p:txBody>
      </p:sp>
      <p:sp>
        <p:nvSpPr>
          <p:cNvPr id="5" name="Rectangle 5">
            <a:extLst>
              <a:ext uri="{FF2B5EF4-FFF2-40B4-BE49-F238E27FC236}">
                <a16:creationId xmlns:a16="http://schemas.microsoft.com/office/drawing/2014/main" id="{99750D97-5911-07CB-21CC-0BB518798D3B}"/>
              </a:ext>
            </a:extLst>
          </p:cNvPr>
          <p:cNvSpPr>
            <a:spLocks noGrp="1" noChangeArrowheads="1"/>
          </p:cNvSpPr>
          <p:nvPr>
            <p:ph type="ftr" sz="quarter" idx="11"/>
          </p:nvPr>
        </p:nvSpPr>
        <p:spPr>
          <a:ln/>
        </p:spPr>
        <p:txBody>
          <a:bodyPr/>
          <a:lstStyle>
            <a:lvl1pPr>
              <a:defRPr/>
            </a:lvl1pPr>
          </a:lstStyle>
          <a:p>
            <a:pPr>
              <a:defRPr/>
            </a:pPr>
            <a:endParaRPr lang="sv-SE" altLang="sv-SE"/>
          </a:p>
        </p:txBody>
      </p:sp>
      <p:sp>
        <p:nvSpPr>
          <p:cNvPr id="6" name="Rectangle 6">
            <a:extLst>
              <a:ext uri="{FF2B5EF4-FFF2-40B4-BE49-F238E27FC236}">
                <a16:creationId xmlns:a16="http://schemas.microsoft.com/office/drawing/2014/main" id="{F2877FA0-CA96-D6BD-D57F-89269CB24514}"/>
              </a:ext>
            </a:extLst>
          </p:cNvPr>
          <p:cNvSpPr>
            <a:spLocks noGrp="1" noChangeArrowheads="1"/>
          </p:cNvSpPr>
          <p:nvPr>
            <p:ph type="sldNum" sz="quarter" idx="12"/>
          </p:nvPr>
        </p:nvSpPr>
        <p:spPr>
          <a:ln/>
        </p:spPr>
        <p:txBody>
          <a:bodyPr/>
          <a:lstStyle>
            <a:lvl1pPr>
              <a:defRPr/>
            </a:lvl1pPr>
          </a:lstStyle>
          <a:p>
            <a:pPr>
              <a:defRPr/>
            </a:pPr>
            <a:fld id="{3BC4A0F9-BFE3-42F5-815E-F01B3F5970E6}" type="slidenum">
              <a:rPr lang="sv-SE" altLang="sv-SE"/>
              <a:pPr>
                <a:defRPr/>
              </a:pPr>
              <a:t>‹#›</a:t>
            </a:fld>
            <a:endParaRPr lang="sv-SE" altLang="sv-SE"/>
          </a:p>
        </p:txBody>
      </p:sp>
    </p:spTree>
    <p:extLst>
      <p:ext uri="{BB962C8B-B14F-4D97-AF65-F5344CB8AC3E}">
        <p14:creationId xmlns:p14="http://schemas.microsoft.com/office/powerpoint/2010/main" val="2041758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5" y="1679575"/>
            <a:ext cx="11612563" cy="5881688"/>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15306675" y="3629025"/>
            <a:ext cx="18227675" cy="17910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479675" y="7561263"/>
            <a:ext cx="11612563" cy="140065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6">
            <a:extLst>
              <a:ext uri="{FF2B5EF4-FFF2-40B4-BE49-F238E27FC236}">
                <a16:creationId xmlns:a16="http://schemas.microsoft.com/office/drawing/2014/main" id="{7E0EC519-1661-F2A6-A7E2-BCADD393642A}"/>
              </a:ext>
            </a:extLst>
          </p:cNvPr>
          <p:cNvSpPr>
            <a:spLocks noGrp="1" noChangeArrowheads="1"/>
          </p:cNvSpPr>
          <p:nvPr>
            <p:ph type="dt" sz="half" idx="10"/>
          </p:nvPr>
        </p:nvSpPr>
        <p:spPr>
          <a:ln/>
        </p:spPr>
        <p:txBody>
          <a:bodyPr/>
          <a:lstStyle>
            <a:lvl1pPr>
              <a:defRPr/>
            </a:lvl1pPr>
          </a:lstStyle>
          <a:p>
            <a:pPr>
              <a:defRPr/>
            </a:pPr>
            <a:endParaRPr lang="sv-SE" altLang="sv-SE"/>
          </a:p>
        </p:txBody>
      </p:sp>
      <p:sp>
        <p:nvSpPr>
          <p:cNvPr id="6" name="Rectangle 7">
            <a:extLst>
              <a:ext uri="{FF2B5EF4-FFF2-40B4-BE49-F238E27FC236}">
                <a16:creationId xmlns:a16="http://schemas.microsoft.com/office/drawing/2014/main" id="{B5C7EABE-8A81-ACB0-A905-8C19D6D792FA}"/>
              </a:ext>
            </a:extLst>
          </p:cNvPr>
          <p:cNvSpPr>
            <a:spLocks noGrp="1" noChangeArrowheads="1"/>
          </p:cNvSpPr>
          <p:nvPr>
            <p:ph type="ftr" sz="quarter" idx="11"/>
          </p:nvPr>
        </p:nvSpPr>
        <p:spPr>
          <a:ln/>
        </p:spPr>
        <p:txBody>
          <a:bodyPr/>
          <a:lstStyle>
            <a:lvl1pPr>
              <a:defRPr/>
            </a:lvl1pPr>
          </a:lstStyle>
          <a:p>
            <a:pPr>
              <a:defRPr/>
            </a:pPr>
            <a:endParaRPr lang="sv-SE" altLang="sv-SE"/>
          </a:p>
        </p:txBody>
      </p:sp>
      <p:sp>
        <p:nvSpPr>
          <p:cNvPr id="7" name="Rectangle 8">
            <a:extLst>
              <a:ext uri="{FF2B5EF4-FFF2-40B4-BE49-F238E27FC236}">
                <a16:creationId xmlns:a16="http://schemas.microsoft.com/office/drawing/2014/main" id="{6C22D320-277F-CC41-82D0-634EA373C187}"/>
              </a:ext>
            </a:extLst>
          </p:cNvPr>
          <p:cNvSpPr>
            <a:spLocks noGrp="1" noChangeArrowheads="1"/>
          </p:cNvSpPr>
          <p:nvPr>
            <p:ph type="sldNum" sz="quarter" idx="12"/>
          </p:nvPr>
        </p:nvSpPr>
        <p:spPr>
          <a:ln/>
        </p:spPr>
        <p:txBody>
          <a:bodyPr/>
          <a:lstStyle>
            <a:lvl1pPr>
              <a:defRPr/>
            </a:lvl1pPr>
          </a:lstStyle>
          <a:p>
            <a:pPr>
              <a:defRPr/>
            </a:pPr>
            <a:fld id="{BC150BF6-46BD-4C4B-A59D-9E39725ECBC9}" type="slidenum">
              <a:rPr lang="sv-SE" altLang="sv-SE"/>
              <a:pPr>
                <a:defRPr/>
              </a:pPr>
              <a:t>‹#›</a:t>
            </a:fld>
            <a:endParaRPr lang="sv-SE" altLang="sv-SE"/>
          </a:p>
        </p:txBody>
      </p:sp>
    </p:spTree>
    <p:extLst>
      <p:ext uri="{BB962C8B-B14F-4D97-AF65-F5344CB8AC3E}">
        <p14:creationId xmlns:p14="http://schemas.microsoft.com/office/powerpoint/2010/main" val="13504580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474913" y="1341438"/>
            <a:ext cx="31054675" cy="4872037"/>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F14FDE71-EE99-E4CA-B2F5-28D2903DAE7F}"/>
              </a:ext>
            </a:extLst>
          </p:cNvPr>
          <p:cNvSpPr>
            <a:spLocks noGrp="1" noChangeArrowheads="1"/>
          </p:cNvSpPr>
          <p:nvPr>
            <p:ph type="dt" sz="half" idx="10"/>
          </p:nvPr>
        </p:nvSpPr>
        <p:spPr>
          <a:ln/>
        </p:spPr>
        <p:txBody>
          <a:bodyPr/>
          <a:lstStyle>
            <a:lvl1pPr>
              <a:defRPr/>
            </a:lvl1pPr>
          </a:lstStyle>
          <a:p>
            <a:pPr>
              <a:defRPr/>
            </a:pPr>
            <a:endParaRPr lang="sv-SE" altLang="sv-SE"/>
          </a:p>
        </p:txBody>
      </p:sp>
      <p:sp>
        <p:nvSpPr>
          <p:cNvPr id="5" name="Rectangle 7">
            <a:extLst>
              <a:ext uri="{FF2B5EF4-FFF2-40B4-BE49-F238E27FC236}">
                <a16:creationId xmlns:a16="http://schemas.microsoft.com/office/drawing/2014/main" id="{64B1E765-26A9-0AB1-2C37-9F8D267D2DBB}"/>
              </a:ext>
            </a:extLst>
          </p:cNvPr>
          <p:cNvSpPr>
            <a:spLocks noGrp="1" noChangeArrowheads="1"/>
          </p:cNvSpPr>
          <p:nvPr>
            <p:ph type="ftr" sz="quarter" idx="11"/>
          </p:nvPr>
        </p:nvSpPr>
        <p:spPr>
          <a:ln/>
        </p:spPr>
        <p:txBody>
          <a:bodyPr/>
          <a:lstStyle>
            <a:lvl1pPr>
              <a:defRPr/>
            </a:lvl1pPr>
          </a:lstStyle>
          <a:p>
            <a:pPr>
              <a:defRPr/>
            </a:pPr>
            <a:endParaRPr lang="sv-SE" altLang="sv-SE"/>
          </a:p>
        </p:txBody>
      </p:sp>
      <p:sp>
        <p:nvSpPr>
          <p:cNvPr id="6" name="Rectangle 8">
            <a:extLst>
              <a:ext uri="{FF2B5EF4-FFF2-40B4-BE49-F238E27FC236}">
                <a16:creationId xmlns:a16="http://schemas.microsoft.com/office/drawing/2014/main" id="{FA1862C3-B01A-2563-75AE-0B88C26F2ECC}"/>
              </a:ext>
            </a:extLst>
          </p:cNvPr>
          <p:cNvSpPr>
            <a:spLocks noGrp="1" noChangeArrowheads="1"/>
          </p:cNvSpPr>
          <p:nvPr>
            <p:ph type="sldNum" sz="quarter" idx="12"/>
          </p:nvPr>
        </p:nvSpPr>
        <p:spPr>
          <a:ln/>
        </p:spPr>
        <p:txBody>
          <a:bodyPr/>
          <a:lstStyle>
            <a:lvl1pPr>
              <a:defRPr/>
            </a:lvl1pPr>
          </a:lstStyle>
          <a:p>
            <a:pPr>
              <a:defRPr/>
            </a:pPr>
            <a:fld id="{A0A35710-3D8D-459D-A8A1-8E3DE115D0BD}" type="slidenum">
              <a:rPr lang="sv-SE" altLang="sv-SE"/>
              <a:pPr>
                <a:defRPr/>
              </a:pPr>
              <a:t>‹#›</a:t>
            </a:fld>
            <a:endParaRPr lang="sv-SE" altLang="sv-SE"/>
          </a:p>
        </p:txBody>
      </p:sp>
    </p:spTree>
    <p:extLst>
      <p:ext uri="{BB962C8B-B14F-4D97-AF65-F5344CB8AC3E}">
        <p14:creationId xmlns:p14="http://schemas.microsoft.com/office/powerpoint/2010/main" val="22715462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544463" y="1341438"/>
            <a:ext cx="7985125" cy="210613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587500" y="1341438"/>
            <a:ext cx="23804563" cy="21061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0E1D5BDE-A32D-5BBD-44B6-2978015A7616}"/>
              </a:ext>
            </a:extLst>
          </p:cNvPr>
          <p:cNvSpPr>
            <a:spLocks noGrp="1" noChangeArrowheads="1"/>
          </p:cNvSpPr>
          <p:nvPr>
            <p:ph type="dt" sz="half" idx="10"/>
          </p:nvPr>
        </p:nvSpPr>
        <p:spPr>
          <a:ln/>
        </p:spPr>
        <p:txBody>
          <a:bodyPr/>
          <a:lstStyle>
            <a:lvl1pPr>
              <a:defRPr/>
            </a:lvl1pPr>
          </a:lstStyle>
          <a:p>
            <a:pPr>
              <a:defRPr/>
            </a:pPr>
            <a:endParaRPr lang="sv-SE" altLang="sv-SE"/>
          </a:p>
        </p:txBody>
      </p:sp>
      <p:sp>
        <p:nvSpPr>
          <p:cNvPr id="5" name="Rectangle 7">
            <a:extLst>
              <a:ext uri="{FF2B5EF4-FFF2-40B4-BE49-F238E27FC236}">
                <a16:creationId xmlns:a16="http://schemas.microsoft.com/office/drawing/2014/main" id="{D68D040B-7DB9-027F-B3A9-F5984E844A27}"/>
              </a:ext>
            </a:extLst>
          </p:cNvPr>
          <p:cNvSpPr>
            <a:spLocks noGrp="1" noChangeArrowheads="1"/>
          </p:cNvSpPr>
          <p:nvPr>
            <p:ph type="ftr" sz="quarter" idx="11"/>
          </p:nvPr>
        </p:nvSpPr>
        <p:spPr>
          <a:ln/>
        </p:spPr>
        <p:txBody>
          <a:bodyPr/>
          <a:lstStyle>
            <a:lvl1pPr>
              <a:defRPr/>
            </a:lvl1pPr>
          </a:lstStyle>
          <a:p>
            <a:pPr>
              <a:defRPr/>
            </a:pPr>
            <a:endParaRPr lang="sv-SE" altLang="sv-SE"/>
          </a:p>
        </p:txBody>
      </p:sp>
      <p:sp>
        <p:nvSpPr>
          <p:cNvPr id="6" name="Rectangle 8">
            <a:extLst>
              <a:ext uri="{FF2B5EF4-FFF2-40B4-BE49-F238E27FC236}">
                <a16:creationId xmlns:a16="http://schemas.microsoft.com/office/drawing/2014/main" id="{1EAA3DB7-8194-7DBA-AF27-14D7DE356E59}"/>
              </a:ext>
            </a:extLst>
          </p:cNvPr>
          <p:cNvSpPr>
            <a:spLocks noGrp="1" noChangeArrowheads="1"/>
          </p:cNvSpPr>
          <p:nvPr>
            <p:ph type="sldNum" sz="quarter" idx="12"/>
          </p:nvPr>
        </p:nvSpPr>
        <p:spPr>
          <a:ln/>
        </p:spPr>
        <p:txBody>
          <a:bodyPr/>
          <a:lstStyle>
            <a:lvl1pPr>
              <a:defRPr/>
            </a:lvl1pPr>
          </a:lstStyle>
          <a:p>
            <a:pPr>
              <a:defRPr/>
            </a:pPr>
            <a:fld id="{E691F3DD-54B0-4E6E-BF0B-F5937B23CCD5}" type="slidenum">
              <a:rPr lang="sv-SE" altLang="sv-SE"/>
              <a:pPr>
                <a:defRPr/>
              </a:pPr>
              <a:t>‹#›</a:t>
            </a:fld>
            <a:endParaRPr lang="sv-SE" altLang="sv-SE"/>
          </a:p>
        </p:txBody>
      </p:sp>
    </p:spTree>
    <p:extLst>
      <p:ext uri="{BB962C8B-B14F-4D97-AF65-F5344CB8AC3E}">
        <p14:creationId xmlns:p14="http://schemas.microsoft.com/office/powerpoint/2010/main" val="407072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3" y="6283325"/>
            <a:ext cx="31054675" cy="10483850"/>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2455863" y="16865600"/>
            <a:ext cx="31054675" cy="551338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4AEA1CA4-2C3D-DDAB-8BD4-2B0787A9C13F}"/>
              </a:ext>
            </a:extLst>
          </p:cNvPr>
          <p:cNvSpPr>
            <a:spLocks noGrp="1" noChangeArrowheads="1"/>
          </p:cNvSpPr>
          <p:nvPr>
            <p:ph type="dt" sz="half" idx="10"/>
          </p:nvPr>
        </p:nvSpPr>
        <p:spPr>
          <a:ln/>
        </p:spPr>
        <p:txBody>
          <a:bodyPr/>
          <a:lstStyle>
            <a:lvl1pPr>
              <a:defRPr/>
            </a:lvl1pPr>
          </a:lstStyle>
          <a:p>
            <a:pPr>
              <a:defRPr/>
            </a:pPr>
            <a:endParaRPr lang="sv-SE" altLang="sv-SE"/>
          </a:p>
        </p:txBody>
      </p:sp>
      <p:sp>
        <p:nvSpPr>
          <p:cNvPr id="5" name="Rectangle 5">
            <a:extLst>
              <a:ext uri="{FF2B5EF4-FFF2-40B4-BE49-F238E27FC236}">
                <a16:creationId xmlns:a16="http://schemas.microsoft.com/office/drawing/2014/main" id="{13770412-5800-74A2-E573-49476F09ACAE}"/>
              </a:ext>
            </a:extLst>
          </p:cNvPr>
          <p:cNvSpPr>
            <a:spLocks noGrp="1" noChangeArrowheads="1"/>
          </p:cNvSpPr>
          <p:nvPr>
            <p:ph type="ftr" sz="quarter" idx="11"/>
          </p:nvPr>
        </p:nvSpPr>
        <p:spPr>
          <a:ln/>
        </p:spPr>
        <p:txBody>
          <a:bodyPr/>
          <a:lstStyle>
            <a:lvl1pPr>
              <a:defRPr/>
            </a:lvl1pPr>
          </a:lstStyle>
          <a:p>
            <a:pPr>
              <a:defRPr/>
            </a:pPr>
            <a:endParaRPr lang="sv-SE" altLang="sv-SE"/>
          </a:p>
        </p:txBody>
      </p:sp>
      <p:sp>
        <p:nvSpPr>
          <p:cNvPr id="6" name="Rectangle 6">
            <a:extLst>
              <a:ext uri="{FF2B5EF4-FFF2-40B4-BE49-F238E27FC236}">
                <a16:creationId xmlns:a16="http://schemas.microsoft.com/office/drawing/2014/main" id="{6984C9C5-BEF6-E26C-11EB-DB4594682AF9}"/>
              </a:ext>
            </a:extLst>
          </p:cNvPr>
          <p:cNvSpPr>
            <a:spLocks noGrp="1" noChangeArrowheads="1"/>
          </p:cNvSpPr>
          <p:nvPr>
            <p:ph type="sldNum" sz="quarter" idx="12"/>
          </p:nvPr>
        </p:nvSpPr>
        <p:spPr>
          <a:ln/>
        </p:spPr>
        <p:txBody>
          <a:bodyPr/>
          <a:lstStyle>
            <a:lvl1pPr>
              <a:defRPr/>
            </a:lvl1pPr>
          </a:lstStyle>
          <a:p>
            <a:pPr>
              <a:defRPr/>
            </a:pPr>
            <a:fld id="{E88F77E4-4E07-4350-9BEE-78B1C83D895F}" type="slidenum">
              <a:rPr lang="sv-SE" altLang="sv-SE"/>
              <a:pPr>
                <a:defRPr/>
              </a:pPr>
              <a:t>‹#›</a:t>
            </a:fld>
            <a:endParaRPr lang="sv-SE" altLang="sv-SE"/>
          </a:p>
        </p:txBody>
      </p:sp>
    </p:spTree>
    <p:extLst>
      <p:ext uri="{BB962C8B-B14F-4D97-AF65-F5344CB8AC3E}">
        <p14:creationId xmlns:p14="http://schemas.microsoft.com/office/powerpoint/2010/main" val="273430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474913" y="1341438"/>
            <a:ext cx="31054675" cy="4872037"/>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587500" y="7280275"/>
            <a:ext cx="5737225" cy="15122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77125" y="7280275"/>
            <a:ext cx="5737225" cy="15122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E776A4E-933C-87D0-F250-098B92C03CBD}"/>
              </a:ext>
            </a:extLst>
          </p:cNvPr>
          <p:cNvSpPr>
            <a:spLocks noGrp="1" noChangeArrowheads="1"/>
          </p:cNvSpPr>
          <p:nvPr>
            <p:ph type="dt" sz="half" idx="10"/>
          </p:nvPr>
        </p:nvSpPr>
        <p:spPr>
          <a:ln/>
        </p:spPr>
        <p:txBody>
          <a:bodyPr/>
          <a:lstStyle>
            <a:lvl1pPr>
              <a:defRPr/>
            </a:lvl1pPr>
          </a:lstStyle>
          <a:p>
            <a:pPr>
              <a:defRPr/>
            </a:pPr>
            <a:endParaRPr lang="sv-SE" altLang="sv-SE"/>
          </a:p>
        </p:txBody>
      </p:sp>
      <p:sp>
        <p:nvSpPr>
          <p:cNvPr id="6" name="Rectangle 5">
            <a:extLst>
              <a:ext uri="{FF2B5EF4-FFF2-40B4-BE49-F238E27FC236}">
                <a16:creationId xmlns:a16="http://schemas.microsoft.com/office/drawing/2014/main" id="{420E0009-961F-8269-E5BF-4FCDB55A4E8D}"/>
              </a:ext>
            </a:extLst>
          </p:cNvPr>
          <p:cNvSpPr>
            <a:spLocks noGrp="1" noChangeArrowheads="1"/>
          </p:cNvSpPr>
          <p:nvPr>
            <p:ph type="ftr" sz="quarter" idx="11"/>
          </p:nvPr>
        </p:nvSpPr>
        <p:spPr>
          <a:ln/>
        </p:spPr>
        <p:txBody>
          <a:bodyPr/>
          <a:lstStyle>
            <a:lvl1pPr>
              <a:defRPr/>
            </a:lvl1pPr>
          </a:lstStyle>
          <a:p>
            <a:pPr>
              <a:defRPr/>
            </a:pPr>
            <a:endParaRPr lang="sv-SE" altLang="sv-SE"/>
          </a:p>
        </p:txBody>
      </p:sp>
      <p:sp>
        <p:nvSpPr>
          <p:cNvPr id="7" name="Rectangle 6">
            <a:extLst>
              <a:ext uri="{FF2B5EF4-FFF2-40B4-BE49-F238E27FC236}">
                <a16:creationId xmlns:a16="http://schemas.microsoft.com/office/drawing/2014/main" id="{22C9415F-57C4-B9B2-676C-CD80586F048B}"/>
              </a:ext>
            </a:extLst>
          </p:cNvPr>
          <p:cNvSpPr>
            <a:spLocks noGrp="1" noChangeArrowheads="1"/>
          </p:cNvSpPr>
          <p:nvPr>
            <p:ph type="sldNum" sz="quarter" idx="12"/>
          </p:nvPr>
        </p:nvSpPr>
        <p:spPr>
          <a:ln/>
        </p:spPr>
        <p:txBody>
          <a:bodyPr/>
          <a:lstStyle>
            <a:lvl1pPr>
              <a:defRPr/>
            </a:lvl1pPr>
          </a:lstStyle>
          <a:p>
            <a:pPr>
              <a:defRPr/>
            </a:pPr>
            <a:fld id="{17A9E3EC-F65D-42FF-8E1F-ACF29504E0FA}" type="slidenum">
              <a:rPr lang="sv-SE" altLang="sv-SE"/>
              <a:pPr>
                <a:defRPr/>
              </a:pPr>
              <a:t>‹#›</a:t>
            </a:fld>
            <a:endParaRPr lang="sv-SE" altLang="sv-SE"/>
          </a:p>
        </p:txBody>
      </p:sp>
    </p:spTree>
    <p:extLst>
      <p:ext uri="{BB962C8B-B14F-4D97-AF65-F5344CB8AC3E}">
        <p14:creationId xmlns:p14="http://schemas.microsoft.com/office/powerpoint/2010/main" val="1600088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5" y="1341438"/>
            <a:ext cx="31054675" cy="4872037"/>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2479675" y="6178550"/>
            <a:ext cx="15232063" cy="3027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479675" y="9205913"/>
            <a:ext cx="15232063" cy="13541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227675" y="6178550"/>
            <a:ext cx="15306675" cy="3027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227675" y="9205913"/>
            <a:ext cx="15306675" cy="13541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4DE443AC-678A-96C7-A2C3-F62EFADD7F1C}"/>
              </a:ext>
            </a:extLst>
          </p:cNvPr>
          <p:cNvSpPr>
            <a:spLocks noGrp="1" noChangeArrowheads="1"/>
          </p:cNvSpPr>
          <p:nvPr>
            <p:ph type="dt" sz="half" idx="10"/>
          </p:nvPr>
        </p:nvSpPr>
        <p:spPr>
          <a:ln/>
        </p:spPr>
        <p:txBody>
          <a:bodyPr/>
          <a:lstStyle>
            <a:lvl1pPr>
              <a:defRPr/>
            </a:lvl1pPr>
          </a:lstStyle>
          <a:p>
            <a:pPr>
              <a:defRPr/>
            </a:pPr>
            <a:endParaRPr lang="sv-SE" altLang="sv-SE"/>
          </a:p>
        </p:txBody>
      </p:sp>
      <p:sp>
        <p:nvSpPr>
          <p:cNvPr id="8" name="Rectangle 5">
            <a:extLst>
              <a:ext uri="{FF2B5EF4-FFF2-40B4-BE49-F238E27FC236}">
                <a16:creationId xmlns:a16="http://schemas.microsoft.com/office/drawing/2014/main" id="{2676E213-1C81-6E33-19E4-735CBB944A5B}"/>
              </a:ext>
            </a:extLst>
          </p:cNvPr>
          <p:cNvSpPr>
            <a:spLocks noGrp="1" noChangeArrowheads="1"/>
          </p:cNvSpPr>
          <p:nvPr>
            <p:ph type="ftr" sz="quarter" idx="11"/>
          </p:nvPr>
        </p:nvSpPr>
        <p:spPr>
          <a:ln/>
        </p:spPr>
        <p:txBody>
          <a:bodyPr/>
          <a:lstStyle>
            <a:lvl1pPr>
              <a:defRPr/>
            </a:lvl1pPr>
          </a:lstStyle>
          <a:p>
            <a:pPr>
              <a:defRPr/>
            </a:pPr>
            <a:endParaRPr lang="sv-SE" altLang="sv-SE"/>
          </a:p>
        </p:txBody>
      </p:sp>
      <p:sp>
        <p:nvSpPr>
          <p:cNvPr id="9" name="Rectangle 6">
            <a:extLst>
              <a:ext uri="{FF2B5EF4-FFF2-40B4-BE49-F238E27FC236}">
                <a16:creationId xmlns:a16="http://schemas.microsoft.com/office/drawing/2014/main" id="{93767033-997C-E74E-12E6-951397B303F2}"/>
              </a:ext>
            </a:extLst>
          </p:cNvPr>
          <p:cNvSpPr>
            <a:spLocks noGrp="1" noChangeArrowheads="1"/>
          </p:cNvSpPr>
          <p:nvPr>
            <p:ph type="sldNum" sz="quarter" idx="12"/>
          </p:nvPr>
        </p:nvSpPr>
        <p:spPr>
          <a:ln/>
        </p:spPr>
        <p:txBody>
          <a:bodyPr/>
          <a:lstStyle>
            <a:lvl1pPr>
              <a:defRPr/>
            </a:lvl1pPr>
          </a:lstStyle>
          <a:p>
            <a:pPr>
              <a:defRPr/>
            </a:pPr>
            <a:fld id="{FBE1DEA8-9462-4993-9328-C1E63C63A74C}" type="slidenum">
              <a:rPr lang="sv-SE" altLang="sv-SE"/>
              <a:pPr>
                <a:defRPr/>
              </a:pPr>
              <a:t>‹#›</a:t>
            </a:fld>
            <a:endParaRPr lang="sv-SE" altLang="sv-SE"/>
          </a:p>
        </p:txBody>
      </p:sp>
    </p:spTree>
    <p:extLst>
      <p:ext uri="{BB962C8B-B14F-4D97-AF65-F5344CB8AC3E}">
        <p14:creationId xmlns:p14="http://schemas.microsoft.com/office/powerpoint/2010/main" val="3632621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474913" y="1341438"/>
            <a:ext cx="31054675" cy="4872037"/>
          </a:xfrm>
          <a:prstGeom prst="rect">
            <a:avLst/>
          </a:prstGeom>
        </p:spPr>
        <p:txBody>
          <a:bodyPr/>
          <a:lstStyle/>
          <a:p>
            <a:r>
              <a:rPr lang="en-US"/>
              <a:t>Click to edit Master title style</a:t>
            </a:r>
          </a:p>
        </p:txBody>
      </p:sp>
      <p:sp>
        <p:nvSpPr>
          <p:cNvPr id="3" name="Rectangle 4">
            <a:extLst>
              <a:ext uri="{FF2B5EF4-FFF2-40B4-BE49-F238E27FC236}">
                <a16:creationId xmlns:a16="http://schemas.microsoft.com/office/drawing/2014/main" id="{415D392B-CFDC-3EEC-D02C-1B66DB6A4614}"/>
              </a:ext>
            </a:extLst>
          </p:cNvPr>
          <p:cNvSpPr>
            <a:spLocks noGrp="1" noChangeArrowheads="1"/>
          </p:cNvSpPr>
          <p:nvPr>
            <p:ph type="dt" sz="half" idx="10"/>
          </p:nvPr>
        </p:nvSpPr>
        <p:spPr>
          <a:ln/>
        </p:spPr>
        <p:txBody>
          <a:bodyPr/>
          <a:lstStyle>
            <a:lvl1pPr>
              <a:defRPr/>
            </a:lvl1pPr>
          </a:lstStyle>
          <a:p>
            <a:pPr>
              <a:defRPr/>
            </a:pPr>
            <a:endParaRPr lang="sv-SE" altLang="sv-SE"/>
          </a:p>
        </p:txBody>
      </p:sp>
      <p:sp>
        <p:nvSpPr>
          <p:cNvPr id="4" name="Rectangle 5">
            <a:extLst>
              <a:ext uri="{FF2B5EF4-FFF2-40B4-BE49-F238E27FC236}">
                <a16:creationId xmlns:a16="http://schemas.microsoft.com/office/drawing/2014/main" id="{950E1503-99E3-C5B4-53DF-B24256C92DDD}"/>
              </a:ext>
            </a:extLst>
          </p:cNvPr>
          <p:cNvSpPr>
            <a:spLocks noGrp="1" noChangeArrowheads="1"/>
          </p:cNvSpPr>
          <p:nvPr>
            <p:ph type="ftr" sz="quarter" idx="11"/>
          </p:nvPr>
        </p:nvSpPr>
        <p:spPr>
          <a:ln/>
        </p:spPr>
        <p:txBody>
          <a:bodyPr/>
          <a:lstStyle>
            <a:lvl1pPr>
              <a:defRPr/>
            </a:lvl1pPr>
          </a:lstStyle>
          <a:p>
            <a:pPr>
              <a:defRPr/>
            </a:pPr>
            <a:endParaRPr lang="sv-SE" altLang="sv-SE"/>
          </a:p>
        </p:txBody>
      </p:sp>
      <p:sp>
        <p:nvSpPr>
          <p:cNvPr id="5" name="Rectangle 6">
            <a:extLst>
              <a:ext uri="{FF2B5EF4-FFF2-40B4-BE49-F238E27FC236}">
                <a16:creationId xmlns:a16="http://schemas.microsoft.com/office/drawing/2014/main" id="{6E21F50F-A40A-1178-55AD-3A4C886B9811}"/>
              </a:ext>
            </a:extLst>
          </p:cNvPr>
          <p:cNvSpPr>
            <a:spLocks noGrp="1" noChangeArrowheads="1"/>
          </p:cNvSpPr>
          <p:nvPr>
            <p:ph type="sldNum" sz="quarter" idx="12"/>
          </p:nvPr>
        </p:nvSpPr>
        <p:spPr>
          <a:ln/>
        </p:spPr>
        <p:txBody>
          <a:bodyPr/>
          <a:lstStyle>
            <a:lvl1pPr>
              <a:defRPr/>
            </a:lvl1pPr>
          </a:lstStyle>
          <a:p>
            <a:pPr>
              <a:defRPr/>
            </a:pPr>
            <a:fld id="{43080DDD-604F-4637-8D67-F112AD760E4F}" type="slidenum">
              <a:rPr lang="sv-SE" altLang="sv-SE"/>
              <a:pPr>
                <a:defRPr/>
              </a:pPr>
              <a:t>‹#›</a:t>
            </a:fld>
            <a:endParaRPr lang="sv-SE" altLang="sv-SE"/>
          </a:p>
        </p:txBody>
      </p:sp>
    </p:spTree>
    <p:extLst>
      <p:ext uri="{BB962C8B-B14F-4D97-AF65-F5344CB8AC3E}">
        <p14:creationId xmlns:p14="http://schemas.microsoft.com/office/powerpoint/2010/main" val="1470432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8E36179-5C2B-58D4-E842-5E4CE9671DE1}"/>
              </a:ext>
            </a:extLst>
          </p:cNvPr>
          <p:cNvSpPr>
            <a:spLocks noGrp="1" noChangeArrowheads="1"/>
          </p:cNvSpPr>
          <p:nvPr>
            <p:ph type="dt" sz="half" idx="10"/>
          </p:nvPr>
        </p:nvSpPr>
        <p:spPr>
          <a:ln/>
        </p:spPr>
        <p:txBody>
          <a:bodyPr/>
          <a:lstStyle>
            <a:lvl1pPr>
              <a:defRPr/>
            </a:lvl1pPr>
          </a:lstStyle>
          <a:p>
            <a:pPr>
              <a:defRPr/>
            </a:pPr>
            <a:endParaRPr lang="sv-SE" altLang="sv-SE"/>
          </a:p>
        </p:txBody>
      </p:sp>
      <p:sp>
        <p:nvSpPr>
          <p:cNvPr id="3" name="Rectangle 5">
            <a:extLst>
              <a:ext uri="{FF2B5EF4-FFF2-40B4-BE49-F238E27FC236}">
                <a16:creationId xmlns:a16="http://schemas.microsoft.com/office/drawing/2014/main" id="{61E00315-9DED-2497-B281-D0670E28606C}"/>
              </a:ext>
            </a:extLst>
          </p:cNvPr>
          <p:cNvSpPr>
            <a:spLocks noGrp="1" noChangeArrowheads="1"/>
          </p:cNvSpPr>
          <p:nvPr>
            <p:ph type="ftr" sz="quarter" idx="11"/>
          </p:nvPr>
        </p:nvSpPr>
        <p:spPr>
          <a:ln/>
        </p:spPr>
        <p:txBody>
          <a:bodyPr/>
          <a:lstStyle>
            <a:lvl1pPr>
              <a:defRPr/>
            </a:lvl1pPr>
          </a:lstStyle>
          <a:p>
            <a:pPr>
              <a:defRPr/>
            </a:pPr>
            <a:endParaRPr lang="sv-SE" altLang="sv-SE"/>
          </a:p>
        </p:txBody>
      </p:sp>
      <p:sp>
        <p:nvSpPr>
          <p:cNvPr id="4" name="Rectangle 6">
            <a:extLst>
              <a:ext uri="{FF2B5EF4-FFF2-40B4-BE49-F238E27FC236}">
                <a16:creationId xmlns:a16="http://schemas.microsoft.com/office/drawing/2014/main" id="{946514FF-BA77-7227-C4B2-6D40BB643189}"/>
              </a:ext>
            </a:extLst>
          </p:cNvPr>
          <p:cNvSpPr>
            <a:spLocks noGrp="1" noChangeArrowheads="1"/>
          </p:cNvSpPr>
          <p:nvPr>
            <p:ph type="sldNum" sz="quarter" idx="12"/>
          </p:nvPr>
        </p:nvSpPr>
        <p:spPr>
          <a:ln/>
        </p:spPr>
        <p:txBody>
          <a:bodyPr/>
          <a:lstStyle>
            <a:lvl1pPr>
              <a:defRPr/>
            </a:lvl1pPr>
          </a:lstStyle>
          <a:p>
            <a:pPr>
              <a:defRPr/>
            </a:pPr>
            <a:fld id="{6F327D44-B472-4857-961D-3E0B0AB95F6C}" type="slidenum">
              <a:rPr lang="sv-SE" altLang="sv-SE"/>
              <a:pPr>
                <a:defRPr/>
              </a:pPr>
              <a:t>‹#›</a:t>
            </a:fld>
            <a:endParaRPr lang="sv-SE" altLang="sv-SE"/>
          </a:p>
        </p:txBody>
      </p:sp>
    </p:spTree>
    <p:extLst>
      <p:ext uri="{BB962C8B-B14F-4D97-AF65-F5344CB8AC3E}">
        <p14:creationId xmlns:p14="http://schemas.microsoft.com/office/powerpoint/2010/main" val="4231310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5" y="1679575"/>
            <a:ext cx="11612563" cy="5881688"/>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15306675" y="3629025"/>
            <a:ext cx="18227675" cy="179101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479675" y="7561263"/>
            <a:ext cx="11612563" cy="140065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8E53079C-5ED6-C36C-E606-1D3CFA95DEFE}"/>
              </a:ext>
            </a:extLst>
          </p:cNvPr>
          <p:cNvSpPr>
            <a:spLocks noGrp="1" noChangeArrowheads="1"/>
          </p:cNvSpPr>
          <p:nvPr>
            <p:ph type="dt" sz="half" idx="10"/>
          </p:nvPr>
        </p:nvSpPr>
        <p:spPr>
          <a:ln/>
        </p:spPr>
        <p:txBody>
          <a:bodyPr/>
          <a:lstStyle>
            <a:lvl1pPr>
              <a:defRPr/>
            </a:lvl1pPr>
          </a:lstStyle>
          <a:p>
            <a:pPr>
              <a:defRPr/>
            </a:pPr>
            <a:endParaRPr lang="sv-SE" altLang="sv-SE"/>
          </a:p>
        </p:txBody>
      </p:sp>
      <p:sp>
        <p:nvSpPr>
          <p:cNvPr id="6" name="Rectangle 5">
            <a:extLst>
              <a:ext uri="{FF2B5EF4-FFF2-40B4-BE49-F238E27FC236}">
                <a16:creationId xmlns:a16="http://schemas.microsoft.com/office/drawing/2014/main" id="{985F2075-750E-5862-BC4E-1F8D2767DEC4}"/>
              </a:ext>
            </a:extLst>
          </p:cNvPr>
          <p:cNvSpPr>
            <a:spLocks noGrp="1" noChangeArrowheads="1"/>
          </p:cNvSpPr>
          <p:nvPr>
            <p:ph type="ftr" sz="quarter" idx="11"/>
          </p:nvPr>
        </p:nvSpPr>
        <p:spPr>
          <a:ln/>
        </p:spPr>
        <p:txBody>
          <a:bodyPr/>
          <a:lstStyle>
            <a:lvl1pPr>
              <a:defRPr/>
            </a:lvl1pPr>
          </a:lstStyle>
          <a:p>
            <a:pPr>
              <a:defRPr/>
            </a:pPr>
            <a:endParaRPr lang="sv-SE" altLang="sv-SE"/>
          </a:p>
        </p:txBody>
      </p:sp>
      <p:sp>
        <p:nvSpPr>
          <p:cNvPr id="7" name="Rectangle 6">
            <a:extLst>
              <a:ext uri="{FF2B5EF4-FFF2-40B4-BE49-F238E27FC236}">
                <a16:creationId xmlns:a16="http://schemas.microsoft.com/office/drawing/2014/main" id="{B00D0359-CEF0-F89B-B7FB-FAC2DF1A32EF}"/>
              </a:ext>
            </a:extLst>
          </p:cNvPr>
          <p:cNvSpPr>
            <a:spLocks noGrp="1" noChangeArrowheads="1"/>
          </p:cNvSpPr>
          <p:nvPr>
            <p:ph type="sldNum" sz="quarter" idx="12"/>
          </p:nvPr>
        </p:nvSpPr>
        <p:spPr>
          <a:ln/>
        </p:spPr>
        <p:txBody>
          <a:bodyPr/>
          <a:lstStyle>
            <a:lvl1pPr>
              <a:defRPr/>
            </a:lvl1pPr>
          </a:lstStyle>
          <a:p>
            <a:pPr>
              <a:defRPr/>
            </a:pPr>
            <a:fld id="{B05A2453-5198-4487-B1A8-DAFDB5A1CC47}" type="slidenum">
              <a:rPr lang="sv-SE" altLang="sv-SE"/>
              <a:pPr>
                <a:defRPr/>
              </a:pPr>
              <a:t>‹#›</a:t>
            </a:fld>
            <a:endParaRPr lang="sv-SE" altLang="sv-SE"/>
          </a:p>
        </p:txBody>
      </p:sp>
    </p:spTree>
    <p:extLst>
      <p:ext uri="{BB962C8B-B14F-4D97-AF65-F5344CB8AC3E}">
        <p14:creationId xmlns:p14="http://schemas.microsoft.com/office/powerpoint/2010/main" val="623572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5" y="1679575"/>
            <a:ext cx="11612563" cy="5881688"/>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15306675" y="3629025"/>
            <a:ext cx="18227675" cy="17910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479675" y="7561263"/>
            <a:ext cx="11612563" cy="140065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39E88997-1301-35BD-9DC2-0D33AE2D7A5D}"/>
              </a:ext>
            </a:extLst>
          </p:cNvPr>
          <p:cNvSpPr>
            <a:spLocks noGrp="1" noChangeArrowheads="1"/>
          </p:cNvSpPr>
          <p:nvPr>
            <p:ph type="dt" sz="half" idx="10"/>
          </p:nvPr>
        </p:nvSpPr>
        <p:spPr>
          <a:ln/>
        </p:spPr>
        <p:txBody>
          <a:bodyPr/>
          <a:lstStyle>
            <a:lvl1pPr>
              <a:defRPr/>
            </a:lvl1pPr>
          </a:lstStyle>
          <a:p>
            <a:pPr>
              <a:defRPr/>
            </a:pPr>
            <a:endParaRPr lang="sv-SE" altLang="sv-SE"/>
          </a:p>
        </p:txBody>
      </p:sp>
      <p:sp>
        <p:nvSpPr>
          <p:cNvPr id="6" name="Rectangle 5">
            <a:extLst>
              <a:ext uri="{FF2B5EF4-FFF2-40B4-BE49-F238E27FC236}">
                <a16:creationId xmlns:a16="http://schemas.microsoft.com/office/drawing/2014/main" id="{76CFED64-8F2D-7002-4E93-895ECDE22075}"/>
              </a:ext>
            </a:extLst>
          </p:cNvPr>
          <p:cNvSpPr>
            <a:spLocks noGrp="1" noChangeArrowheads="1"/>
          </p:cNvSpPr>
          <p:nvPr>
            <p:ph type="ftr" sz="quarter" idx="11"/>
          </p:nvPr>
        </p:nvSpPr>
        <p:spPr>
          <a:ln/>
        </p:spPr>
        <p:txBody>
          <a:bodyPr/>
          <a:lstStyle>
            <a:lvl1pPr>
              <a:defRPr/>
            </a:lvl1pPr>
          </a:lstStyle>
          <a:p>
            <a:pPr>
              <a:defRPr/>
            </a:pPr>
            <a:endParaRPr lang="sv-SE" altLang="sv-SE"/>
          </a:p>
        </p:txBody>
      </p:sp>
      <p:sp>
        <p:nvSpPr>
          <p:cNvPr id="7" name="Rectangle 6">
            <a:extLst>
              <a:ext uri="{FF2B5EF4-FFF2-40B4-BE49-F238E27FC236}">
                <a16:creationId xmlns:a16="http://schemas.microsoft.com/office/drawing/2014/main" id="{A949F5F8-8897-3532-F554-154CACE5E6FD}"/>
              </a:ext>
            </a:extLst>
          </p:cNvPr>
          <p:cNvSpPr>
            <a:spLocks noGrp="1" noChangeArrowheads="1"/>
          </p:cNvSpPr>
          <p:nvPr>
            <p:ph type="sldNum" sz="quarter" idx="12"/>
          </p:nvPr>
        </p:nvSpPr>
        <p:spPr>
          <a:ln/>
        </p:spPr>
        <p:txBody>
          <a:bodyPr/>
          <a:lstStyle>
            <a:lvl1pPr>
              <a:defRPr/>
            </a:lvl1pPr>
          </a:lstStyle>
          <a:p>
            <a:pPr>
              <a:defRPr/>
            </a:pPr>
            <a:fld id="{23621527-E69E-4DF3-BB30-F730F3E64BB9}" type="slidenum">
              <a:rPr lang="sv-SE" altLang="sv-SE"/>
              <a:pPr>
                <a:defRPr/>
              </a:pPr>
              <a:t>‹#›</a:t>
            </a:fld>
            <a:endParaRPr lang="sv-SE" altLang="sv-SE"/>
          </a:p>
        </p:txBody>
      </p:sp>
    </p:spTree>
    <p:extLst>
      <p:ext uri="{BB962C8B-B14F-4D97-AF65-F5344CB8AC3E}">
        <p14:creationId xmlns:p14="http://schemas.microsoft.com/office/powerpoint/2010/main" val="4015504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6">
            <a:extLst>
              <a:ext uri="{FF2B5EF4-FFF2-40B4-BE49-F238E27FC236}">
                <a16:creationId xmlns:a16="http://schemas.microsoft.com/office/drawing/2014/main" id="{B5EA2CE6-446F-1DC0-9AC5-0B1B61838E04}"/>
              </a:ext>
            </a:extLst>
          </p:cNvPr>
          <p:cNvSpPr>
            <a:spLocks noChangeArrowheads="1"/>
          </p:cNvSpPr>
          <p:nvPr userDrawn="1"/>
        </p:nvSpPr>
        <p:spPr bwMode="auto">
          <a:xfrm>
            <a:off x="0" y="0"/>
            <a:ext cx="36004500" cy="25203150"/>
          </a:xfrm>
          <a:prstGeom prst="rect">
            <a:avLst/>
          </a:prstGeom>
          <a:solidFill>
            <a:srgbClr val="FF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72000" rIns="360000" bIns="180000" anchor="ctr">
            <a:spAutoFit/>
          </a:bodyPr>
          <a:lstStyle>
            <a:lvl1pPr>
              <a:spcBef>
                <a:spcPct val="20000"/>
              </a:spcBef>
              <a:defRPr sz="3400">
                <a:solidFill>
                  <a:srgbClr val="000000"/>
                </a:solidFill>
                <a:latin typeface="Arial" panose="020B0604020202020204" pitchFamily="34" charset="0"/>
              </a:defRPr>
            </a:lvl1pPr>
            <a:lvl2pPr marL="742950" indent="-285750">
              <a:spcBef>
                <a:spcPct val="20000"/>
              </a:spcBef>
              <a:defRPr sz="3400">
                <a:solidFill>
                  <a:srgbClr val="000000"/>
                </a:solidFill>
                <a:latin typeface="Arial" panose="020B0604020202020204" pitchFamily="34" charset="0"/>
              </a:defRPr>
            </a:lvl2pPr>
            <a:lvl3pPr marL="1143000" indent="-228600">
              <a:spcBef>
                <a:spcPct val="20000"/>
              </a:spcBef>
              <a:defRPr sz="3400">
                <a:solidFill>
                  <a:srgbClr val="000000"/>
                </a:solidFill>
                <a:latin typeface="Arial" panose="020B0604020202020204" pitchFamily="34" charset="0"/>
              </a:defRPr>
            </a:lvl3pPr>
            <a:lvl4pPr marL="1600200" indent="-228600">
              <a:spcBef>
                <a:spcPct val="20000"/>
              </a:spcBef>
              <a:defRPr sz="3400">
                <a:solidFill>
                  <a:srgbClr val="000000"/>
                </a:solidFill>
                <a:latin typeface="Arial" panose="020B0604020202020204" pitchFamily="34" charset="0"/>
              </a:defRPr>
            </a:lvl4pPr>
            <a:lvl5pPr marL="2057400" indent="-228600">
              <a:spcBef>
                <a:spcPct val="20000"/>
              </a:spcBef>
              <a:defRPr sz="3400">
                <a:solidFill>
                  <a:srgbClr val="000000"/>
                </a:solidFill>
                <a:latin typeface="Arial" panose="020B0604020202020204" pitchFamily="34" charset="0"/>
              </a:defRPr>
            </a:lvl5pPr>
            <a:lvl6pPr marL="2514600" indent="-228600" eaLnBrk="0" fontAlgn="base" hangingPunct="0">
              <a:spcBef>
                <a:spcPct val="20000"/>
              </a:spcBef>
              <a:spcAft>
                <a:spcPct val="0"/>
              </a:spcAft>
              <a:defRPr sz="3400">
                <a:solidFill>
                  <a:srgbClr val="000000"/>
                </a:solidFill>
                <a:latin typeface="Arial" panose="020B0604020202020204" pitchFamily="34" charset="0"/>
              </a:defRPr>
            </a:lvl6pPr>
            <a:lvl7pPr marL="2971800" indent="-228600" eaLnBrk="0" fontAlgn="base" hangingPunct="0">
              <a:spcBef>
                <a:spcPct val="20000"/>
              </a:spcBef>
              <a:spcAft>
                <a:spcPct val="0"/>
              </a:spcAft>
              <a:defRPr sz="3400">
                <a:solidFill>
                  <a:srgbClr val="000000"/>
                </a:solidFill>
                <a:latin typeface="Arial" panose="020B0604020202020204" pitchFamily="34" charset="0"/>
              </a:defRPr>
            </a:lvl7pPr>
            <a:lvl8pPr marL="3429000" indent="-228600" eaLnBrk="0" fontAlgn="base" hangingPunct="0">
              <a:spcBef>
                <a:spcPct val="20000"/>
              </a:spcBef>
              <a:spcAft>
                <a:spcPct val="0"/>
              </a:spcAft>
              <a:defRPr sz="3400">
                <a:solidFill>
                  <a:srgbClr val="000000"/>
                </a:solidFill>
                <a:latin typeface="Arial" panose="020B0604020202020204" pitchFamily="34" charset="0"/>
              </a:defRPr>
            </a:lvl8pPr>
            <a:lvl9pPr marL="3886200" indent="-228600" eaLnBrk="0" fontAlgn="base" hangingPunct="0">
              <a:spcBef>
                <a:spcPct val="20000"/>
              </a:spcBef>
              <a:spcAft>
                <a:spcPct val="0"/>
              </a:spcAft>
              <a:defRPr sz="3400">
                <a:solidFill>
                  <a:srgbClr val="000000"/>
                </a:solidFill>
                <a:latin typeface="Arial" panose="020B0604020202020204" pitchFamily="34" charset="0"/>
              </a:defRPr>
            </a:lvl9pPr>
          </a:lstStyle>
          <a:p>
            <a:pPr eaLnBrk="1" hangingPunct="1"/>
            <a:endParaRPr lang="en-US" altLang="en-US"/>
          </a:p>
        </p:txBody>
      </p:sp>
      <p:sp>
        <p:nvSpPr>
          <p:cNvPr id="1027" name="Rectangle 17">
            <a:extLst>
              <a:ext uri="{FF2B5EF4-FFF2-40B4-BE49-F238E27FC236}">
                <a16:creationId xmlns:a16="http://schemas.microsoft.com/office/drawing/2014/main" id="{D3857E89-EC9F-51B8-E34A-D973E4F29DC0}"/>
              </a:ext>
            </a:extLst>
          </p:cNvPr>
          <p:cNvSpPr>
            <a:spLocks noChangeArrowheads="1"/>
          </p:cNvSpPr>
          <p:nvPr userDrawn="1"/>
        </p:nvSpPr>
        <p:spPr bwMode="auto">
          <a:xfrm>
            <a:off x="0" y="0"/>
            <a:ext cx="35985450" cy="25192038"/>
          </a:xfrm>
          <a:prstGeom prst="rect">
            <a:avLst/>
          </a:prstGeom>
          <a:solidFill>
            <a:srgbClr val="FF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0" tIns="72000" rIns="360000" bIns="180000" anchor="ctr">
            <a:spAutoFit/>
          </a:bodyPr>
          <a:lstStyle>
            <a:lvl1pPr>
              <a:spcBef>
                <a:spcPct val="20000"/>
              </a:spcBef>
              <a:defRPr sz="3400">
                <a:solidFill>
                  <a:srgbClr val="000000"/>
                </a:solidFill>
                <a:latin typeface="Arial" panose="020B0604020202020204" pitchFamily="34" charset="0"/>
              </a:defRPr>
            </a:lvl1pPr>
            <a:lvl2pPr marL="742950" indent="-285750">
              <a:spcBef>
                <a:spcPct val="20000"/>
              </a:spcBef>
              <a:defRPr sz="3400">
                <a:solidFill>
                  <a:srgbClr val="000000"/>
                </a:solidFill>
                <a:latin typeface="Arial" panose="020B0604020202020204" pitchFamily="34" charset="0"/>
              </a:defRPr>
            </a:lvl2pPr>
            <a:lvl3pPr marL="1143000" indent="-228600">
              <a:spcBef>
                <a:spcPct val="20000"/>
              </a:spcBef>
              <a:defRPr sz="3400">
                <a:solidFill>
                  <a:srgbClr val="000000"/>
                </a:solidFill>
                <a:latin typeface="Arial" panose="020B0604020202020204" pitchFamily="34" charset="0"/>
              </a:defRPr>
            </a:lvl3pPr>
            <a:lvl4pPr marL="1600200" indent="-228600">
              <a:spcBef>
                <a:spcPct val="20000"/>
              </a:spcBef>
              <a:defRPr sz="3400">
                <a:solidFill>
                  <a:srgbClr val="000000"/>
                </a:solidFill>
                <a:latin typeface="Arial" panose="020B0604020202020204" pitchFamily="34" charset="0"/>
              </a:defRPr>
            </a:lvl4pPr>
            <a:lvl5pPr marL="2057400" indent="-228600">
              <a:spcBef>
                <a:spcPct val="20000"/>
              </a:spcBef>
              <a:defRPr sz="3400">
                <a:solidFill>
                  <a:srgbClr val="000000"/>
                </a:solidFill>
                <a:latin typeface="Arial" panose="020B0604020202020204" pitchFamily="34" charset="0"/>
              </a:defRPr>
            </a:lvl5pPr>
            <a:lvl6pPr marL="2514600" indent="-228600" eaLnBrk="0" fontAlgn="base" hangingPunct="0">
              <a:spcBef>
                <a:spcPct val="20000"/>
              </a:spcBef>
              <a:spcAft>
                <a:spcPct val="0"/>
              </a:spcAft>
              <a:defRPr sz="3400">
                <a:solidFill>
                  <a:srgbClr val="000000"/>
                </a:solidFill>
                <a:latin typeface="Arial" panose="020B0604020202020204" pitchFamily="34" charset="0"/>
              </a:defRPr>
            </a:lvl6pPr>
            <a:lvl7pPr marL="2971800" indent="-228600" eaLnBrk="0" fontAlgn="base" hangingPunct="0">
              <a:spcBef>
                <a:spcPct val="20000"/>
              </a:spcBef>
              <a:spcAft>
                <a:spcPct val="0"/>
              </a:spcAft>
              <a:defRPr sz="3400">
                <a:solidFill>
                  <a:srgbClr val="000000"/>
                </a:solidFill>
                <a:latin typeface="Arial" panose="020B0604020202020204" pitchFamily="34" charset="0"/>
              </a:defRPr>
            </a:lvl7pPr>
            <a:lvl8pPr marL="3429000" indent="-228600" eaLnBrk="0" fontAlgn="base" hangingPunct="0">
              <a:spcBef>
                <a:spcPct val="20000"/>
              </a:spcBef>
              <a:spcAft>
                <a:spcPct val="0"/>
              </a:spcAft>
              <a:defRPr sz="3400">
                <a:solidFill>
                  <a:srgbClr val="000000"/>
                </a:solidFill>
                <a:latin typeface="Arial" panose="020B0604020202020204" pitchFamily="34" charset="0"/>
              </a:defRPr>
            </a:lvl8pPr>
            <a:lvl9pPr marL="3886200" indent="-228600" eaLnBrk="0" fontAlgn="base" hangingPunct="0">
              <a:spcBef>
                <a:spcPct val="20000"/>
              </a:spcBef>
              <a:spcAft>
                <a:spcPct val="0"/>
              </a:spcAft>
              <a:defRPr sz="3400">
                <a:solidFill>
                  <a:srgbClr val="000000"/>
                </a:solidFill>
                <a:latin typeface="Arial" panose="020B0604020202020204" pitchFamily="34" charset="0"/>
              </a:defRPr>
            </a:lvl9pPr>
          </a:lstStyle>
          <a:p>
            <a:pPr eaLnBrk="1" hangingPunct="1"/>
            <a:endParaRPr lang="en-US" altLang="en-US"/>
          </a:p>
        </p:txBody>
      </p:sp>
      <p:sp>
        <p:nvSpPr>
          <p:cNvPr id="1028" name="Rectangle 25">
            <a:extLst>
              <a:ext uri="{FF2B5EF4-FFF2-40B4-BE49-F238E27FC236}">
                <a16:creationId xmlns:a16="http://schemas.microsoft.com/office/drawing/2014/main" id="{9E061533-2862-5B93-7345-DAA34EB5CBF6}"/>
              </a:ext>
            </a:extLst>
          </p:cNvPr>
          <p:cNvSpPr>
            <a:spLocks noChangeArrowheads="1"/>
          </p:cNvSpPr>
          <p:nvPr userDrawn="1"/>
        </p:nvSpPr>
        <p:spPr bwMode="auto">
          <a:xfrm>
            <a:off x="355600" y="355600"/>
            <a:ext cx="35274250" cy="24474488"/>
          </a:xfrm>
          <a:prstGeom prst="rect">
            <a:avLst/>
          </a:prstGeom>
          <a:solidFill>
            <a:srgbClr val="F5F5F5"/>
          </a:solidFill>
          <a:ln>
            <a:noFill/>
          </a:ln>
          <a:effectLst/>
          <a:extLst>
            <a:ext uri="{91240B29-F687-4F45-9708-019B960494DF}">
              <a14:hiddenLine xmlns:a14="http://schemas.microsoft.com/office/drawing/2010/main" w="9525" algn="ctr">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72000" rIns="360000" bIns="180000" anchor="ctr">
            <a:spAutoFit/>
          </a:bodyPr>
          <a:lstStyle>
            <a:lvl1pPr>
              <a:spcBef>
                <a:spcPct val="20000"/>
              </a:spcBef>
              <a:defRPr sz="3400">
                <a:solidFill>
                  <a:srgbClr val="000000"/>
                </a:solidFill>
                <a:latin typeface="Arial" panose="020B0604020202020204" pitchFamily="34" charset="0"/>
              </a:defRPr>
            </a:lvl1pPr>
            <a:lvl2pPr marL="742950" indent="-285750">
              <a:spcBef>
                <a:spcPct val="20000"/>
              </a:spcBef>
              <a:defRPr sz="3400">
                <a:solidFill>
                  <a:srgbClr val="000000"/>
                </a:solidFill>
                <a:latin typeface="Arial" panose="020B0604020202020204" pitchFamily="34" charset="0"/>
              </a:defRPr>
            </a:lvl2pPr>
            <a:lvl3pPr marL="1143000" indent="-228600">
              <a:spcBef>
                <a:spcPct val="20000"/>
              </a:spcBef>
              <a:defRPr sz="3400">
                <a:solidFill>
                  <a:srgbClr val="000000"/>
                </a:solidFill>
                <a:latin typeface="Arial" panose="020B0604020202020204" pitchFamily="34" charset="0"/>
              </a:defRPr>
            </a:lvl3pPr>
            <a:lvl4pPr marL="1600200" indent="-228600">
              <a:spcBef>
                <a:spcPct val="20000"/>
              </a:spcBef>
              <a:defRPr sz="3400">
                <a:solidFill>
                  <a:srgbClr val="000000"/>
                </a:solidFill>
                <a:latin typeface="Arial" panose="020B0604020202020204" pitchFamily="34" charset="0"/>
              </a:defRPr>
            </a:lvl4pPr>
            <a:lvl5pPr marL="2057400" indent="-228600">
              <a:spcBef>
                <a:spcPct val="20000"/>
              </a:spcBef>
              <a:defRPr sz="3400">
                <a:solidFill>
                  <a:srgbClr val="000000"/>
                </a:solidFill>
                <a:latin typeface="Arial" panose="020B0604020202020204" pitchFamily="34" charset="0"/>
              </a:defRPr>
            </a:lvl5pPr>
            <a:lvl6pPr marL="2514600" indent="-228600" eaLnBrk="0" fontAlgn="base" hangingPunct="0">
              <a:spcBef>
                <a:spcPct val="20000"/>
              </a:spcBef>
              <a:spcAft>
                <a:spcPct val="0"/>
              </a:spcAft>
              <a:defRPr sz="3400">
                <a:solidFill>
                  <a:srgbClr val="000000"/>
                </a:solidFill>
                <a:latin typeface="Arial" panose="020B0604020202020204" pitchFamily="34" charset="0"/>
              </a:defRPr>
            </a:lvl6pPr>
            <a:lvl7pPr marL="2971800" indent="-228600" eaLnBrk="0" fontAlgn="base" hangingPunct="0">
              <a:spcBef>
                <a:spcPct val="20000"/>
              </a:spcBef>
              <a:spcAft>
                <a:spcPct val="0"/>
              </a:spcAft>
              <a:defRPr sz="3400">
                <a:solidFill>
                  <a:srgbClr val="000000"/>
                </a:solidFill>
                <a:latin typeface="Arial" panose="020B0604020202020204" pitchFamily="34" charset="0"/>
              </a:defRPr>
            </a:lvl7pPr>
            <a:lvl8pPr marL="3429000" indent="-228600" eaLnBrk="0" fontAlgn="base" hangingPunct="0">
              <a:spcBef>
                <a:spcPct val="20000"/>
              </a:spcBef>
              <a:spcAft>
                <a:spcPct val="0"/>
              </a:spcAft>
              <a:defRPr sz="3400">
                <a:solidFill>
                  <a:srgbClr val="000000"/>
                </a:solidFill>
                <a:latin typeface="Arial" panose="020B0604020202020204" pitchFamily="34" charset="0"/>
              </a:defRPr>
            </a:lvl8pPr>
            <a:lvl9pPr marL="3886200" indent="-228600" eaLnBrk="0" fontAlgn="base" hangingPunct="0">
              <a:spcBef>
                <a:spcPct val="20000"/>
              </a:spcBef>
              <a:spcAft>
                <a:spcPct val="0"/>
              </a:spcAft>
              <a:defRPr sz="3400">
                <a:solidFill>
                  <a:srgbClr val="000000"/>
                </a:solidFill>
                <a:latin typeface="Arial" panose="020B0604020202020204" pitchFamily="34" charset="0"/>
              </a:defRPr>
            </a:lvl9pPr>
          </a:lstStyle>
          <a:p>
            <a:pPr eaLnBrk="1" hangingPunct="1"/>
            <a:endParaRPr lang="en-US" altLang="en-US"/>
          </a:p>
        </p:txBody>
      </p:sp>
      <p:sp>
        <p:nvSpPr>
          <p:cNvPr id="1029" name="Rectangle 3">
            <a:extLst>
              <a:ext uri="{FF2B5EF4-FFF2-40B4-BE49-F238E27FC236}">
                <a16:creationId xmlns:a16="http://schemas.microsoft.com/office/drawing/2014/main" id="{4E4C5C4C-FFF1-1656-D9A7-A7CB8E1431E9}"/>
              </a:ext>
            </a:extLst>
          </p:cNvPr>
          <p:cNvSpPr>
            <a:spLocks noGrp="1" noChangeArrowheads="1"/>
          </p:cNvSpPr>
          <p:nvPr>
            <p:ph type="body" idx="1"/>
          </p:nvPr>
        </p:nvSpPr>
        <p:spPr bwMode="auto">
          <a:xfrm>
            <a:off x="1587500" y="7280275"/>
            <a:ext cx="11626850" cy="1512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8718" tIns="174344" rIns="348718" bIns="174344" numCol="1" anchor="t" anchorCtr="0" compatLnSpc="1">
            <a:prstTxWarp prst="textNoShape">
              <a:avLst/>
            </a:prstTxWarp>
          </a:bodyPr>
          <a:lstStyle/>
          <a:p>
            <a:pPr lvl="0"/>
            <a:r>
              <a:rPr lang="sv-SE" altLang="sv-SE"/>
              <a:t>Underrubrik</a:t>
            </a:r>
          </a:p>
          <a:p>
            <a:pPr lvl="1"/>
            <a:r>
              <a:rPr lang="sv-SE" altLang="sv-SE"/>
              <a:t>Brödtext</a:t>
            </a:r>
          </a:p>
          <a:p>
            <a:pPr lvl="2"/>
            <a:r>
              <a:rPr lang="sv-SE" altLang="sv-SE"/>
              <a:t>Bildtext</a:t>
            </a:r>
          </a:p>
          <a:p>
            <a:pPr lvl="3"/>
            <a:r>
              <a:rPr lang="sv-SE" altLang="sv-SE"/>
              <a:t>Nivå fyra</a:t>
            </a:r>
          </a:p>
          <a:p>
            <a:pPr lvl="4"/>
            <a:r>
              <a:rPr lang="sv-SE" altLang="sv-SE"/>
              <a:t>Nivå fem</a:t>
            </a:r>
          </a:p>
        </p:txBody>
      </p:sp>
      <p:sp>
        <p:nvSpPr>
          <p:cNvPr id="2" name="Rectangle 4">
            <a:extLst>
              <a:ext uri="{FF2B5EF4-FFF2-40B4-BE49-F238E27FC236}">
                <a16:creationId xmlns:a16="http://schemas.microsoft.com/office/drawing/2014/main" id="{60F7A393-7928-2B20-E3C3-D1E7B6529315}"/>
              </a:ext>
            </a:extLst>
          </p:cNvPr>
          <p:cNvSpPr>
            <a:spLocks noGrp="1" noChangeArrowheads="1"/>
          </p:cNvSpPr>
          <p:nvPr>
            <p:ph type="dt" sz="half" idx="2"/>
          </p:nvPr>
        </p:nvSpPr>
        <p:spPr bwMode="auto">
          <a:xfrm>
            <a:off x="2700338" y="22963188"/>
            <a:ext cx="7500937" cy="1679575"/>
          </a:xfrm>
          <a:prstGeom prst="rect">
            <a:avLst/>
          </a:prstGeom>
          <a:noFill/>
          <a:ln>
            <a:noFill/>
          </a:ln>
          <a:effectLst/>
        </p:spPr>
        <p:txBody>
          <a:bodyPr vert="horz" wrap="square" lIns="348718" tIns="174344" rIns="348718" bIns="174344" numCol="1" anchor="t" anchorCtr="0" compatLnSpc="1">
            <a:prstTxWarp prst="textNoShape">
              <a:avLst/>
            </a:prstTxWarp>
          </a:bodyPr>
          <a:lstStyle>
            <a:lvl1pPr defTabSz="3497263" eaLnBrk="1" hangingPunct="1">
              <a:spcBef>
                <a:spcPct val="0"/>
              </a:spcBef>
              <a:defRPr sz="5400">
                <a:solidFill>
                  <a:schemeClr val="tx1"/>
                </a:solidFill>
                <a:latin typeface="Times New Roman" panose="02020603050405020304" pitchFamily="18" charset="0"/>
              </a:defRPr>
            </a:lvl1pPr>
          </a:lstStyle>
          <a:p>
            <a:pPr>
              <a:defRPr/>
            </a:pPr>
            <a:endParaRPr lang="sv-SE" altLang="sv-SE"/>
          </a:p>
        </p:txBody>
      </p:sp>
      <p:sp>
        <p:nvSpPr>
          <p:cNvPr id="3" name="Rectangle 5">
            <a:extLst>
              <a:ext uri="{FF2B5EF4-FFF2-40B4-BE49-F238E27FC236}">
                <a16:creationId xmlns:a16="http://schemas.microsoft.com/office/drawing/2014/main" id="{77E5949D-6912-83E8-8CF1-8C4DF378610B}"/>
              </a:ext>
            </a:extLst>
          </p:cNvPr>
          <p:cNvSpPr>
            <a:spLocks noGrp="1" noChangeArrowheads="1"/>
          </p:cNvSpPr>
          <p:nvPr>
            <p:ph type="ftr" sz="quarter" idx="3"/>
          </p:nvPr>
        </p:nvSpPr>
        <p:spPr bwMode="auto">
          <a:xfrm>
            <a:off x="12301538" y="22963188"/>
            <a:ext cx="11401425" cy="1679575"/>
          </a:xfrm>
          <a:prstGeom prst="rect">
            <a:avLst/>
          </a:prstGeom>
          <a:noFill/>
          <a:ln>
            <a:noFill/>
          </a:ln>
          <a:effectLst/>
        </p:spPr>
        <p:txBody>
          <a:bodyPr vert="horz" wrap="square" lIns="348718" tIns="174344" rIns="348718" bIns="174344" numCol="1" anchor="t" anchorCtr="0" compatLnSpc="1">
            <a:prstTxWarp prst="textNoShape">
              <a:avLst/>
            </a:prstTxWarp>
          </a:bodyPr>
          <a:lstStyle>
            <a:lvl1pPr algn="ctr" defTabSz="3497263" eaLnBrk="1" hangingPunct="1">
              <a:spcBef>
                <a:spcPct val="0"/>
              </a:spcBef>
              <a:defRPr sz="5400">
                <a:solidFill>
                  <a:schemeClr val="tx1"/>
                </a:solidFill>
                <a:latin typeface="Times New Roman" panose="02020603050405020304" pitchFamily="18" charset="0"/>
              </a:defRPr>
            </a:lvl1pPr>
          </a:lstStyle>
          <a:p>
            <a:pPr>
              <a:defRPr/>
            </a:pPr>
            <a:endParaRPr lang="sv-SE" altLang="sv-SE"/>
          </a:p>
        </p:txBody>
      </p:sp>
      <p:sp>
        <p:nvSpPr>
          <p:cNvPr id="1030" name="Rectangle 6">
            <a:extLst>
              <a:ext uri="{FF2B5EF4-FFF2-40B4-BE49-F238E27FC236}">
                <a16:creationId xmlns:a16="http://schemas.microsoft.com/office/drawing/2014/main" id="{7B329116-0772-5291-C74C-49988562E0DC}"/>
              </a:ext>
            </a:extLst>
          </p:cNvPr>
          <p:cNvSpPr>
            <a:spLocks noGrp="1" noChangeArrowheads="1"/>
          </p:cNvSpPr>
          <p:nvPr>
            <p:ph type="sldNum" sz="quarter" idx="4"/>
          </p:nvPr>
        </p:nvSpPr>
        <p:spPr bwMode="auto">
          <a:xfrm>
            <a:off x="25803225" y="22963188"/>
            <a:ext cx="7500938" cy="1679575"/>
          </a:xfrm>
          <a:prstGeom prst="rect">
            <a:avLst/>
          </a:prstGeom>
          <a:noFill/>
          <a:ln>
            <a:noFill/>
          </a:ln>
          <a:effectLst/>
        </p:spPr>
        <p:txBody>
          <a:bodyPr vert="horz" wrap="square" lIns="348718" tIns="174344" rIns="348718" bIns="174344" numCol="1" anchor="t" anchorCtr="0" compatLnSpc="1">
            <a:prstTxWarp prst="textNoShape">
              <a:avLst/>
            </a:prstTxWarp>
          </a:bodyPr>
          <a:lstStyle>
            <a:lvl1pPr algn="r" defTabSz="3497263" eaLnBrk="1" hangingPunct="1">
              <a:spcBef>
                <a:spcPct val="0"/>
              </a:spcBef>
              <a:defRPr sz="5400">
                <a:solidFill>
                  <a:schemeClr val="tx1"/>
                </a:solidFill>
                <a:latin typeface="Times New Roman" panose="02020603050405020304" pitchFamily="18" charset="0"/>
              </a:defRPr>
            </a:lvl1pPr>
          </a:lstStyle>
          <a:p>
            <a:pPr>
              <a:defRPr/>
            </a:pPr>
            <a:fld id="{1DE36D91-53F2-4769-9A7C-3347231B4D6C}" type="slidenum">
              <a:rPr lang="sv-SE" altLang="sv-SE"/>
              <a:pPr>
                <a:defRPr/>
              </a:pPr>
              <a:t>‹#›</a:t>
            </a:fld>
            <a:endParaRPr lang="sv-SE" altLang="sv-SE"/>
          </a:p>
        </p:txBody>
      </p:sp>
      <p:sp>
        <p:nvSpPr>
          <p:cNvPr id="1033" name="Rectangle 19">
            <a:extLst>
              <a:ext uri="{FF2B5EF4-FFF2-40B4-BE49-F238E27FC236}">
                <a16:creationId xmlns:a16="http://schemas.microsoft.com/office/drawing/2014/main" id="{736E2EAE-7D20-70EC-4742-C85A78B8CD9B}"/>
              </a:ext>
            </a:extLst>
          </p:cNvPr>
          <p:cNvSpPr>
            <a:spLocks noChangeArrowheads="1"/>
          </p:cNvSpPr>
          <p:nvPr userDrawn="1"/>
        </p:nvSpPr>
        <p:spPr bwMode="auto">
          <a:xfrm>
            <a:off x="368300" y="23493413"/>
            <a:ext cx="35267900" cy="1347787"/>
          </a:xfrm>
          <a:prstGeom prst="rect">
            <a:avLst/>
          </a:prstGeom>
          <a:solidFill>
            <a:srgbClr val="87005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72000" rIns="360000" bIns="180000" anchor="ctr">
            <a:spAutoFit/>
          </a:bodyPr>
          <a:lstStyle>
            <a:lvl1pPr>
              <a:spcBef>
                <a:spcPct val="20000"/>
              </a:spcBef>
              <a:defRPr sz="3400">
                <a:solidFill>
                  <a:srgbClr val="000000"/>
                </a:solidFill>
                <a:latin typeface="Arial" panose="020B0604020202020204" pitchFamily="34" charset="0"/>
              </a:defRPr>
            </a:lvl1pPr>
            <a:lvl2pPr marL="742950" indent="-285750">
              <a:spcBef>
                <a:spcPct val="20000"/>
              </a:spcBef>
              <a:defRPr sz="3400">
                <a:solidFill>
                  <a:srgbClr val="000000"/>
                </a:solidFill>
                <a:latin typeface="Arial" panose="020B0604020202020204" pitchFamily="34" charset="0"/>
              </a:defRPr>
            </a:lvl2pPr>
            <a:lvl3pPr marL="1143000" indent="-228600">
              <a:spcBef>
                <a:spcPct val="20000"/>
              </a:spcBef>
              <a:defRPr sz="3400">
                <a:solidFill>
                  <a:srgbClr val="000000"/>
                </a:solidFill>
                <a:latin typeface="Arial" panose="020B0604020202020204" pitchFamily="34" charset="0"/>
              </a:defRPr>
            </a:lvl3pPr>
            <a:lvl4pPr marL="1600200" indent="-228600">
              <a:spcBef>
                <a:spcPct val="20000"/>
              </a:spcBef>
              <a:defRPr sz="3400">
                <a:solidFill>
                  <a:srgbClr val="000000"/>
                </a:solidFill>
                <a:latin typeface="Arial" panose="020B0604020202020204" pitchFamily="34" charset="0"/>
              </a:defRPr>
            </a:lvl4pPr>
            <a:lvl5pPr marL="2057400" indent="-228600">
              <a:spcBef>
                <a:spcPct val="20000"/>
              </a:spcBef>
              <a:defRPr sz="3400">
                <a:solidFill>
                  <a:srgbClr val="000000"/>
                </a:solidFill>
                <a:latin typeface="Arial" panose="020B0604020202020204" pitchFamily="34" charset="0"/>
              </a:defRPr>
            </a:lvl5pPr>
            <a:lvl6pPr marL="2514600" indent="-228600" eaLnBrk="0" fontAlgn="base" hangingPunct="0">
              <a:spcBef>
                <a:spcPct val="20000"/>
              </a:spcBef>
              <a:spcAft>
                <a:spcPct val="0"/>
              </a:spcAft>
              <a:defRPr sz="3400">
                <a:solidFill>
                  <a:srgbClr val="000000"/>
                </a:solidFill>
                <a:latin typeface="Arial" panose="020B0604020202020204" pitchFamily="34" charset="0"/>
              </a:defRPr>
            </a:lvl6pPr>
            <a:lvl7pPr marL="2971800" indent="-228600" eaLnBrk="0" fontAlgn="base" hangingPunct="0">
              <a:spcBef>
                <a:spcPct val="20000"/>
              </a:spcBef>
              <a:spcAft>
                <a:spcPct val="0"/>
              </a:spcAft>
              <a:defRPr sz="3400">
                <a:solidFill>
                  <a:srgbClr val="000000"/>
                </a:solidFill>
                <a:latin typeface="Arial" panose="020B0604020202020204" pitchFamily="34" charset="0"/>
              </a:defRPr>
            </a:lvl7pPr>
            <a:lvl8pPr marL="3429000" indent="-228600" eaLnBrk="0" fontAlgn="base" hangingPunct="0">
              <a:spcBef>
                <a:spcPct val="20000"/>
              </a:spcBef>
              <a:spcAft>
                <a:spcPct val="0"/>
              </a:spcAft>
              <a:defRPr sz="3400">
                <a:solidFill>
                  <a:srgbClr val="000000"/>
                </a:solidFill>
                <a:latin typeface="Arial" panose="020B0604020202020204" pitchFamily="34" charset="0"/>
              </a:defRPr>
            </a:lvl8pPr>
            <a:lvl9pPr marL="3886200" indent="-228600" eaLnBrk="0" fontAlgn="base" hangingPunct="0">
              <a:spcBef>
                <a:spcPct val="20000"/>
              </a:spcBef>
              <a:spcAft>
                <a:spcPct val="0"/>
              </a:spcAft>
              <a:defRPr sz="3400">
                <a:solidFill>
                  <a:srgbClr val="000000"/>
                </a:solidFill>
                <a:latin typeface="Arial" panose="020B0604020202020204" pitchFamily="34" charset="0"/>
              </a:defRPr>
            </a:lvl9pPr>
          </a:lstStyle>
          <a:p>
            <a:pPr eaLnBrk="1" hangingPunct="1"/>
            <a:endParaRPr lang="en-US" altLang="en-US"/>
          </a:p>
        </p:txBody>
      </p:sp>
      <p:sp>
        <p:nvSpPr>
          <p:cNvPr id="1034" name="Rectangle 28">
            <a:extLst>
              <a:ext uri="{FF2B5EF4-FFF2-40B4-BE49-F238E27FC236}">
                <a16:creationId xmlns:a16="http://schemas.microsoft.com/office/drawing/2014/main" id="{637F42B1-C6B2-D15E-2C0E-864F5B4B1C2F}"/>
              </a:ext>
            </a:extLst>
          </p:cNvPr>
          <p:cNvSpPr>
            <a:spLocks noChangeArrowheads="1"/>
          </p:cNvSpPr>
          <p:nvPr userDrawn="1"/>
        </p:nvSpPr>
        <p:spPr bwMode="auto">
          <a:xfrm>
            <a:off x="368300" y="350838"/>
            <a:ext cx="35267900" cy="3963987"/>
          </a:xfrm>
          <a:prstGeom prst="rect">
            <a:avLst/>
          </a:prstGeom>
          <a:solidFill>
            <a:srgbClr val="87005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72000" rIns="360000" bIns="180000" anchor="ctr">
            <a:spAutoFit/>
          </a:bodyPr>
          <a:lstStyle>
            <a:lvl1pPr>
              <a:spcBef>
                <a:spcPct val="20000"/>
              </a:spcBef>
              <a:defRPr sz="3400">
                <a:solidFill>
                  <a:srgbClr val="000000"/>
                </a:solidFill>
                <a:latin typeface="Arial" panose="020B0604020202020204" pitchFamily="34" charset="0"/>
              </a:defRPr>
            </a:lvl1pPr>
            <a:lvl2pPr marL="742950" indent="-285750">
              <a:spcBef>
                <a:spcPct val="20000"/>
              </a:spcBef>
              <a:defRPr sz="3400">
                <a:solidFill>
                  <a:srgbClr val="000000"/>
                </a:solidFill>
                <a:latin typeface="Arial" panose="020B0604020202020204" pitchFamily="34" charset="0"/>
              </a:defRPr>
            </a:lvl2pPr>
            <a:lvl3pPr marL="1143000" indent="-228600">
              <a:spcBef>
                <a:spcPct val="20000"/>
              </a:spcBef>
              <a:defRPr sz="3400">
                <a:solidFill>
                  <a:srgbClr val="000000"/>
                </a:solidFill>
                <a:latin typeface="Arial" panose="020B0604020202020204" pitchFamily="34" charset="0"/>
              </a:defRPr>
            </a:lvl3pPr>
            <a:lvl4pPr marL="1600200" indent="-228600">
              <a:spcBef>
                <a:spcPct val="20000"/>
              </a:spcBef>
              <a:defRPr sz="3400">
                <a:solidFill>
                  <a:srgbClr val="000000"/>
                </a:solidFill>
                <a:latin typeface="Arial" panose="020B0604020202020204" pitchFamily="34" charset="0"/>
              </a:defRPr>
            </a:lvl4pPr>
            <a:lvl5pPr marL="2057400" indent="-228600">
              <a:spcBef>
                <a:spcPct val="20000"/>
              </a:spcBef>
              <a:defRPr sz="3400">
                <a:solidFill>
                  <a:srgbClr val="000000"/>
                </a:solidFill>
                <a:latin typeface="Arial" panose="020B0604020202020204" pitchFamily="34" charset="0"/>
              </a:defRPr>
            </a:lvl5pPr>
            <a:lvl6pPr marL="2514600" indent="-228600" eaLnBrk="0" fontAlgn="base" hangingPunct="0">
              <a:spcBef>
                <a:spcPct val="20000"/>
              </a:spcBef>
              <a:spcAft>
                <a:spcPct val="0"/>
              </a:spcAft>
              <a:defRPr sz="3400">
                <a:solidFill>
                  <a:srgbClr val="000000"/>
                </a:solidFill>
                <a:latin typeface="Arial" panose="020B0604020202020204" pitchFamily="34" charset="0"/>
              </a:defRPr>
            </a:lvl6pPr>
            <a:lvl7pPr marL="2971800" indent="-228600" eaLnBrk="0" fontAlgn="base" hangingPunct="0">
              <a:spcBef>
                <a:spcPct val="20000"/>
              </a:spcBef>
              <a:spcAft>
                <a:spcPct val="0"/>
              </a:spcAft>
              <a:defRPr sz="3400">
                <a:solidFill>
                  <a:srgbClr val="000000"/>
                </a:solidFill>
                <a:latin typeface="Arial" panose="020B0604020202020204" pitchFamily="34" charset="0"/>
              </a:defRPr>
            </a:lvl7pPr>
            <a:lvl8pPr marL="3429000" indent="-228600" eaLnBrk="0" fontAlgn="base" hangingPunct="0">
              <a:spcBef>
                <a:spcPct val="20000"/>
              </a:spcBef>
              <a:spcAft>
                <a:spcPct val="0"/>
              </a:spcAft>
              <a:defRPr sz="3400">
                <a:solidFill>
                  <a:srgbClr val="000000"/>
                </a:solidFill>
                <a:latin typeface="Arial" panose="020B0604020202020204" pitchFamily="34" charset="0"/>
              </a:defRPr>
            </a:lvl8pPr>
            <a:lvl9pPr marL="3886200" indent="-228600" eaLnBrk="0" fontAlgn="base" hangingPunct="0">
              <a:spcBef>
                <a:spcPct val="20000"/>
              </a:spcBef>
              <a:spcAft>
                <a:spcPct val="0"/>
              </a:spcAft>
              <a:defRPr sz="3400">
                <a:solidFill>
                  <a:srgbClr val="000000"/>
                </a:solidFill>
                <a:latin typeface="Arial" panose="020B0604020202020204" pitchFamily="34" charset="0"/>
              </a:defRPr>
            </a:lvl9pPr>
          </a:lstStyle>
          <a:p>
            <a:pPr eaLnBrk="1" hangingPunct="1"/>
            <a:endParaRPr lang="en-US" altLang="en-US"/>
          </a:p>
        </p:txBody>
      </p:sp>
      <p:pic>
        <p:nvPicPr>
          <p:cNvPr id="1035" name="Picture 33">
            <a:extLst>
              <a:ext uri="{FF2B5EF4-FFF2-40B4-BE49-F238E27FC236}">
                <a16:creationId xmlns:a16="http://schemas.microsoft.com/office/drawing/2014/main" id="{5809338A-64AF-8967-3E39-3B91936BFDED}"/>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474788" y="781050"/>
            <a:ext cx="2414587" cy="306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3497263" rtl="0" eaLnBrk="0" fontAlgn="base" hangingPunct="0">
        <a:spcBef>
          <a:spcPct val="0"/>
        </a:spcBef>
        <a:spcAft>
          <a:spcPct val="0"/>
        </a:spcAft>
        <a:defRPr sz="13800" kern="1200">
          <a:solidFill>
            <a:srgbClr val="FFFFFF"/>
          </a:solidFill>
          <a:latin typeface="+mj-lt"/>
          <a:ea typeface="+mj-ea"/>
          <a:cs typeface="+mj-cs"/>
        </a:defRPr>
      </a:lvl1pPr>
      <a:lvl2pPr algn="ctr" defTabSz="3497263" rtl="0" eaLnBrk="0" fontAlgn="base" hangingPunct="0">
        <a:spcBef>
          <a:spcPct val="0"/>
        </a:spcBef>
        <a:spcAft>
          <a:spcPct val="0"/>
        </a:spcAft>
        <a:defRPr sz="13800">
          <a:solidFill>
            <a:srgbClr val="FFFFFF"/>
          </a:solidFill>
          <a:latin typeface="Century Gothic" panose="020B0502020202020204" pitchFamily="34" charset="0"/>
        </a:defRPr>
      </a:lvl2pPr>
      <a:lvl3pPr algn="ctr" defTabSz="3497263" rtl="0" eaLnBrk="0" fontAlgn="base" hangingPunct="0">
        <a:spcBef>
          <a:spcPct val="0"/>
        </a:spcBef>
        <a:spcAft>
          <a:spcPct val="0"/>
        </a:spcAft>
        <a:defRPr sz="13800">
          <a:solidFill>
            <a:srgbClr val="FFFFFF"/>
          </a:solidFill>
          <a:latin typeface="Century Gothic" panose="020B0502020202020204" pitchFamily="34" charset="0"/>
        </a:defRPr>
      </a:lvl3pPr>
      <a:lvl4pPr algn="ctr" defTabSz="3497263" rtl="0" eaLnBrk="0" fontAlgn="base" hangingPunct="0">
        <a:spcBef>
          <a:spcPct val="0"/>
        </a:spcBef>
        <a:spcAft>
          <a:spcPct val="0"/>
        </a:spcAft>
        <a:defRPr sz="13800">
          <a:solidFill>
            <a:srgbClr val="FFFFFF"/>
          </a:solidFill>
          <a:latin typeface="Century Gothic" panose="020B0502020202020204" pitchFamily="34" charset="0"/>
        </a:defRPr>
      </a:lvl4pPr>
      <a:lvl5pPr algn="ctr" defTabSz="3497263" rtl="0" eaLnBrk="0" fontAlgn="base" hangingPunct="0">
        <a:spcBef>
          <a:spcPct val="0"/>
        </a:spcBef>
        <a:spcAft>
          <a:spcPct val="0"/>
        </a:spcAft>
        <a:defRPr sz="13800">
          <a:solidFill>
            <a:srgbClr val="FFFFFF"/>
          </a:solidFill>
          <a:latin typeface="Century Gothic" panose="020B0502020202020204" pitchFamily="34" charset="0"/>
        </a:defRPr>
      </a:lvl5pPr>
      <a:lvl6pPr marL="457200" algn="ctr" defTabSz="3497263" rtl="0" fontAlgn="base">
        <a:spcBef>
          <a:spcPct val="0"/>
        </a:spcBef>
        <a:spcAft>
          <a:spcPct val="0"/>
        </a:spcAft>
        <a:defRPr sz="13800">
          <a:solidFill>
            <a:srgbClr val="FFFFFF"/>
          </a:solidFill>
          <a:latin typeface="Century Gothic" panose="020B0502020202020204" pitchFamily="34" charset="0"/>
        </a:defRPr>
      </a:lvl6pPr>
      <a:lvl7pPr marL="914400" algn="ctr" defTabSz="3497263" rtl="0" fontAlgn="base">
        <a:spcBef>
          <a:spcPct val="0"/>
        </a:spcBef>
        <a:spcAft>
          <a:spcPct val="0"/>
        </a:spcAft>
        <a:defRPr sz="13800">
          <a:solidFill>
            <a:srgbClr val="FFFFFF"/>
          </a:solidFill>
          <a:latin typeface="Century Gothic" panose="020B0502020202020204" pitchFamily="34" charset="0"/>
        </a:defRPr>
      </a:lvl7pPr>
      <a:lvl8pPr marL="1371600" algn="ctr" defTabSz="3497263" rtl="0" fontAlgn="base">
        <a:spcBef>
          <a:spcPct val="0"/>
        </a:spcBef>
        <a:spcAft>
          <a:spcPct val="0"/>
        </a:spcAft>
        <a:defRPr sz="13800">
          <a:solidFill>
            <a:srgbClr val="FFFFFF"/>
          </a:solidFill>
          <a:latin typeface="Century Gothic" panose="020B0502020202020204" pitchFamily="34" charset="0"/>
        </a:defRPr>
      </a:lvl8pPr>
      <a:lvl9pPr marL="1828800" algn="ctr" defTabSz="3497263" rtl="0" fontAlgn="base">
        <a:spcBef>
          <a:spcPct val="0"/>
        </a:spcBef>
        <a:spcAft>
          <a:spcPct val="0"/>
        </a:spcAft>
        <a:defRPr sz="13800">
          <a:solidFill>
            <a:srgbClr val="FFFFFF"/>
          </a:solidFill>
          <a:latin typeface="Century Gothic" panose="020B0502020202020204" pitchFamily="34" charset="0"/>
        </a:defRPr>
      </a:lvl9pPr>
    </p:titleStyle>
    <p:bodyStyle>
      <a:lvl1pPr marL="1311275" indent="-1311275" algn="l" defTabSz="3497263" rtl="0" eaLnBrk="0" fontAlgn="base" hangingPunct="0">
        <a:spcBef>
          <a:spcPct val="20000"/>
        </a:spcBef>
        <a:spcAft>
          <a:spcPct val="0"/>
        </a:spcAft>
        <a:buChar char="•"/>
        <a:defRPr sz="5400" b="1" kern="1200">
          <a:solidFill>
            <a:schemeClr val="tx1"/>
          </a:solidFill>
          <a:latin typeface="+mn-lt"/>
          <a:ea typeface="+mn-ea"/>
          <a:cs typeface="+mn-cs"/>
        </a:defRPr>
      </a:lvl1pPr>
      <a:lvl2pPr marL="2841625" indent="-1092200" algn="l" defTabSz="3497263" rtl="0" eaLnBrk="0" fontAlgn="base" hangingPunct="0">
        <a:spcBef>
          <a:spcPct val="20000"/>
        </a:spcBef>
        <a:spcAft>
          <a:spcPct val="0"/>
        </a:spcAft>
        <a:buChar char="–"/>
        <a:defRPr sz="3800" kern="1200">
          <a:solidFill>
            <a:schemeClr val="tx1"/>
          </a:solidFill>
          <a:latin typeface="Arial" panose="020B0604020202020204" pitchFamily="34" charset="0"/>
          <a:ea typeface="+mn-ea"/>
          <a:cs typeface="+mn-cs"/>
        </a:defRPr>
      </a:lvl2pPr>
      <a:lvl3pPr marL="4365625" indent="-868363" algn="l" defTabSz="3497263" rtl="0" eaLnBrk="0" fontAlgn="base" hangingPunct="0">
        <a:spcBef>
          <a:spcPct val="20000"/>
        </a:spcBef>
        <a:spcAft>
          <a:spcPct val="0"/>
        </a:spcAft>
        <a:buChar char="•"/>
        <a:defRPr sz="2700" i="1" kern="1200">
          <a:solidFill>
            <a:schemeClr val="tx1"/>
          </a:solidFill>
          <a:latin typeface="Arial" panose="020B0604020202020204" pitchFamily="34" charset="0"/>
          <a:ea typeface="+mn-ea"/>
          <a:cs typeface="+mn-cs"/>
        </a:defRPr>
      </a:lvl3pPr>
      <a:lvl4pPr marL="6121400" indent="-881063" algn="l" defTabSz="3497263" rtl="0" eaLnBrk="0" fontAlgn="base" hangingPunct="0">
        <a:spcBef>
          <a:spcPct val="20000"/>
        </a:spcBef>
        <a:spcAft>
          <a:spcPct val="0"/>
        </a:spcAft>
        <a:buChar char="–"/>
        <a:defRPr sz="7700" kern="1200">
          <a:solidFill>
            <a:schemeClr val="tx1"/>
          </a:solidFill>
          <a:latin typeface="Arial" panose="020B0604020202020204" pitchFamily="34" charset="0"/>
          <a:ea typeface="+mn-ea"/>
          <a:cs typeface="+mn-cs"/>
        </a:defRPr>
      </a:lvl4pPr>
      <a:lvl5pPr marL="7862888" indent="-873125" algn="l" defTabSz="3497263" rtl="0" eaLnBrk="0" fontAlgn="base" hangingPunct="0">
        <a:spcBef>
          <a:spcPct val="20000"/>
        </a:spcBef>
        <a:spcAft>
          <a:spcPct val="0"/>
        </a:spcAft>
        <a:buChar char="»"/>
        <a:defRPr sz="77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DEDCD6D-F598-65D1-3F00-1F74EECF7C6C}"/>
              </a:ext>
            </a:extLst>
          </p:cNvPr>
          <p:cNvSpPr>
            <a:spLocks noChangeArrowheads="1"/>
          </p:cNvSpPr>
          <p:nvPr userDrawn="1"/>
        </p:nvSpPr>
        <p:spPr bwMode="auto">
          <a:xfrm>
            <a:off x="0" y="0"/>
            <a:ext cx="36004500" cy="25203150"/>
          </a:xfrm>
          <a:prstGeom prst="rect">
            <a:avLst/>
          </a:prstGeom>
          <a:solidFill>
            <a:srgbClr val="FF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72000" rIns="360000" bIns="180000" anchor="ctr">
            <a:spAutoFit/>
          </a:bodyPr>
          <a:lstStyle>
            <a:lvl1pPr>
              <a:spcBef>
                <a:spcPct val="20000"/>
              </a:spcBef>
              <a:defRPr sz="3400">
                <a:solidFill>
                  <a:srgbClr val="000000"/>
                </a:solidFill>
                <a:latin typeface="Arial" panose="020B0604020202020204" pitchFamily="34" charset="0"/>
              </a:defRPr>
            </a:lvl1pPr>
            <a:lvl2pPr marL="742950" indent="-285750">
              <a:spcBef>
                <a:spcPct val="20000"/>
              </a:spcBef>
              <a:defRPr sz="3400">
                <a:solidFill>
                  <a:srgbClr val="000000"/>
                </a:solidFill>
                <a:latin typeface="Arial" panose="020B0604020202020204" pitchFamily="34" charset="0"/>
              </a:defRPr>
            </a:lvl2pPr>
            <a:lvl3pPr marL="1143000" indent="-228600">
              <a:spcBef>
                <a:spcPct val="20000"/>
              </a:spcBef>
              <a:defRPr sz="3400">
                <a:solidFill>
                  <a:srgbClr val="000000"/>
                </a:solidFill>
                <a:latin typeface="Arial" panose="020B0604020202020204" pitchFamily="34" charset="0"/>
              </a:defRPr>
            </a:lvl3pPr>
            <a:lvl4pPr marL="1600200" indent="-228600">
              <a:spcBef>
                <a:spcPct val="20000"/>
              </a:spcBef>
              <a:defRPr sz="3400">
                <a:solidFill>
                  <a:srgbClr val="000000"/>
                </a:solidFill>
                <a:latin typeface="Arial" panose="020B0604020202020204" pitchFamily="34" charset="0"/>
              </a:defRPr>
            </a:lvl4pPr>
            <a:lvl5pPr marL="2057400" indent="-228600">
              <a:spcBef>
                <a:spcPct val="20000"/>
              </a:spcBef>
              <a:defRPr sz="3400">
                <a:solidFill>
                  <a:srgbClr val="000000"/>
                </a:solidFill>
                <a:latin typeface="Arial" panose="020B0604020202020204" pitchFamily="34" charset="0"/>
              </a:defRPr>
            </a:lvl5pPr>
            <a:lvl6pPr marL="2514600" indent="-228600" eaLnBrk="0" fontAlgn="base" hangingPunct="0">
              <a:spcBef>
                <a:spcPct val="20000"/>
              </a:spcBef>
              <a:spcAft>
                <a:spcPct val="0"/>
              </a:spcAft>
              <a:defRPr sz="3400">
                <a:solidFill>
                  <a:srgbClr val="000000"/>
                </a:solidFill>
                <a:latin typeface="Arial" panose="020B0604020202020204" pitchFamily="34" charset="0"/>
              </a:defRPr>
            </a:lvl6pPr>
            <a:lvl7pPr marL="2971800" indent="-228600" eaLnBrk="0" fontAlgn="base" hangingPunct="0">
              <a:spcBef>
                <a:spcPct val="20000"/>
              </a:spcBef>
              <a:spcAft>
                <a:spcPct val="0"/>
              </a:spcAft>
              <a:defRPr sz="3400">
                <a:solidFill>
                  <a:srgbClr val="000000"/>
                </a:solidFill>
                <a:latin typeface="Arial" panose="020B0604020202020204" pitchFamily="34" charset="0"/>
              </a:defRPr>
            </a:lvl7pPr>
            <a:lvl8pPr marL="3429000" indent="-228600" eaLnBrk="0" fontAlgn="base" hangingPunct="0">
              <a:spcBef>
                <a:spcPct val="20000"/>
              </a:spcBef>
              <a:spcAft>
                <a:spcPct val="0"/>
              </a:spcAft>
              <a:defRPr sz="3400">
                <a:solidFill>
                  <a:srgbClr val="000000"/>
                </a:solidFill>
                <a:latin typeface="Arial" panose="020B0604020202020204" pitchFamily="34" charset="0"/>
              </a:defRPr>
            </a:lvl8pPr>
            <a:lvl9pPr marL="3886200" indent="-228600" eaLnBrk="0" fontAlgn="base" hangingPunct="0">
              <a:spcBef>
                <a:spcPct val="20000"/>
              </a:spcBef>
              <a:spcAft>
                <a:spcPct val="0"/>
              </a:spcAft>
              <a:defRPr sz="3400">
                <a:solidFill>
                  <a:srgbClr val="000000"/>
                </a:solidFill>
                <a:latin typeface="Arial" panose="020B0604020202020204" pitchFamily="34" charset="0"/>
              </a:defRPr>
            </a:lvl9pPr>
          </a:lstStyle>
          <a:p>
            <a:pPr eaLnBrk="1" hangingPunct="1"/>
            <a:endParaRPr lang="en-US" altLang="en-US"/>
          </a:p>
        </p:txBody>
      </p:sp>
      <p:sp>
        <p:nvSpPr>
          <p:cNvPr id="2051" name="Rectangle 3">
            <a:extLst>
              <a:ext uri="{FF2B5EF4-FFF2-40B4-BE49-F238E27FC236}">
                <a16:creationId xmlns:a16="http://schemas.microsoft.com/office/drawing/2014/main" id="{3151D317-099A-6172-F38E-380F40D93748}"/>
              </a:ext>
            </a:extLst>
          </p:cNvPr>
          <p:cNvSpPr>
            <a:spLocks noChangeArrowheads="1"/>
          </p:cNvSpPr>
          <p:nvPr userDrawn="1"/>
        </p:nvSpPr>
        <p:spPr bwMode="auto">
          <a:xfrm>
            <a:off x="0" y="0"/>
            <a:ext cx="35985450" cy="25192038"/>
          </a:xfrm>
          <a:prstGeom prst="rect">
            <a:avLst/>
          </a:prstGeom>
          <a:solidFill>
            <a:srgbClr val="FF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0" tIns="72000" rIns="360000" bIns="180000" anchor="ctr">
            <a:spAutoFit/>
          </a:bodyPr>
          <a:lstStyle>
            <a:lvl1pPr>
              <a:spcBef>
                <a:spcPct val="20000"/>
              </a:spcBef>
              <a:defRPr sz="3400">
                <a:solidFill>
                  <a:srgbClr val="000000"/>
                </a:solidFill>
                <a:latin typeface="Arial" panose="020B0604020202020204" pitchFamily="34" charset="0"/>
              </a:defRPr>
            </a:lvl1pPr>
            <a:lvl2pPr marL="742950" indent="-285750">
              <a:spcBef>
                <a:spcPct val="20000"/>
              </a:spcBef>
              <a:defRPr sz="3400">
                <a:solidFill>
                  <a:srgbClr val="000000"/>
                </a:solidFill>
                <a:latin typeface="Arial" panose="020B0604020202020204" pitchFamily="34" charset="0"/>
              </a:defRPr>
            </a:lvl2pPr>
            <a:lvl3pPr marL="1143000" indent="-228600">
              <a:spcBef>
                <a:spcPct val="20000"/>
              </a:spcBef>
              <a:defRPr sz="3400">
                <a:solidFill>
                  <a:srgbClr val="000000"/>
                </a:solidFill>
                <a:latin typeface="Arial" panose="020B0604020202020204" pitchFamily="34" charset="0"/>
              </a:defRPr>
            </a:lvl3pPr>
            <a:lvl4pPr marL="1600200" indent="-228600">
              <a:spcBef>
                <a:spcPct val="20000"/>
              </a:spcBef>
              <a:defRPr sz="3400">
                <a:solidFill>
                  <a:srgbClr val="000000"/>
                </a:solidFill>
                <a:latin typeface="Arial" panose="020B0604020202020204" pitchFamily="34" charset="0"/>
              </a:defRPr>
            </a:lvl4pPr>
            <a:lvl5pPr marL="2057400" indent="-228600">
              <a:spcBef>
                <a:spcPct val="20000"/>
              </a:spcBef>
              <a:defRPr sz="3400">
                <a:solidFill>
                  <a:srgbClr val="000000"/>
                </a:solidFill>
                <a:latin typeface="Arial" panose="020B0604020202020204" pitchFamily="34" charset="0"/>
              </a:defRPr>
            </a:lvl5pPr>
            <a:lvl6pPr marL="2514600" indent="-228600" eaLnBrk="0" fontAlgn="base" hangingPunct="0">
              <a:spcBef>
                <a:spcPct val="20000"/>
              </a:spcBef>
              <a:spcAft>
                <a:spcPct val="0"/>
              </a:spcAft>
              <a:defRPr sz="3400">
                <a:solidFill>
                  <a:srgbClr val="000000"/>
                </a:solidFill>
                <a:latin typeface="Arial" panose="020B0604020202020204" pitchFamily="34" charset="0"/>
              </a:defRPr>
            </a:lvl6pPr>
            <a:lvl7pPr marL="2971800" indent="-228600" eaLnBrk="0" fontAlgn="base" hangingPunct="0">
              <a:spcBef>
                <a:spcPct val="20000"/>
              </a:spcBef>
              <a:spcAft>
                <a:spcPct val="0"/>
              </a:spcAft>
              <a:defRPr sz="3400">
                <a:solidFill>
                  <a:srgbClr val="000000"/>
                </a:solidFill>
                <a:latin typeface="Arial" panose="020B0604020202020204" pitchFamily="34" charset="0"/>
              </a:defRPr>
            </a:lvl7pPr>
            <a:lvl8pPr marL="3429000" indent="-228600" eaLnBrk="0" fontAlgn="base" hangingPunct="0">
              <a:spcBef>
                <a:spcPct val="20000"/>
              </a:spcBef>
              <a:spcAft>
                <a:spcPct val="0"/>
              </a:spcAft>
              <a:defRPr sz="3400">
                <a:solidFill>
                  <a:srgbClr val="000000"/>
                </a:solidFill>
                <a:latin typeface="Arial" panose="020B0604020202020204" pitchFamily="34" charset="0"/>
              </a:defRPr>
            </a:lvl8pPr>
            <a:lvl9pPr marL="3886200" indent="-228600" eaLnBrk="0" fontAlgn="base" hangingPunct="0">
              <a:spcBef>
                <a:spcPct val="20000"/>
              </a:spcBef>
              <a:spcAft>
                <a:spcPct val="0"/>
              </a:spcAft>
              <a:defRPr sz="3400">
                <a:solidFill>
                  <a:srgbClr val="000000"/>
                </a:solidFill>
                <a:latin typeface="Arial" panose="020B0604020202020204" pitchFamily="34" charset="0"/>
              </a:defRPr>
            </a:lvl9pPr>
          </a:lstStyle>
          <a:p>
            <a:pPr eaLnBrk="1" hangingPunct="1"/>
            <a:endParaRPr lang="en-US" altLang="en-US"/>
          </a:p>
        </p:txBody>
      </p:sp>
      <p:sp>
        <p:nvSpPr>
          <p:cNvPr id="2052" name="Rectangle 4">
            <a:extLst>
              <a:ext uri="{FF2B5EF4-FFF2-40B4-BE49-F238E27FC236}">
                <a16:creationId xmlns:a16="http://schemas.microsoft.com/office/drawing/2014/main" id="{39FEE2D0-130A-2149-0276-28F28E781199}"/>
              </a:ext>
            </a:extLst>
          </p:cNvPr>
          <p:cNvSpPr>
            <a:spLocks noChangeArrowheads="1"/>
          </p:cNvSpPr>
          <p:nvPr userDrawn="1"/>
        </p:nvSpPr>
        <p:spPr bwMode="auto">
          <a:xfrm>
            <a:off x="355600" y="355600"/>
            <a:ext cx="35274250" cy="24474488"/>
          </a:xfrm>
          <a:prstGeom prst="rect">
            <a:avLst/>
          </a:prstGeom>
          <a:solidFill>
            <a:srgbClr val="F5F5F5"/>
          </a:solidFill>
          <a:ln>
            <a:noFill/>
          </a:ln>
          <a:effectLst/>
          <a:extLst>
            <a:ext uri="{91240B29-F687-4F45-9708-019B960494DF}">
              <a14:hiddenLine xmlns:a14="http://schemas.microsoft.com/office/drawing/2010/main" w="9525" algn="ctr">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72000" rIns="360000" bIns="180000" anchor="ctr">
            <a:spAutoFit/>
          </a:bodyPr>
          <a:lstStyle>
            <a:lvl1pPr>
              <a:spcBef>
                <a:spcPct val="20000"/>
              </a:spcBef>
              <a:defRPr sz="3400">
                <a:solidFill>
                  <a:srgbClr val="000000"/>
                </a:solidFill>
                <a:latin typeface="Arial" panose="020B0604020202020204" pitchFamily="34" charset="0"/>
              </a:defRPr>
            </a:lvl1pPr>
            <a:lvl2pPr marL="742950" indent="-285750">
              <a:spcBef>
                <a:spcPct val="20000"/>
              </a:spcBef>
              <a:defRPr sz="3400">
                <a:solidFill>
                  <a:srgbClr val="000000"/>
                </a:solidFill>
                <a:latin typeface="Arial" panose="020B0604020202020204" pitchFamily="34" charset="0"/>
              </a:defRPr>
            </a:lvl2pPr>
            <a:lvl3pPr marL="1143000" indent="-228600">
              <a:spcBef>
                <a:spcPct val="20000"/>
              </a:spcBef>
              <a:defRPr sz="3400">
                <a:solidFill>
                  <a:srgbClr val="000000"/>
                </a:solidFill>
                <a:latin typeface="Arial" panose="020B0604020202020204" pitchFamily="34" charset="0"/>
              </a:defRPr>
            </a:lvl3pPr>
            <a:lvl4pPr marL="1600200" indent="-228600">
              <a:spcBef>
                <a:spcPct val="20000"/>
              </a:spcBef>
              <a:defRPr sz="3400">
                <a:solidFill>
                  <a:srgbClr val="000000"/>
                </a:solidFill>
                <a:latin typeface="Arial" panose="020B0604020202020204" pitchFamily="34" charset="0"/>
              </a:defRPr>
            </a:lvl4pPr>
            <a:lvl5pPr marL="2057400" indent="-228600">
              <a:spcBef>
                <a:spcPct val="20000"/>
              </a:spcBef>
              <a:defRPr sz="3400">
                <a:solidFill>
                  <a:srgbClr val="000000"/>
                </a:solidFill>
                <a:latin typeface="Arial" panose="020B0604020202020204" pitchFamily="34" charset="0"/>
              </a:defRPr>
            </a:lvl5pPr>
            <a:lvl6pPr marL="2514600" indent="-228600" eaLnBrk="0" fontAlgn="base" hangingPunct="0">
              <a:spcBef>
                <a:spcPct val="20000"/>
              </a:spcBef>
              <a:spcAft>
                <a:spcPct val="0"/>
              </a:spcAft>
              <a:defRPr sz="3400">
                <a:solidFill>
                  <a:srgbClr val="000000"/>
                </a:solidFill>
                <a:latin typeface="Arial" panose="020B0604020202020204" pitchFamily="34" charset="0"/>
              </a:defRPr>
            </a:lvl6pPr>
            <a:lvl7pPr marL="2971800" indent="-228600" eaLnBrk="0" fontAlgn="base" hangingPunct="0">
              <a:spcBef>
                <a:spcPct val="20000"/>
              </a:spcBef>
              <a:spcAft>
                <a:spcPct val="0"/>
              </a:spcAft>
              <a:defRPr sz="3400">
                <a:solidFill>
                  <a:srgbClr val="000000"/>
                </a:solidFill>
                <a:latin typeface="Arial" panose="020B0604020202020204" pitchFamily="34" charset="0"/>
              </a:defRPr>
            </a:lvl7pPr>
            <a:lvl8pPr marL="3429000" indent="-228600" eaLnBrk="0" fontAlgn="base" hangingPunct="0">
              <a:spcBef>
                <a:spcPct val="20000"/>
              </a:spcBef>
              <a:spcAft>
                <a:spcPct val="0"/>
              </a:spcAft>
              <a:defRPr sz="3400">
                <a:solidFill>
                  <a:srgbClr val="000000"/>
                </a:solidFill>
                <a:latin typeface="Arial" panose="020B0604020202020204" pitchFamily="34" charset="0"/>
              </a:defRPr>
            </a:lvl8pPr>
            <a:lvl9pPr marL="3886200" indent="-228600" eaLnBrk="0" fontAlgn="base" hangingPunct="0">
              <a:spcBef>
                <a:spcPct val="20000"/>
              </a:spcBef>
              <a:spcAft>
                <a:spcPct val="0"/>
              </a:spcAft>
              <a:defRPr sz="3400">
                <a:solidFill>
                  <a:srgbClr val="000000"/>
                </a:solidFill>
                <a:latin typeface="Arial" panose="020B0604020202020204" pitchFamily="34" charset="0"/>
              </a:defRPr>
            </a:lvl9pPr>
          </a:lstStyle>
          <a:p>
            <a:pPr eaLnBrk="1" hangingPunct="1"/>
            <a:endParaRPr lang="en-US" altLang="en-US"/>
          </a:p>
        </p:txBody>
      </p:sp>
      <p:sp>
        <p:nvSpPr>
          <p:cNvPr id="2053" name="Rectangle 5">
            <a:extLst>
              <a:ext uri="{FF2B5EF4-FFF2-40B4-BE49-F238E27FC236}">
                <a16:creationId xmlns:a16="http://schemas.microsoft.com/office/drawing/2014/main" id="{89CBB034-19D2-B6EF-AFC6-ECC98DF335ED}"/>
              </a:ext>
            </a:extLst>
          </p:cNvPr>
          <p:cNvSpPr>
            <a:spLocks noGrp="1" noChangeArrowheads="1"/>
          </p:cNvSpPr>
          <p:nvPr>
            <p:ph type="body" idx="1"/>
          </p:nvPr>
        </p:nvSpPr>
        <p:spPr bwMode="auto">
          <a:xfrm>
            <a:off x="1587500" y="7280275"/>
            <a:ext cx="11626850" cy="1512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8718" tIns="174344" rIns="348718" bIns="174344" numCol="1" anchor="t" anchorCtr="0" compatLnSpc="1">
            <a:prstTxWarp prst="textNoShape">
              <a:avLst/>
            </a:prstTxWarp>
          </a:bodyPr>
          <a:lstStyle/>
          <a:p>
            <a:pPr lvl="0"/>
            <a:r>
              <a:rPr lang="sv-SE" altLang="sv-SE"/>
              <a:t>Underrubrik</a:t>
            </a:r>
          </a:p>
          <a:p>
            <a:pPr lvl="1"/>
            <a:r>
              <a:rPr lang="sv-SE" altLang="sv-SE"/>
              <a:t>Brödtext</a:t>
            </a:r>
          </a:p>
          <a:p>
            <a:pPr lvl="2"/>
            <a:r>
              <a:rPr lang="sv-SE" altLang="sv-SE"/>
              <a:t>Bildtext</a:t>
            </a:r>
          </a:p>
          <a:p>
            <a:pPr lvl="3"/>
            <a:r>
              <a:rPr lang="sv-SE" altLang="sv-SE"/>
              <a:t>Nivå fyra</a:t>
            </a:r>
          </a:p>
          <a:p>
            <a:pPr lvl="4"/>
            <a:r>
              <a:rPr lang="sv-SE" altLang="sv-SE"/>
              <a:t>Nivå fem</a:t>
            </a:r>
          </a:p>
        </p:txBody>
      </p:sp>
      <p:sp>
        <p:nvSpPr>
          <p:cNvPr id="175110" name="Rectangle 6">
            <a:extLst>
              <a:ext uri="{FF2B5EF4-FFF2-40B4-BE49-F238E27FC236}">
                <a16:creationId xmlns:a16="http://schemas.microsoft.com/office/drawing/2014/main" id="{06241651-A652-33A3-6E68-53D814B075B3}"/>
              </a:ext>
            </a:extLst>
          </p:cNvPr>
          <p:cNvSpPr>
            <a:spLocks noGrp="1" noChangeArrowheads="1"/>
          </p:cNvSpPr>
          <p:nvPr>
            <p:ph type="dt" sz="half" idx="2"/>
          </p:nvPr>
        </p:nvSpPr>
        <p:spPr bwMode="auto">
          <a:xfrm>
            <a:off x="2700338" y="22963188"/>
            <a:ext cx="7500937" cy="1679575"/>
          </a:xfrm>
          <a:prstGeom prst="rect">
            <a:avLst/>
          </a:prstGeom>
          <a:noFill/>
          <a:ln>
            <a:noFill/>
          </a:ln>
          <a:effectLst/>
        </p:spPr>
        <p:txBody>
          <a:bodyPr vert="horz" wrap="square" lIns="348718" tIns="174344" rIns="348718" bIns="174344" numCol="1" anchor="t" anchorCtr="0" compatLnSpc="1">
            <a:prstTxWarp prst="textNoShape">
              <a:avLst/>
            </a:prstTxWarp>
          </a:bodyPr>
          <a:lstStyle>
            <a:lvl1pPr defTabSz="3497263" eaLnBrk="1" hangingPunct="1">
              <a:spcBef>
                <a:spcPct val="0"/>
              </a:spcBef>
              <a:defRPr sz="5400">
                <a:solidFill>
                  <a:schemeClr val="tx1"/>
                </a:solidFill>
                <a:latin typeface="Times New Roman" panose="02020603050405020304" pitchFamily="18" charset="0"/>
              </a:defRPr>
            </a:lvl1pPr>
          </a:lstStyle>
          <a:p>
            <a:pPr>
              <a:defRPr/>
            </a:pPr>
            <a:endParaRPr lang="sv-SE" altLang="sv-SE"/>
          </a:p>
        </p:txBody>
      </p:sp>
      <p:sp>
        <p:nvSpPr>
          <p:cNvPr id="175111" name="Rectangle 7">
            <a:extLst>
              <a:ext uri="{FF2B5EF4-FFF2-40B4-BE49-F238E27FC236}">
                <a16:creationId xmlns:a16="http://schemas.microsoft.com/office/drawing/2014/main" id="{3AF8D9A6-0F7A-D44B-FFFD-A518D7A4E8B3}"/>
              </a:ext>
            </a:extLst>
          </p:cNvPr>
          <p:cNvSpPr>
            <a:spLocks noGrp="1" noChangeArrowheads="1"/>
          </p:cNvSpPr>
          <p:nvPr>
            <p:ph type="ftr" sz="quarter" idx="3"/>
          </p:nvPr>
        </p:nvSpPr>
        <p:spPr bwMode="auto">
          <a:xfrm>
            <a:off x="12301538" y="22963188"/>
            <a:ext cx="11401425" cy="1679575"/>
          </a:xfrm>
          <a:prstGeom prst="rect">
            <a:avLst/>
          </a:prstGeom>
          <a:noFill/>
          <a:ln>
            <a:noFill/>
          </a:ln>
          <a:effectLst/>
        </p:spPr>
        <p:txBody>
          <a:bodyPr vert="horz" wrap="square" lIns="348718" tIns="174344" rIns="348718" bIns="174344" numCol="1" anchor="t" anchorCtr="0" compatLnSpc="1">
            <a:prstTxWarp prst="textNoShape">
              <a:avLst/>
            </a:prstTxWarp>
          </a:bodyPr>
          <a:lstStyle>
            <a:lvl1pPr algn="ctr" defTabSz="3497263" eaLnBrk="1" hangingPunct="1">
              <a:spcBef>
                <a:spcPct val="0"/>
              </a:spcBef>
              <a:defRPr sz="5400">
                <a:solidFill>
                  <a:schemeClr val="tx1"/>
                </a:solidFill>
                <a:latin typeface="Times New Roman" panose="02020603050405020304" pitchFamily="18" charset="0"/>
              </a:defRPr>
            </a:lvl1pPr>
          </a:lstStyle>
          <a:p>
            <a:pPr>
              <a:defRPr/>
            </a:pPr>
            <a:endParaRPr lang="sv-SE" altLang="sv-SE"/>
          </a:p>
        </p:txBody>
      </p:sp>
      <p:sp>
        <p:nvSpPr>
          <p:cNvPr id="175112" name="Rectangle 8">
            <a:extLst>
              <a:ext uri="{FF2B5EF4-FFF2-40B4-BE49-F238E27FC236}">
                <a16:creationId xmlns:a16="http://schemas.microsoft.com/office/drawing/2014/main" id="{4D6D1854-69EA-026E-9AF7-519EFA0DD650}"/>
              </a:ext>
            </a:extLst>
          </p:cNvPr>
          <p:cNvSpPr>
            <a:spLocks noGrp="1" noChangeArrowheads="1"/>
          </p:cNvSpPr>
          <p:nvPr>
            <p:ph type="sldNum" sz="quarter" idx="4"/>
          </p:nvPr>
        </p:nvSpPr>
        <p:spPr bwMode="auto">
          <a:xfrm>
            <a:off x="25803225" y="22963188"/>
            <a:ext cx="7500938" cy="1679575"/>
          </a:xfrm>
          <a:prstGeom prst="rect">
            <a:avLst/>
          </a:prstGeom>
          <a:noFill/>
          <a:ln>
            <a:noFill/>
          </a:ln>
          <a:effectLst/>
        </p:spPr>
        <p:txBody>
          <a:bodyPr vert="horz" wrap="square" lIns="348718" tIns="174344" rIns="348718" bIns="174344" numCol="1" anchor="t" anchorCtr="0" compatLnSpc="1">
            <a:prstTxWarp prst="textNoShape">
              <a:avLst/>
            </a:prstTxWarp>
          </a:bodyPr>
          <a:lstStyle>
            <a:lvl1pPr algn="r" defTabSz="3497263" eaLnBrk="1" hangingPunct="1">
              <a:spcBef>
                <a:spcPct val="0"/>
              </a:spcBef>
              <a:defRPr sz="5400">
                <a:solidFill>
                  <a:schemeClr val="tx1"/>
                </a:solidFill>
                <a:latin typeface="Times New Roman" panose="02020603050405020304" pitchFamily="18" charset="0"/>
              </a:defRPr>
            </a:lvl1pPr>
          </a:lstStyle>
          <a:p>
            <a:pPr>
              <a:defRPr/>
            </a:pPr>
            <a:fld id="{963EE4FA-9B4A-47E3-ACFF-038BD3DF558B}" type="slidenum">
              <a:rPr lang="sv-SE" altLang="sv-SE"/>
              <a:pPr>
                <a:defRPr/>
              </a:pPr>
              <a:t>‹#›</a:t>
            </a:fld>
            <a:endParaRPr lang="sv-SE" altLang="sv-SE"/>
          </a:p>
        </p:txBody>
      </p:sp>
      <p:sp>
        <p:nvSpPr>
          <p:cNvPr id="2057" name="Rectangle 9">
            <a:extLst>
              <a:ext uri="{FF2B5EF4-FFF2-40B4-BE49-F238E27FC236}">
                <a16:creationId xmlns:a16="http://schemas.microsoft.com/office/drawing/2014/main" id="{45DC8047-66F9-F7B1-C62C-036976747C73}"/>
              </a:ext>
            </a:extLst>
          </p:cNvPr>
          <p:cNvSpPr>
            <a:spLocks noChangeArrowheads="1"/>
          </p:cNvSpPr>
          <p:nvPr userDrawn="1"/>
        </p:nvSpPr>
        <p:spPr bwMode="auto">
          <a:xfrm>
            <a:off x="368300" y="508000"/>
            <a:ext cx="35267900" cy="24333200"/>
          </a:xfrm>
          <a:prstGeom prst="rect">
            <a:avLst/>
          </a:prstGeom>
          <a:solidFill>
            <a:srgbClr val="88005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72000" rIns="360000" bIns="180000" anchor="ctr">
            <a:spAutoFit/>
          </a:bodyPr>
          <a:lstStyle>
            <a:lvl1pPr>
              <a:spcBef>
                <a:spcPct val="20000"/>
              </a:spcBef>
              <a:defRPr sz="3400">
                <a:solidFill>
                  <a:srgbClr val="000000"/>
                </a:solidFill>
                <a:latin typeface="Arial" panose="020B0604020202020204" pitchFamily="34" charset="0"/>
              </a:defRPr>
            </a:lvl1pPr>
            <a:lvl2pPr marL="742950" indent="-285750">
              <a:spcBef>
                <a:spcPct val="20000"/>
              </a:spcBef>
              <a:defRPr sz="3400">
                <a:solidFill>
                  <a:srgbClr val="000000"/>
                </a:solidFill>
                <a:latin typeface="Arial" panose="020B0604020202020204" pitchFamily="34" charset="0"/>
              </a:defRPr>
            </a:lvl2pPr>
            <a:lvl3pPr marL="1143000" indent="-228600">
              <a:spcBef>
                <a:spcPct val="20000"/>
              </a:spcBef>
              <a:defRPr sz="3400">
                <a:solidFill>
                  <a:srgbClr val="000000"/>
                </a:solidFill>
                <a:latin typeface="Arial" panose="020B0604020202020204" pitchFamily="34" charset="0"/>
              </a:defRPr>
            </a:lvl3pPr>
            <a:lvl4pPr marL="1600200" indent="-228600">
              <a:spcBef>
                <a:spcPct val="20000"/>
              </a:spcBef>
              <a:defRPr sz="3400">
                <a:solidFill>
                  <a:srgbClr val="000000"/>
                </a:solidFill>
                <a:latin typeface="Arial" panose="020B0604020202020204" pitchFamily="34" charset="0"/>
              </a:defRPr>
            </a:lvl4pPr>
            <a:lvl5pPr marL="2057400" indent="-228600">
              <a:spcBef>
                <a:spcPct val="20000"/>
              </a:spcBef>
              <a:defRPr sz="3400">
                <a:solidFill>
                  <a:srgbClr val="000000"/>
                </a:solidFill>
                <a:latin typeface="Arial" panose="020B0604020202020204" pitchFamily="34" charset="0"/>
              </a:defRPr>
            </a:lvl5pPr>
            <a:lvl6pPr marL="2514600" indent="-228600" eaLnBrk="0" fontAlgn="base" hangingPunct="0">
              <a:spcBef>
                <a:spcPct val="20000"/>
              </a:spcBef>
              <a:spcAft>
                <a:spcPct val="0"/>
              </a:spcAft>
              <a:defRPr sz="3400">
                <a:solidFill>
                  <a:srgbClr val="000000"/>
                </a:solidFill>
                <a:latin typeface="Arial" panose="020B0604020202020204" pitchFamily="34" charset="0"/>
              </a:defRPr>
            </a:lvl6pPr>
            <a:lvl7pPr marL="2971800" indent="-228600" eaLnBrk="0" fontAlgn="base" hangingPunct="0">
              <a:spcBef>
                <a:spcPct val="20000"/>
              </a:spcBef>
              <a:spcAft>
                <a:spcPct val="0"/>
              </a:spcAft>
              <a:defRPr sz="3400">
                <a:solidFill>
                  <a:srgbClr val="000000"/>
                </a:solidFill>
                <a:latin typeface="Arial" panose="020B0604020202020204" pitchFamily="34" charset="0"/>
              </a:defRPr>
            </a:lvl7pPr>
            <a:lvl8pPr marL="3429000" indent="-228600" eaLnBrk="0" fontAlgn="base" hangingPunct="0">
              <a:spcBef>
                <a:spcPct val="20000"/>
              </a:spcBef>
              <a:spcAft>
                <a:spcPct val="0"/>
              </a:spcAft>
              <a:defRPr sz="3400">
                <a:solidFill>
                  <a:srgbClr val="000000"/>
                </a:solidFill>
                <a:latin typeface="Arial" panose="020B0604020202020204" pitchFamily="34" charset="0"/>
              </a:defRPr>
            </a:lvl8pPr>
            <a:lvl9pPr marL="3886200" indent="-228600" eaLnBrk="0" fontAlgn="base" hangingPunct="0">
              <a:spcBef>
                <a:spcPct val="20000"/>
              </a:spcBef>
              <a:spcAft>
                <a:spcPct val="0"/>
              </a:spcAft>
              <a:defRPr sz="3400">
                <a:solidFill>
                  <a:srgbClr val="000000"/>
                </a:solidFill>
                <a:latin typeface="Arial" panose="020B0604020202020204" pitchFamily="34" charset="0"/>
              </a:defRPr>
            </a:lvl9pPr>
          </a:lstStyle>
          <a:p>
            <a:pPr eaLnBrk="1" hangingPunct="1"/>
            <a:endParaRPr lang="en-US" altLang="en-US"/>
          </a:p>
        </p:txBody>
      </p:sp>
      <p:pic>
        <p:nvPicPr>
          <p:cNvPr id="2058" name="Picture 10">
            <a:extLst>
              <a:ext uri="{FF2B5EF4-FFF2-40B4-BE49-F238E27FC236}">
                <a16:creationId xmlns:a16="http://schemas.microsoft.com/office/drawing/2014/main" id="{26E895B5-DBFE-E0CD-CEDE-2E8D910FFB13}"/>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1542038" y="22967950"/>
            <a:ext cx="344963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3497263" rtl="0" eaLnBrk="0" fontAlgn="base" hangingPunct="0">
        <a:spcBef>
          <a:spcPct val="0"/>
        </a:spcBef>
        <a:spcAft>
          <a:spcPct val="0"/>
        </a:spcAft>
        <a:defRPr sz="13800" kern="1200">
          <a:solidFill>
            <a:srgbClr val="FFFFFF"/>
          </a:solidFill>
          <a:latin typeface="+mj-lt"/>
          <a:ea typeface="+mj-ea"/>
          <a:cs typeface="+mj-cs"/>
        </a:defRPr>
      </a:lvl1pPr>
      <a:lvl2pPr algn="ctr" defTabSz="3497263" rtl="0" eaLnBrk="0" fontAlgn="base" hangingPunct="0">
        <a:spcBef>
          <a:spcPct val="0"/>
        </a:spcBef>
        <a:spcAft>
          <a:spcPct val="0"/>
        </a:spcAft>
        <a:defRPr sz="13800">
          <a:solidFill>
            <a:srgbClr val="FFFFFF"/>
          </a:solidFill>
          <a:latin typeface="Century Gothic" panose="020B0502020202020204" pitchFamily="34" charset="0"/>
        </a:defRPr>
      </a:lvl2pPr>
      <a:lvl3pPr algn="ctr" defTabSz="3497263" rtl="0" eaLnBrk="0" fontAlgn="base" hangingPunct="0">
        <a:spcBef>
          <a:spcPct val="0"/>
        </a:spcBef>
        <a:spcAft>
          <a:spcPct val="0"/>
        </a:spcAft>
        <a:defRPr sz="13800">
          <a:solidFill>
            <a:srgbClr val="FFFFFF"/>
          </a:solidFill>
          <a:latin typeface="Century Gothic" panose="020B0502020202020204" pitchFamily="34" charset="0"/>
        </a:defRPr>
      </a:lvl3pPr>
      <a:lvl4pPr algn="ctr" defTabSz="3497263" rtl="0" eaLnBrk="0" fontAlgn="base" hangingPunct="0">
        <a:spcBef>
          <a:spcPct val="0"/>
        </a:spcBef>
        <a:spcAft>
          <a:spcPct val="0"/>
        </a:spcAft>
        <a:defRPr sz="13800">
          <a:solidFill>
            <a:srgbClr val="FFFFFF"/>
          </a:solidFill>
          <a:latin typeface="Century Gothic" panose="020B0502020202020204" pitchFamily="34" charset="0"/>
        </a:defRPr>
      </a:lvl4pPr>
      <a:lvl5pPr algn="ctr" defTabSz="3497263" rtl="0" eaLnBrk="0" fontAlgn="base" hangingPunct="0">
        <a:spcBef>
          <a:spcPct val="0"/>
        </a:spcBef>
        <a:spcAft>
          <a:spcPct val="0"/>
        </a:spcAft>
        <a:defRPr sz="13800">
          <a:solidFill>
            <a:srgbClr val="FFFFFF"/>
          </a:solidFill>
          <a:latin typeface="Century Gothic" panose="020B0502020202020204" pitchFamily="34" charset="0"/>
        </a:defRPr>
      </a:lvl5pPr>
      <a:lvl6pPr marL="457200" algn="ctr" defTabSz="3497263" rtl="0" fontAlgn="base">
        <a:spcBef>
          <a:spcPct val="0"/>
        </a:spcBef>
        <a:spcAft>
          <a:spcPct val="0"/>
        </a:spcAft>
        <a:defRPr sz="13800">
          <a:solidFill>
            <a:srgbClr val="FFFFFF"/>
          </a:solidFill>
          <a:latin typeface="Century Gothic" panose="020B0502020202020204" pitchFamily="34" charset="0"/>
        </a:defRPr>
      </a:lvl6pPr>
      <a:lvl7pPr marL="914400" algn="ctr" defTabSz="3497263" rtl="0" fontAlgn="base">
        <a:spcBef>
          <a:spcPct val="0"/>
        </a:spcBef>
        <a:spcAft>
          <a:spcPct val="0"/>
        </a:spcAft>
        <a:defRPr sz="13800">
          <a:solidFill>
            <a:srgbClr val="FFFFFF"/>
          </a:solidFill>
          <a:latin typeface="Century Gothic" panose="020B0502020202020204" pitchFamily="34" charset="0"/>
        </a:defRPr>
      </a:lvl7pPr>
      <a:lvl8pPr marL="1371600" algn="ctr" defTabSz="3497263" rtl="0" fontAlgn="base">
        <a:spcBef>
          <a:spcPct val="0"/>
        </a:spcBef>
        <a:spcAft>
          <a:spcPct val="0"/>
        </a:spcAft>
        <a:defRPr sz="13800">
          <a:solidFill>
            <a:srgbClr val="FFFFFF"/>
          </a:solidFill>
          <a:latin typeface="Century Gothic" panose="020B0502020202020204" pitchFamily="34" charset="0"/>
        </a:defRPr>
      </a:lvl8pPr>
      <a:lvl9pPr marL="1828800" algn="ctr" defTabSz="3497263" rtl="0" fontAlgn="base">
        <a:spcBef>
          <a:spcPct val="0"/>
        </a:spcBef>
        <a:spcAft>
          <a:spcPct val="0"/>
        </a:spcAft>
        <a:defRPr sz="13800">
          <a:solidFill>
            <a:srgbClr val="FFFFFF"/>
          </a:solidFill>
          <a:latin typeface="Century Gothic" panose="020B0502020202020204" pitchFamily="34" charset="0"/>
        </a:defRPr>
      </a:lvl9pPr>
    </p:titleStyle>
    <p:bodyStyle>
      <a:lvl1pPr marL="1311275" indent="-1311275" algn="l" defTabSz="3497263" rtl="0" eaLnBrk="0" fontAlgn="base" hangingPunct="0">
        <a:spcBef>
          <a:spcPct val="20000"/>
        </a:spcBef>
        <a:spcAft>
          <a:spcPct val="0"/>
        </a:spcAft>
        <a:buChar char="•"/>
        <a:defRPr sz="5400" b="1" kern="1200">
          <a:solidFill>
            <a:schemeClr val="tx1"/>
          </a:solidFill>
          <a:latin typeface="+mn-lt"/>
          <a:ea typeface="+mn-ea"/>
          <a:cs typeface="+mn-cs"/>
        </a:defRPr>
      </a:lvl1pPr>
      <a:lvl2pPr marL="2841625" indent="-1092200" algn="l" defTabSz="3497263" rtl="0" eaLnBrk="0" fontAlgn="base" hangingPunct="0">
        <a:spcBef>
          <a:spcPct val="20000"/>
        </a:spcBef>
        <a:spcAft>
          <a:spcPct val="0"/>
        </a:spcAft>
        <a:buChar char="–"/>
        <a:defRPr sz="3800" kern="1200">
          <a:solidFill>
            <a:schemeClr val="tx1"/>
          </a:solidFill>
          <a:latin typeface="Arial" panose="020B0604020202020204" pitchFamily="34" charset="0"/>
          <a:ea typeface="+mn-ea"/>
          <a:cs typeface="+mn-cs"/>
        </a:defRPr>
      </a:lvl2pPr>
      <a:lvl3pPr marL="4365625" indent="-868363" algn="l" defTabSz="3497263" rtl="0" eaLnBrk="0" fontAlgn="base" hangingPunct="0">
        <a:spcBef>
          <a:spcPct val="20000"/>
        </a:spcBef>
        <a:spcAft>
          <a:spcPct val="0"/>
        </a:spcAft>
        <a:buChar char="•"/>
        <a:defRPr sz="2700" i="1" kern="1200">
          <a:solidFill>
            <a:schemeClr val="tx1"/>
          </a:solidFill>
          <a:latin typeface="Arial" panose="020B0604020202020204" pitchFamily="34" charset="0"/>
          <a:ea typeface="+mn-ea"/>
          <a:cs typeface="+mn-cs"/>
        </a:defRPr>
      </a:lvl3pPr>
      <a:lvl4pPr marL="6121400" indent="-881063" algn="l" defTabSz="3497263" rtl="0" eaLnBrk="0" fontAlgn="base" hangingPunct="0">
        <a:spcBef>
          <a:spcPct val="20000"/>
        </a:spcBef>
        <a:spcAft>
          <a:spcPct val="0"/>
        </a:spcAft>
        <a:buChar char="–"/>
        <a:defRPr sz="7700" kern="1200">
          <a:solidFill>
            <a:schemeClr val="tx1"/>
          </a:solidFill>
          <a:latin typeface="Arial" panose="020B0604020202020204" pitchFamily="34" charset="0"/>
          <a:ea typeface="+mn-ea"/>
          <a:cs typeface="+mn-cs"/>
        </a:defRPr>
      </a:lvl4pPr>
      <a:lvl5pPr marL="7862888" indent="-873125" algn="l" defTabSz="3497263" rtl="0" eaLnBrk="0" fontAlgn="base" hangingPunct="0">
        <a:spcBef>
          <a:spcPct val="20000"/>
        </a:spcBef>
        <a:spcAft>
          <a:spcPct val="0"/>
        </a:spcAft>
        <a:buChar char="»"/>
        <a:defRPr sz="77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hyperlink" Target="https://lasp.colorado.edu/maven/sdc/public/pages/datasets/ngims.html" TargetMode="External"/><Relationship Id="rId2" Type="http://schemas.openxmlformats.org/officeDocument/2006/relationships/notesSlide" Target="../notesSlides/notesSlide1.xml"/><Relationship Id="rId16" Type="http://schemas.openxmlformats.org/officeDocument/2006/relationships/chart" Target="../charts/chart2.xml"/><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hyperlink" Target="https://mars.nasa.gov/resources/6453/mars-planet-globe/" TargetMode="External"/><Relationship Id="rId5" Type="http://schemas.openxmlformats.org/officeDocument/2006/relationships/image" Target="../media/image5.png"/><Relationship Id="rId15" Type="http://schemas.openxmlformats.org/officeDocument/2006/relationships/chart" Target="../charts/chart1.xml"/><Relationship Id="rId10" Type="http://schemas.openxmlformats.org/officeDocument/2006/relationships/hyperlink" Target="https://lasp.colorado.edu/maven/sdc/public/data/sdc/web/instrument_docs/ngi/ngims_pds_sis_v02_r01.pdf" TargetMode="External"/><Relationship Id="rId4" Type="http://schemas.openxmlformats.org/officeDocument/2006/relationships/image" Target="../media/image4.png"/><Relationship Id="rId9" Type="http://schemas.openxmlformats.org/officeDocument/2006/relationships/image" Target="../media/image4.jpe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DB8643A-51D6-D7CD-C99E-8521DBCD8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775" y="468313"/>
            <a:ext cx="4519613"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1">
            <a:extLst>
              <a:ext uri="{FF2B5EF4-FFF2-40B4-BE49-F238E27FC236}">
                <a16:creationId xmlns:a16="http://schemas.microsoft.com/office/drawing/2014/main" id="{F851B8F4-0B04-67A8-7434-8E90CB2C95B8}"/>
              </a:ext>
            </a:extLst>
          </p:cNvPr>
          <p:cNvSpPr>
            <a:spLocks noChangeArrowheads="1"/>
          </p:cNvSpPr>
          <p:nvPr/>
        </p:nvSpPr>
        <p:spPr bwMode="auto">
          <a:xfrm>
            <a:off x="358775" y="4624388"/>
            <a:ext cx="11439525" cy="5943600"/>
          </a:xfrm>
          <a:prstGeom prst="rect">
            <a:avLst/>
          </a:prstGeom>
          <a:solidFill>
            <a:srgbClr val="D7F0F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72000" rIns="360000" bIns="180000" anchor="ctr">
            <a:spAutoFit/>
          </a:bodyPr>
          <a:lstStyle>
            <a:lvl1pPr>
              <a:spcBef>
                <a:spcPct val="20000"/>
              </a:spcBef>
              <a:defRPr sz="3400">
                <a:solidFill>
                  <a:srgbClr val="000000"/>
                </a:solidFill>
                <a:latin typeface="Arial" panose="020B0604020202020204" pitchFamily="34" charset="0"/>
              </a:defRPr>
            </a:lvl1pPr>
            <a:lvl2pPr marL="742950" indent="-285750">
              <a:spcBef>
                <a:spcPct val="20000"/>
              </a:spcBef>
              <a:defRPr sz="3400">
                <a:solidFill>
                  <a:srgbClr val="000000"/>
                </a:solidFill>
                <a:latin typeface="Arial" panose="020B0604020202020204" pitchFamily="34" charset="0"/>
              </a:defRPr>
            </a:lvl2pPr>
            <a:lvl3pPr marL="1143000" indent="-228600">
              <a:spcBef>
                <a:spcPct val="20000"/>
              </a:spcBef>
              <a:defRPr sz="3400">
                <a:solidFill>
                  <a:srgbClr val="000000"/>
                </a:solidFill>
                <a:latin typeface="Arial" panose="020B0604020202020204" pitchFamily="34" charset="0"/>
              </a:defRPr>
            </a:lvl3pPr>
            <a:lvl4pPr marL="1600200" indent="-228600">
              <a:spcBef>
                <a:spcPct val="20000"/>
              </a:spcBef>
              <a:defRPr sz="3400">
                <a:solidFill>
                  <a:srgbClr val="000000"/>
                </a:solidFill>
                <a:latin typeface="Arial" panose="020B0604020202020204" pitchFamily="34" charset="0"/>
              </a:defRPr>
            </a:lvl4pPr>
            <a:lvl5pPr marL="2057400" indent="-228600">
              <a:spcBef>
                <a:spcPct val="20000"/>
              </a:spcBef>
              <a:defRPr sz="3400">
                <a:solidFill>
                  <a:srgbClr val="000000"/>
                </a:solidFill>
                <a:latin typeface="Arial" panose="020B0604020202020204" pitchFamily="34" charset="0"/>
              </a:defRPr>
            </a:lvl5pPr>
            <a:lvl6pPr marL="2514600" indent="-228600" eaLnBrk="0" fontAlgn="base" hangingPunct="0">
              <a:spcBef>
                <a:spcPct val="20000"/>
              </a:spcBef>
              <a:spcAft>
                <a:spcPct val="0"/>
              </a:spcAft>
              <a:defRPr sz="3400">
                <a:solidFill>
                  <a:srgbClr val="000000"/>
                </a:solidFill>
                <a:latin typeface="Arial" panose="020B0604020202020204" pitchFamily="34" charset="0"/>
              </a:defRPr>
            </a:lvl6pPr>
            <a:lvl7pPr marL="2971800" indent="-228600" eaLnBrk="0" fontAlgn="base" hangingPunct="0">
              <a:spcBef>
                <a:spcPct val="20000"/>
              </a:spcBef>
              <a:spcAft>
                <a:spcPct val="0"/>
              </a:spcAft>
              <a:defRPr sz="3400">
                <a:solidFill>
                  <a:srgbClr val="000000"/>
                </a:solidFill>
                <a:latin typeface="Arial" panose="020B0604020202020204" pitchFamily="34" charset="0"/>
              </a:defRPr>
            </a:lvl7pPr>
            <a:lvl8pPr marL="3429000" indent="-228600" eaLnBrk="0" fontAlgn="base" hangingPunct="0">
              <a:spcBef>
                <a:spcPct val="20000"/>
              </a:spcBef>
              <a:spcAft>
                <a:spcPct val="0"/>
              </a:spcAft>
              <a:defRPr sz="3400">
                <a:solidFill>
                  <a:srgbClr val="000000"/>
                </a:solidFill>
                <a:latin typeface="Arial" panose="020B0604020202020204" pitchFamily="34" charset="0"/>
              </a:defRPr>
            </a:lvl8pPr>
            <a:lvl9pPr marL="3886200" indent="-228600" eaLnBrk="0" fontAlgn="base" hangingPunct="0">
              <a:spcBef>
                <a:spcPct val="20000"/>
              </a:spcBef>
              <a:spcAft>
                <a:spcPct val="0"/>
              </a:spcAft>
              <a:defRPr sz="3400">
                <a:solidFill>
                  <a:srgbClr val="000000"/>
                </a:solidFill>
                <a:latin typeface="Arial" panose="020B0604020202020204" pitchFamily="34" charset="0"/>
              </a:defRPr>
            </a:lvl9pPr>
          </a:lstStyle>
          <a:p>
            <a:pPr eaLnBrk="1" hangingPunct="1"/>
            <a:endParaRPr lang="en-US" altLang="en-US"/>
          </a:p>
        </p:txBody>
      </p:sp>
      <p:sp>
        <p:nvSpPr>
          <p:cNvPr id="5124" name="Rectangle 2">
            <a:extLst>
              <a:ext uri="{FF2B5EF4-FFF2-40B4-BE49-F238E27FC236}">
                <a16:creationId xmlns:a16="http://schemas.microsoft.com/office/drawing/2014/main" id="{F44D24EC-FD91-133A-3243-D9D2FC581024}"/>
              </a:ext>
            </a:extLst>
          </p:cNvPr>
          <p:cNvSpPr>
            <a:spLocks noChangeArrowheads="1"/>
          </p:cNvSpPr>
          <p:nvPr/>
        </p:nvSpPr>
        <p:spPr bwMode="auto">
          <a:xfrm>
            <a:off x="361950" y="10955338"/>
            <a:ext cx="11445875" cy="12344400"/>
          </a:xfrm>
          <a:prstGeom prst="rect">
            <a:avLst/>
          </a:prstGeom>
          <a:solidFill>
            <a:srgbClr val="8080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72000" rIns="360000" bIns="180000" anchor="ctr">
            <a:spAutoFit/>
          </a:bodyPr>
          <a:lstStyle>
            <a:lvl1pPr>
              <a:spcBef>
                <a:spcPct val="20000"/>
              </a:spcBef>
              <a:defRPr sz="3400">
                <a:solidFill>
                  <a:srgbClr val="000000"/>
                </a:solidFill>
                <a:latin typeface="Arial" panose="020B0604020202020204" pitchFamily="34" charset="0"/>
              </a:defRPr>
            </a:lvl1pPr>
            <a:lvl2pPr marL="742950" indent="-285750">
              <a:spcBef>
                <a:spcPct val="20000"/>
              </a:spcBef>
              <a:defRPr sz="3400">
                <a:solidFill>
                  <a:srgbClr val="000000"/>
                </a:solidFill>
                <a:latin typeface="Arial" panose="020B0604020202020204" pitchFamily="34" charset="0"/>
              </a:defRPr>
            </a:lvl2pPr>
            <a:lvl3pPr marL="1143000" indent="-228600">
              <a:spcBef>
                <a:spcPct val="20000"/>
              </a:spcBef>
              <a:defRPr sz="3400">
                <a:solidFill>
                  <a:srgbClr val="000000"/>
                </a:solidFill>
                <a:latin typeface="Arial" panose="020B0604020202020204" pitchFamily="34" charset="0"/>
              </a:defRPr>
            </a:lvl3pPr>
            <a:lvl4pPr marL="1600200" indent="-228600">
              <a:spcBef>
                <a:spcPct val="20000"/>
              </a:spcBef>
              <a:defRPr sz="3400">
                <a:solidFill>
                  <a:srgbClr val="000000"/>
                </a:solidFill>
                <a:latin typeface="Arial" panose="020B0604020202020204" pitchFamily="34" charset="0"/>
              </a:defRPr>
            </a:lvl4pPr>
            <a:lvl5pPr marL="2057400" indent="-228600">
              <a:spcBef>
                <a:spcPct val="20000"/>
              </a:spcBef>
              <a:defRPr sz="3400">
                <a:solidFill>
                  <a:srgbClr val="000000"/>
                </a:solidFill>
                <a:latin typeface="Arial" panose="020B0604020202020204" pitchFamily="34" charset="0"/>
              </a:defRPr>
            </a:lvl5pPr>
            <a:lvl6pPr marL="2514600" indent="-228600" eaLnBrk="0" fontAlgn="base" hangingPunct="0">
              <a:spcBef>
                <a:spcPct val="20000"/>
              </a:spcBef>
              <a:spcAft>
                <a:spcPct val="0"/>
              </a:spcAft>
              <a:defRPr sz="3400">
                <a:solidFill>
                  <a:srgbClr val="000000"/>
                </a:solidFill>
                <a:latin typeface="Arial" panose="020B0604020202020204" pitchFamily="34" charset="0"/>
              </a:defRPr>
            </a:lvl6pPr>
            <a:lvl7pPr marL="2971800" indent="-228600" eaLnBrk="0" fontAlgn="base" hangingPunct="0">
              <a:spcBef>
                <a:spcPct val="20000"/>
              </a:spcBef>
              <a:spcAft>
                <a:spcPct val="0"/>
              </a:spcAft>
              <a:defRPr sz="3400">
                <a:solidFill>
                  <a:srgbClr val="000000"/>
                </a:solidFill>
                <a:latin typeface="Arial" panose="020B0604020202020204" pitchFamily="34" charset="0"/>
              </a:defRPr>
            </a:lvl7pPr>
            <a:lvl8pPr marL="3429000" indent="-228600" eaLnBrk="0" fontAlgn="base" hangingPunct="0">
              <a:spcBef>
                <a:spcPct val="20000"/>
              </a:spcBef>
              <a:spcAft>
                <a:spcPct val="0"/>
              </a:spcAft>
              <a:defRPr sz="3400">
                <a:solidFill>
                  <a:srgbClr val="000000"/>
                </a:solidFill>
                <a:latin typeface="Arial" panose="020B0604020202020204" pitchFamily="34" charset="0"/>
              </a:defRPr>
            </a:lvl8pPr>
            <a:lvl9pPr marL="3886200" indent="-228600" eaLnBrk="0" fontAlgn="base" hangingPunct="0">
              <a:spcBef>
                <a:spcPct val="20000"/>
              </a:spcBef>
              <a:spcAft>
                <a:spcPct val="0"/>
              </a:spcAft>
              <a:defRPr sz="3400">
                <a:solidFill>
                  <a:srgbClr val="000000"/>
                </a:solidFill>
                <a:latin typeface="Arial" panose="020B0604020202020204" pitchFamily="34" charset="0"/>
              </a:defRPr>
            </a:lvl9pPr>
          </a:lstStyle>
          <a:p>
            <a:pPr eaLnBrk="1" hangingPunct="1"/>
            <a:endParaRPr lang="en-US" altLang="en-US"/>
          </a:p>
        </p:txBody>
      </p:sp>
      <p:sp>
        <p:nvSpPr>
          <p:cNvPr id="5125" name="Rectangle 5">
            <a:extLst>
              <a:ext uri="{FF2B5EF4-FFF2-40B4-BE49-F238E27FC236}">
                <a16:creationId xmlns:a16="http://schemas.microsoft.com/office/drawing/2014/main" id="{90C4B8C1-5DE8-AFE0-DD95-BB2B84989EEE}"/>
              </a:ext>
            </a:extLst>
          </p:cNvPr>
          <p:cNvSpPr>
            <a:spLocks noChangeArrowheads="1"/>
          </p:cNvSpPr>
          <p:nvPr/>
        </p:nvSpPr>
        <p:spPr bwMode="auto">
          <a:xfrm>
            <a:off x="12245975" y="4637088"/>
            <a:ext cx="11444288" cy="18653760"/>
          </a:xfrm>
          <a:prstGeom prst="rect">
            <a:avLst/>
          </a:prstGeom>
          <a:gradFill rotWithShape="1">
            <a:gsLst>
              <a:gs pos="0">
                <a:srgbClr val="EBEBEB"/>
              </a:gs>
              <a:gs pos="100000">
                <a:srgbClr val="CACACA"/>
              </a:gs>
            </a:gsLst>
            <a:lin ang="5400000" scaled="1"/>
          </a:gradFill>
          <a:ln>
            <a:noFill/>
          </a:ln>
          <a:effectLst/>
          <a:extLst>
            <a:ext uri="{91240B29-F687-4F45-9708-019B960494DF}">
              <a14:hiddenLine xmlns:a14="http://schemas.microsoft.com/office/drawing/2010/main" w="9525" algn="ctr">
                <a:solidFill>
                  <a:srgbClr val="D4096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72000" rIns="360000" bIns="180000" anchor="ctr">
            <a:spAutoFit/>
          </a:bodyPr>
          <a:lstStyle>
            <a:lvl1pPr>
              <a:spcBef>
                <a:spcPct val="20000"/>
              </a:spcBef>
              <a:defRPr sz="3400">
                <a:solidFill>
                  <a:srgbClr val="000000"/>
                </a:solidFill>
                <a:latin typeface="Arial" panose="020B0604020202020204" pitchFamily="34" charset="0"/>
              </a:defRPr>
            </a:lvl1pPr>
            <a:lvl2pPr marL="742950" indent="-285750">
              <a:spcBef>
                <a:spcPct val="20000"/>
              </a:spcBef>
              <a:defRPr sz="3400">
                <a:solidFill>
                  <a:srgbClr val="000000"/>
                </a:solidFill>
                <a:latin typeface="Arial" panose="020B0604020202020204" pitchFamily="34" charset="0"/>
              </a:defRPr>
            </a:lvl2pPr>
            <a:lvl3pPr marL="1143000" indent="-228600">
              <a:spcBef>
                <a:spcPct val="20000"/>
              </a:spcBef>
              <a:defRPr sz="3400">
                <a:solidFill>
                  <a:srgbClr val="000000"/>
                </a:solidFill>
                <a:latin typeface="Arial" panose="020B0604020202020204" pitchFamily="34" charset="0"/>
              </a:defRPr>
            </a:lvl3pPr>
            <a:lvl4pPr marL="1600200" indent="-228600">
              <a:spcBef>
                <a:spcPct val="20000"/>
              </a:spcBef>
              <a:defRPr sz="3400">
                <a:solidFill>
                  <a:srgbClr val="000000"/>
                </a:solidFill>
                <a:latin typeface="Arial" panose="020B0604020202020204" pitchFamily="34" charset="0"/>
              </a:defRPr>
            </a:lvl4pPr>
            <a:lvl5pPr marL="2057400" indent="-228600">
              <a:spcBef>
                <a:spcPct val="20000"/>
              </a:spcBef>
              <a:defRPr sz="3400">
                <a:solidFill>
                  <a:srgbClr val="000000"/>
                </a:solidFill>
                <a:latin typeface="Arial" panose="020B0604020202020204" pitchFamily="34" charset="0"/>
              </a:defRPr>
            </a:lvl5pPr>
            <a:lvl6pPr marL="2514600" indent="-228600" eaLnBrk="0" fontAlgn="base" hangingPunct="0">
              <a:spcBef>
                <a:spcPct val="20000"/>
              </a:spcBef>
              <a:spcAft>
                <a:spcPct val="0"/>
              </a:spcAft>
              <a:defRPr sz="3400">
                <a:solidFill>
                  <a:srgbClr val="000000"/>
                </a:solidFill>
                <a:latin typeface="Arial" panose="020B0604020202020204" pitchFamily="34" charset="0"/>
              </a:defRPr>
            </a:lvl6pPr>
            <a:lvl7pPr marL="2971800" indent="-228600" eaLnBrk="0" fontAlgn="base" hangingPunct="0">
              <a:spcBef>
                <a:spcPct val="20000"/>
              </a:spcBef>
              <a:spcAft>
                <a:spcPct val="0"/>
              </a:spcAft>
              <a:defRPr sz="3400">
                <a:solidFill>
                  <a:srgbClr val="000000"/>
                </a:solidFill>
                <a:latin typeface="Arial" panose="020B0604020202020204" pitchFamily="34" charset="0"/>
              </a:defRPr>
            </a:lvl7pPr>
            <a:lvl8pPr marL="3429000" indent="-228600" eaLnBrk="0" fontAlgn="base" hangingPunct="0">
              <a:spcBef>
                <a:spcPct val="20000"/>
              </a:spcBef>
              <a:spcAft>
                <a:spcPct val="0"/>
              </a:spcAft>
              <a:defRPr sz="3400">
                <a:solidFill>
                  <a:srgbClr val="000000"/>
                </a:solidFill>
                <a:latin typeface="Arial" panose="020B0604020202020204" pitchFamily="34" charset="0"/>
              </a:defRPr>
            </a:lvl8pPr>
            <a:lvl9pPr marL="3886200" indent="-228600" eaLnBrk="0" fontAlgn="base" hangingPunct="0">
              <a:spcBef>
                <a:spcPct val="20000"/>
              </a:spcBef>
              <a:spcAft>
                <a:spcPct val="0"/>
              </a:spcAft>
              <a:defRPr sz="3400">
                <a:solidFill>
                  <a:srgbClr val="000000"/>
                </a:solidFill>
                <a:latin typeface="Arial" panose="020B0604020202020204" pitchFamily="34" charset="0"/>
              </a:defRPr>
            </a:lvl9pPr>
          </a:lstStyle>
          <a:p>
            <a:pPr eaLnBrk="1" hangingPunct="1"/>
            <a:endParaRPr lang="en-US" altLang="en-US"/>
          </a:p>
        </p:txBody>
      </p:sp>
      <p:sp>
        <p:nvSpPr>
          <p:cNvPr id="5126" name="Rectangle 7">
            <a:extLst>
              <a:ext uri="{FF2B5EF4-FFF2-40B4-BE49-F238E27FC236}">
                <a16:creationId xmlns:a16="http://schemas.microsoft.com/office/drawing/2014/main" id="{80C3A991-34F2-6F2E-5960-3DB533185872}"/>
              </a:ext>
            </a:extLst>
          </p:cNvPr>
          <p:cNvSpPr>
            <a:spLocks noChangeArrowheads="1"/>
          </p:cNvSpPr>
          <p:nvPr/>
        </p:nvSpPr>
        <p:spPr bwMode="auto">
          <a:xfrm>
            <a:off x="24158575" y="4637088"/>
            <a:ext cx="11430000" cy="13807440"/>
          </a:xfrm>
          <a:prstGeom prst="rect">
            <a:avLst/>
          </a:prstGeom>
          <a:gradFill rotWithShape="1">
            <a:gsLst>
              <a:gs pos="0">
                <a:srgbClr val="EBEBEB"/>
              </a:gs>
              <a:gs pos="100000">
                <a:srgbClr val="CACACA"/>
              </a:gs>
            </a:gsLst>
            <a:lin ang="5400000" scaled="1"/>
          </a:gradFill>
          <a:ln w="952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72000" rIns="360000" bIns="180000" anchor="ctr">
            <a:spAutoFit/>
          </a:bodyPr>
          <a:lstStyle>
            <a:lvl1pPr>
              <a:spcBef>
                <a:spcPct val="20000"/>
              </a:spcBef>
              <a:defRPr sz="3400">
                <a:solidFill>
                  <a:srgbClr val="000000"/>
                </a:solidFill>
                <a:latin typeface="Arial" panose="020B0604020202020204" pitchFamily="34" charset="0"/>
              </a:defRPr>
            </a:lvl1pPr>
            <a:lvl2pPr marL="742950" indent="-285750">
              <a:spcBef>
                <a:spcPct val="20000"/>
              </a:spcBef>
              <a:defRPr sz="3400">
                <a:solidFill>
                  <a:srgbClr val="000000"/>
                </a:solidFill>
                <a:latin typeface="Arial" panose="020B0604020202020204" pitchFamily="34" charset="0"/>
              </a:defRPr>
            </a:lvl2pPr>
            <a:lvl3pPr marL="1143000" indent="-228600">
              <a:spcBef>
                <a:spcPct val="20000"/>
              </a:spcBef>
              <a:defRPr sz="3400">
                <a:solidFill>
                  <a:srgbClr val="000000"/>
                </a:solidFill>
                <a:latin typeface="Arial" panose="020B0604020202020204" pitchFamily="34" charset="0"/>
              </a:defRPr>
            </a:lvl3pPr>
            <a:lvl4pPr marL="1600200" indent="-228600">
              <a:spcBef>
                <a:spcPct val="20000"/>
              </a:spcBef>
              <a:defRPr sz="3400">
                <a:solidFill>
                  <a:srgbClr val="000000"/>
                </a:solidFill>
                <a:latin typeface="Arial" panose="020B0604020202020204" pitchFamily="34" charset="0"/>
              </a:defRPr>
            </a:lvl4pPr>
            <a:lvl5pPr marL="2057400" indent="-228600">
              <a:spcBef>
                <a:spcPct val="20000"/>
              </a:spcBef>
              <a:defRPr sz="3400">
                <a:solidFill>
                  <a:srgbClr val="000000"/>
                </a:solidFill>
                <a:latin typeface="Arial" panose="020B0604020202020204" pitchFamily="34" charset="0"/>
              </a:defRPr>
            </a:lvl5pPr>
            <a:lvl6pPr marL="2514600" indent="-228600" eaLnBrk="0" fontAlgn="base" hangingPunct="0">
              <a:spcBef>
                <a:spcPct val="20000"/>
              </a:spcBef>
              <a:spcAft>
                <a:spcPct val="0"/>
              </a:spcAft>
              <a:defRPr sz="3400">
                <a:solidFill>
                  <a:srgbClr val="000000"/>
                </a:solidFill>
                <a:latin typeface="Arial" panose="020B0604020202020204" pitchFamily="34" charset="0"/>
              </a:defRPr>
            </a:lvl6pPr>
            <a:lvl7pPr marL="2971800" indent="-228600" eaLnBrk="0" fontAlgn="base" hangingPunct="0">
              <a:spcBef>
                <a:spcPct val="20000"/>
              </a:spcBef>
              <a:spcAft>
                <a:spcPct val="0"/>
              </a:spcAft>
              <a:defRPr sz="3400">
                <a:solidFill>
                  <a:srgbClr val="000000"/>
                </a:solidFill>
                <a:latin typeface="Arial" panose="020B0604020202020204" pitchFamily="34" charset="0"/>
              </a:defRPr>
            </a:lvl7pPr>
            <a:lvl8pPr marL="3429000" indent="-228600" eaLnBrk="0" fontAlgn="base" hangingPunct="0">
              <a:spcBef>
                <a:spcPct val="20000"/>
              </a:spcBef>
              <a:spcAft>
                <a:spcPct val="0"/>
              </a:spcAft>
              <a:defRPr sz="3400">
                <a:solidFill>
                  <a:srgbClr val="000000"/>
                </a:solidFill>
                <a:latin typeface="Arial" panose="020B0604020202020204" pitchFamily="34" charset="0"/>
              </a:defRPr>
            </a:lvl8pPr>
            <a:lvl9pPr marL="3886200" indent="-228600" eaLnBrk="0" fontAlgn="base" hangingPunct="0">
              <a:spcBef>
                <a:spcPct val="20000"/>
              </a:spcBef>
              <a:spcAft>
                <a:spcPct val="0"/>
              </a:spcAft>
              <a:defRPr sz="3400">
                <a:solidFill>
                  <a:srgbClr val="000000"/>
                </a:solidFill>
                <a:latin typeface="Arial" panose="020B0604020202020204" pitchFamily="34" charset="0"/>
              </a:defRPr>
            </a:lvl9pPr>
          </a:lstStyle>
          <a:p>
            <a:pPr eaLnBrk="1" hangingPunct="1"/>
            <a:endParaRPr lang="en-US" altLang="en-US" dirty="0"/>
          </a:p>
        </p:txBody>
      </p:sp>
      <mc:AlternateContent xmlns:mc="http://schemas.openxmlformats.org/markup-compatibility/2006" xmlns:a14="http://schemas.microsoft.com/office/drawing/2010/main">
        <mc:Choice Requires="a14">
          <p:sp>
            <p:nvSpPr>
              <p:cNvPr id="5127" name="Rectangle 8">
                <a:extLst>
                  <a:ext uri="{FF2B5EF4-FFF2-40B4-BE49-F238E27FC236}">
                    <a16:creationId xmlns:a16="http://schemas.microsoft.com/office/drawing/2014/main" id="{D6DF4970-0981-B99B-A797-6409B6D30551}"/>
                  </a:ext>
                </a:extLst>
              </p:cNvPr>
              <p:cNvSpPr>
                <a:spLocks noChangeArrowheads="1"/>
              </p:cNvSpPr>
              <p:nvPr/>
            </p:nvSpPr>
            <p:spPr bwMode="auto">
              <a:xfrm>
                <a:off x="24742202" y="16974097"/>
                <a:ext cx="9582150" cy="117710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lIns="179503" tIns="179503" rIns="179503" bIns="179503"/>
              <a:lstStyle>
                <a:lvl1pPr defTabSz="3497263">
                  <a:spcBef>
                    <a:spcPct val="20000"/>
                  </a:spcBef>
                  <a:buChar char="•"/>
                  <a:defRPr sz="5400" b="1">
                    <a:solidFill>
                      <a:schemeClr val="tx1"/>
                    </a:solidFill>
                    <a:latin typeface="Century Gothic" panose="020B0502020202020204" pitchFamily="34" charset="0"/>
                  </a:defRPr>
                </a:lvl1pPr>
                <a:lvl2pPr marL="1749425" indent="-1092200" defTabSz="3497263">
                  <a:spcBef>
                    <a:spcPct val="20000"/>
                  </a:spcBef>
                  <a:buChar char="–"/>
                  <a:defRPr sz="3800">
                    <a:solidFill>
                      <a:schemeClr val="tx1"/>
                    </a:solidFill>
                    <a:latin typeface="Arial" panose="020B0604020202020204" pitchFamily="34" charset="0"/>
                  </a:defRPr>
                </a:lvl2pPr>
                <a:lvl3pPr marL="3497263" indent="-868363" defTabSz="3497263">
                  <a:spcBef>
                    <a:spcPct val="20000"/>
                  </a:spcBef>
                  <a:buChar char="•"/>
                  <a:defRPr sz="2700" i="1">
                    <a:solidFill>
                      <a:schemeClr val="tx1"/>
                    </a:solidFill>
                    <a:latin typeface="Arial" panose="020B0604020202020204" pitchFamily="34" charset="0"/>
                  </a:defRPr>
                </a:lvl3pPr>
                <a:lvl4pPr marL="5240338" indent="-881063" defTabSz="3497263">
                  <a:spcBef>
                    <a:spcPct val="20000"/>
                  </a:spcBef>
                  <a:buChar char="–"/>
                  <a:defRPr sz="7700">
                    <a:solidFill>
                      <a:schemeClr val="tx1"/>
                    </a:solidFill>
                    <a:latin typeface="Arial" panose="020B0604020202020204" pitchFamily="34" charset="0"/>
                  </a:defRPr>
                </a:lvl4pPr>
                <a:lvl5pPr marL="6989763" indent="-873125" defTabSz="3497263">
                  <a:spcBef>
                    <a:spcPct val="20000"/>
                  </a:spcBef>
                  <a:buChar char="»"/>
                  <a:defRPr sz="7700">
                    <a:solidFill>
                      <a:schemeClr val="tx1"/>
                    </a:solidFill>
                    <a:latin typeface="Arial" panose="020B0604020202020204" pitchFamily="34" charset="0"/>
                  </a:defRPr>
                </a:lvl5pPr>
                <a:lvl6pPr marL="7446963" indent="-873125" defTabSz="3497263" eaLnBrk="0" fontAlgn="base" hangingPunct="0">
                  <a:spcBef>
                    <a:spcPct val="20000"/>
                  </a:spcBef>
                  <a:spcAft>
                    <a:spcPct val="0"/>
                  </a:spcAft>
                  <a:buChar char="»"/>
                  <a:defRPr sz="7700">
                    <a:solidFill>
                      <a:schemeClr val="tx1"/>
                    </a:solidFill>
                    <a:latin typeface="Arial" panose="020B0604020202020204" pitchFamily="34" charset="0"/>
                  </a:defRPr>
                </a:lvl6pPr>
                <a:lvl7pPr marL="7904163" indent="-873125" defTabSz="3497263" eaLnBrk="0" fontAlgn="base" hangingPunct="0">
                  <a:spcBef>
                    <a:spcPct val="20000"/>
                  </a:spcBef>
                  <a:spcAft>
                    <a:spcPct val="0"/>
                  </a:spcAft>
                  <a:buChar char="»"/>
                  <a:defRPr sz="7700">
                    <a:solidFill>
                      <a:schemeClr val="tx1"/>
                    </a:solidFill>
                    <a:latin typeface="Arial" panose="020B0604020202020204" pitchFamily="34" charset="0"/>
                  </a:defRPr>
                </a:lvl7pPr>
                <a:lvl8pPr marL="8361363" indent="-873125" defTabSz="3497263" eaLnBrk="0" fontAlgn="base" hangingPunct="0">
                  <a:spcBef>
                    <a:spcPct val="20000"/>
                  </a:spcBef>
                  <a:spcAft>
                    <a:spcPct val="0"/>
                  </a:spcAft>
                  <a:buChar char="»"/>
                  <a:defRPr sz="7700">
                    <a:solidFill>
                      <a:schemeClr val="tx1"/>
                    </a:solidFill>
                    <a:latin typeface="Arial" panose="020B0604020202020204" pitchFamily="34" charset="0"/>
                  </a:defRPr>
                </a:lvl8pPr>
                <a:lvl9pPr marL="8818563" indent="-873125" defTabSz="3497263" eaLnBrk="0" fontAlgn="base" hangingPunct="0">
                  <a:spcBef>
                    <a:spcPct val="20000"/>
                  </a:spcBef>
                  <a:spcAft>
                    <a:spcPct val="0"/>
                  </a:spcAft>
                  <a:buChar char="»"/>
                  <a:defRPr sz="7700">
                    <a:solidFill>
                      <a:schemeClr val="tx1"/>
                    </a:solidFill>
                    <a:latin typeface="Arial" panose="020B0604020202020204" pitchFamily="34" charset="0"/>
                  </a:defRPr>
                </a:lvl9pPr>
              </a:lstStyle>
              <a:p>
                <a:pPr eaLnBrk="1" hangingPunct="1">
                  <a:spcBef>
                    <a:spcPct val="0"/>
                  </a:spcBef>
                  <a:buFontTx/>
                  <a:buNone/>
                </a:pPr>
                <a:r>
                  <a:rPr lang="en-US" altLang="sv-SE" sz="2400" b="0" dirty="0">
                    <a:solidFill>
                      <a:srgbClr val="000000"/>
                    </a:solidFill>
                    <a:latin typeface="Mundo Sans"/>
                  </a:rPr>
                  <a:t>Graph of </a:t>
                </a:r>
                <a14:m>
                  <m:oMath xmlns:m="http://schemas.openxmlformats.org/officeDocument/2006/math">
                    <m:sSubSup>
                      <m:sSubSupPr>
                        <m:ctrlPr>
                          <a:rPr lang="en-US" altLang="en-US" sz="2400" i="1" smtClean="0">
                            <a:solidFill>
                              <a:srgbClr val="000000"/>
                            </a:solidFill>
                            <a:latin typeface="Cambria Math" panose="02040503050406030204" pitchFamily="18" charset="0"/>
                          </a:rPr>
                        </m:ctrlPr>
                      </m:sSubSupPr>
                      <m:e>
                        <m:r>
                          <a:rPr lang="en-US" altLang="en-US" sz="2400" b="0" i="1" smtClean="0">
                            <a:solidFill>
                              <a:srgbClr val="000000"/>
                            </a:solidFill>
                            <a:latin typeface="Cambria Math" panose="02040503050406030204" pitchFamily="18" charset="0"/>
                          </a:rPr>
                          <m:t>𝑂</m:t>
                        </m:r>
                      </m:e>
                      <m:sub>
                        <m:r>
                          <a:rPr lang="en-US" altLang="en-US" sz="2400" b="0" i="1" smtClean="0">
                            <a:solidFill>
                              <a:srgbClr val="000000"/>
                            </a:solidFill>
                            <a:latin typeface="Cambria Math" panose="02040503050406030204" pitchFamily="18" charset="0"/>
                          </a:rPr>
                          <m:t>2</m:t>
                        </m:r>
                      </m:sub>
                      <m:sup>
                        <m:r>
                          <a:rPr lang="en-US" altLang="en-US" sz="2400" b="0" i="1" smtClean="0">
                            <a:solidFill>
                              <a:srgbClr val="000000"/>
                            </a:solidFill>
                            <a:latin typeface="Cambria Math" panose="02040503050406030204" pitchFamily="18" charset="0"/>
                          </a:rPr>
                          <m:t>+</m:t>
                        </m:r>
                      </m:sup>
                    </m:sSubSup>
                  </m:oMath>
                </a14:m>
                <a:r>
                  <a:rPr lang="en-US" altLang="sv-SE" sz="2400" b="0" dirty="0">
                    <a:solidFill>
                      <a:srgbClr val="000000"/>
                    </a:solidFill>
                    <a:latin typeface="Mundo Sans"/>
                  </a:rPr>
                  <a:t> density through the seasons, displaying the solar zenith angle and EUV levels  </a:t>
                </a:r>
                <a:endParaRPr lang="en-US" altLang="en-US" sz="2400" b="0" dirty="0">
                  <a:solidFill>
                    <a:srgbClr val="000000"/>
                  </a:solidFill>
                  <a:latin typeface="Mundo Sans"/>
                </a:endParaRPr>
              </a:p>
            </p:txBody>
          </p:sp>
        </mc:Choice>
        <mc:Fallback xmlns="">
          <p:sp>
            <p:nvSpPr>
              <p:cNvPr id="5127" name="Rectangle 8">
                <a:extLst>
                  <a:ext uri="{FF2B5EF4-FFF2-40B4-BE49-F238E27FC236}">
                    <a16:creationId xmlns:a16="http://schemas.microsoft.com/office/drawing/2014/main" id="{D6DF4970-0981-B99B-A797-6409B6D30551}"/>
                  </a:ext>
                </a:extLst>
              </p:cNvPr>
              <p:cNvSpPr>
                <a:spLocks noRot="1" noChangeAspect="1" noMove="1" noResize="1" noEditPoints="1" noAdjustHandles="1" noChangeArrowheads="1" noChangeShapeType="1" noTextEdit="1"/>
              </p:cNvSpPr>
              <p:nvPr/>
            </p:nvSpPr>
            <p:spPr bwMode="auto">
              <a:xfrm>
                <a:off x="24742202" y="16974097"/>
                <a:ext cx="9582150" cy="1177106"/>
              </a:xfrm>
              <a:prstGeom prst="rect">
                <a:avLst/>
              </a:prstGeom>
              <a:blipFill>
                <a:blip r:embed="rId4"/>
                <a:stretch>
                  <a:fillRect l="-64" r="-3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5129" name="Rectangle 10">
            <a:extLst>
              <a:ext uri="{FF2B5EF4-FFF2-40B4-BE49-F238E27FC236}">
                <a16:creationId xmlns:a16="http://schemas.microsoft.com/office/drawing/2014/main" id="{732738EB-90C4-7D82-B351-66CA9DF95EBD}"/>
              </a:ext>
            </a:extLst>
          </p:cNvPr>
          <p:cNvSpPr>
            <a:spLocks noChangeArrowheads="1"/>
          </p:cNvSpPr>
          <p:nvPr/>
        </p:nvSpPr>
        <p:spPr bwMode="auto">
          <a:xfrm>
            <a:off x="1150938" y="23272750"/>
            <a:ext cx="2859087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9129" tIns="359129" rIns="359129" bIns="359129">
            <a:spAutoFit/>
          </a:bodyPr>
          <a:lstStyle>
            <a:lvl1pPr defTabSz="704850">
              <a:spcBef>
                <a:spcPct val="20000"/>
              </a:spcBef>
              <a:defRPr sz="3400">
                <a:solidFill>
                  <a:srgbClr val="000000"/>
                </a:solidFill>
                <a:latin typeface="Arial" panose="020B0604020202020204" pitchFamily="34" charset="0"/>
              </a:defRPr>
            </a:lvl1pPr>
            <a:lvl2pPr marL="742950" indent="-285750" defTabSz="704850">
              <a:spcBef>
                <a:spcPct val="20000"/>
              </a:spcBef>
              <a:defRPr sz="3400">
                <a:solidFill>
                  <a:srgbClr val="000000"/>
                </a:solidFill>
                <a:latin typeface="Arial" panose="020B0604020202020204" pitchFamily="34" charset="0"/>
              </a:defRPr>
            </a:lvl2pPr>
            <a:lvl3pPr marL="1143000" indent="-228600" defTabSz="704850">
              <a:spcBef>
                <a:spcPct val="20000"/>
              </a:spcBef>
              <a:defRPr sz="3400">
                <a:solidFill>
                  <a:srgbClr val="000000"/>
                </a:solidFill>
                <a:latin typeface="Arial" panose="020B0604020202020204" pitchFamily="34" charset="0"/>
              </a:defRPr>
            </a:lvl3pPr>
            <a:lvl4pPr marL="1600200" indent="-228600" defTabSz="704850">
              <a:spcBef>
                <a:spcPct val="20000"/>
              </a:spcBef>
              <a:defRPr sz="3400">
                <a:solidFill>
                  <a:srgbClr val="000000"/>
                </a:solidFill>
                <a:latin typeface="Arial" panose="020B0604020202020204" pitchFamily="34" charset="0"/>
              </a:defRPr>
            </a:lvl4pPr>
            <a:lvl5pPr marL="2057400" indent="-228600" defTabSz="704850">
              <a:spcBef>
                <a:spcPct val="20000"/>
              </a:spcBef>
              <a:defRPr sz="3400">
                <a:solidFill>
                  <a:srgbClr val="000000"/>
                </a:solidFill>
                <a:latin typeface="Arial" panose="020B0604020202020204" pitchFamily="34" charset="0"/>
              </a:defRPr>
            </a:lvl5pPr>
            <a:lvl6pPr marL="2514600" indent="-228600" defTabSz="704850" eaLnBrk="0" fontAlgn="base" hangingPunct="0">
              <a:spcBef>
                <a:spcPct val="20000"/>
              </a:spcBef>
              <a:spcAft>
                <a:spcPct val="0"/>
              </a:spcAft>
              <a:defRPr sz="3400">
                <a:solidFill>
                  <a:srgbClr val="000000"/>
                </a:solidFill>
                <a:latin typeface="Arial" panose="020B0604020202020204" pitchFamily="34" charset="0"/>
              </a:defRPr>
            </a:lvl6pPr>
            <a:lvl7pPr marL="2971800" indent="-228600" defTabSz="704850" eaLnBrk="0" fontAlgn="base" hangingPunct="0">
              <a:spcBef>
                <a:spcPct val="20000"/>
              </a:spcBef>
              <a:spcAft>
                <a:spcPct val="0"/>
              </a:spcAft>
              <a:defRPr sz="3400">
                <a:solidFill>
                  <a:srgbClr val="000000"/>
                </a:solidFill>
                <a:latin typeface="Arial" panose="020B0604020202020204" pitchFamily="34" charset="0"/>
              </a:defRPr>
            </a:lvl7pPr>
            <a:lvl8pPr marL="3429000" indent="-228600" defTabSz="704850" eaLnBrk="0" fontAlgn="base" hangingPunct="0">
              <a:spcBef>
                <a:spcPct val="20000"/>
              </a:spcBef>
              <a:spcAft>
                <a:spcPct val="0"/>
              </a:spcAft>
              <a:defRPr sz="3400">
                <a:solidFill>
                  <a:srgbClr val="000000"/>
                </a:solidFill>
                <a:latin typeface="Arial" panose="020B0604020202020204" pitchFamily="34" charset="0"/>
              </a:defRPr>
            </a:lvl8pPr>
            <a:lvl9pPr marL="3886200" indent="-228600" defTabSz="704850" eaLnBrk="0" fontAlgn="base" hangingPunct="0">
              <a:spcBef>
                <a:spcPct val="20000"/>
              </a:spcBef>
              <a:spcAft>
                <a:spcPct val="0"/>
              </a:spcAft>
              <a:defRPr sz="3400">
                <a:solidFill>
                  <a:srgbClr val="000000"/>
                </a:solidFill>
                <a:latin typeface="Arial" panose="020B0604020202020204" pitchFamily="34" charset="0"/>
              </a:defRPr>
            </a:lvl9pPr>
          </a:lstStyle>
          <a:p>
            <a:pPr eaLnBrk="1" hangingPunct="1"/>
            <a:r>
              <a:rPr lang="en-US" altLang="sv-SE" sz="1800" dirty="0">
                <a:solidFill>
                  <a:srgbClr val="FFFFFF"/>
                </a:solidFill>
                <a:latin typeface="Mundo Sans"/>
              </a:rPr>
              <a:t>Eastern Michigan University </a:t>
            </a:r>
          </a:p>
          <a:p>
            <a:pPr eaLnBrk="1" hangingPunct="1"/>
            <a:r>
              <a:rPr lang="en-US" altLang="sv-SE" sz="1800" dirty="0">
                <a:solidFill>
                  <a:srgbClr val="FFFFFF"/>
                </a:solidFill>
                <a:latin typeface="Mundo Sans"/>
              </a:rPr>
              <a:t>Joud Bamehriz</a:t>
            </a:r>
          </a:p>
          <a:p>
            <a:pPr eaLnBrk="1" hangingPunct="1"/>
            <a:r>
              <a:rPr lang="en-US" altLang="sv-SE" sz="1800" dirty="0">
                <a:solidFill>
                  <a:srgbClr val="FFFFFF"/>
                </a:solidFill>
                <a:latin typeface="Mundo Sans"/>
              </a:rPr>
              <a:t>Jbamehri@emich.edu</a:t>
            </a:r>
          </a:p>
          <a:p>
            <a:pPr eaLnBrk="1" hangingPunct="1"/>
            <a:r>
              <a:rPr lang="en-US" altLang="sv-SE" sz="1800" dirty="0">
                <a:solidFill>
                  <a:srgbClr val="FFFFFF"/>
                </a:solidFill>
                <a:latin typeface="Mundo Sans"/>
              </a:rPr>
              <a:t>				</a:t>
            </a:r>
          </a:p>
        </p:txBody>
      </p:sp>
      <p:sp>
        <p:nvSpPr>
          <p:cNvPr id="5131" name="Text Box 12">
            <a:extLst>
              <a:ext uri="{FF2B5EF4-FFF2-40B4-BE49-F238E27FC236}">
                <a16:creationId xmlns:a16="http://schemas.microsoft.com/office/drawing/2014/main" id="{CA5BF2D4-7B2E-E945-A196-4C42A35A0106}"/>
              </a:ext>
            </a:extLst>
          </p:cNvPr>
          <p:cNvSpPr txBox="1">
            <a:spLocks noChangeArrowheads="1"/>
          </p:cNvSpPr>
          <p:nvPr/>
        </p:nvSpPr>
        <p:spPr bwMode="auto">
          <a:xfrm>
            <a:off x="1393824" y="21266564"/>
            <a:ext cx="9369425" cy="1101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9503" tIns="179503" rIns="179503" bIns="179503">
            <a:spAutoFit/>
          </a:bodyPr>
          <a:lstStyle>
            <a:lvl1pPr defTabSz="704850">
              <a:spcBef>
                <a:spcPct val="20000"/>
              </a:spcBef>
              <a:defRPr sz="3400">
                <a:solidFill>
                  <a:srgbClr val="000000"/>
                </a:solidFill>
                <a:latin typeface="Arial" panose="020B0604020202020204" pitchFamily="34" charset="0"/>
              </a:defRPr>
            </a:lvl1pPr>
            <a:lvl2pPr marL="742950" indent="-285750" defTabSz="704850">
              <a:spcBef>
                <a:spcPct val="20000"/>
              </a:spcBef>
              <a:defRPr sz="3400">
                <a:solidFill>
                  <a:srgbClr val="000000"/>
                </a:solidFill>
                <a:latin typeface="Arial" panose="020B0604020202020204" pitchFamily="34" charset="0"/>
              </a:defRPr>
            </a:lvl2pPr>
            <a:lvl3pPr marL="1143000" indent="-228600" defTabSz="704850">
              <a:spcBef>
                <a:spcPct val="20000"/>
              </a:spcBef>
              <a:defRPr sz="3400">
                <a:solidFill>
                  <a:srgbClr val="000000"/>
                </a:solidFill>
                <a:latin typeface="Arial" panose="020B0604020202020204" pitchFamily="34" charset="0"/>
              </a:defRPr>
            </a:lvl3pPr>
            <a:lvl4pPr marL="1600200" indent="-228600" defTabSz="704850">
              <a:spcBef>
                <a:spcPct val="20000"/>
              </a:spcBef>
              <a:defRPr sz="3400">
                <a:solidFill>
                  <a:srgbClr val="000000"/>
                </a:solidFill>
                <a:latin typeface="Arial" panose="020B0604020202020204" pitchFamily="34" charset="0"/>
              </a:defRPr>
            </a:lvl4pPr>
            <a:lvl5pPr marL="2057400" indent="-228600" defTabSz="704850">
              <a:spcBef>
                <a:spcPct val="20000"/>
              </a:spcBef>
              <a:defRPr sz="3400">
                <a:solidFill>
                  <a:srgbClr val="000000"/>
                </a:solidFill>
                <a:latin typeface="Arial" panose="020B0604020202020204" pitchFamily="34" charset="0"/>
              </a:defRPr>
            </a:lvl5pPr>
            <a:lvl6pPr marL="2514600" indent="-228600" defTabSz="704850" eaLnBrk="0" fontAlgn="base" hangingPunct="0">
              <a:spcBef>
                <a:spcPct val="20000"/>
              </a:spcBef>
              <a:spcAft>
                <a:spcPct val="0"/>
              </a:spcAft>
              <a:defRPr sz="3400">
                <a:solidFill>
                  <a:srgbClr val="000000"/>
                </a:solidFill>
                <a:latin typeface="Arial" panose="020B0604020202020204" pitchFamily="34" charset="0"/>
              </a:defRPr>
            </a:lvl6pPr>
            <a:lvl7pPr marL="2971800" indent="-228600" defTabSz="704850" eaLnBrk="0" fontAlgn="base" hangingPunct="0">
              <a:spcBef>
                <a:spcPct val="20000"/>
              </a:spcBef>
              <a:spcAft>
                <a:spcPct val="0"/>
              </a:spcAft>
              <a:defRPr sz="3400">
                <a:solidFill>
                  <a:srgbClr val="000000"/>
                </a:solidFill>
                <a:latin typeface="Arial" panose="020B0604020202020204" pitchFamily="34" charset="0"/>
              </a:defRPr>
            </a:lvl7pPr>
            <a:lvl8pPr marL="3429000" indent="-228600" defTabSz="704850" eaLnBrk="0" fontAlgn="base" hangingPunct="0">
              <a:spcBef>
                <a:spcPct val="20000"/>
              </a:spcBef>
              <a:spcAft>
                <a:spcPct val="0"/>
              </a:spcAft>
              <a:defRPr sz="3400">
                <a:solidFill>
                  <a:srgbClr val="000000"/>
                </a:solidFill>
                <a:latin typeface="Arial" panose="020B0604020202020204" pitchFamily="34" charset="0"/>
              </a:defRPr>
            </a:lvl8pPr>
            <a:lvl9pPr marL="3886200" indent="-228600" defTabSz="704850" eaLnBrk="0" fontAlgn="base" hangingPunct="0">
              <a:spcBef>
                <a:spcPct val="20000"/>
              </a:spcBef>
              <a:spcAft>
                <a:spcPct val="0"/>
              </a:spcAft>
              <a:defRPr sz="3400">
                <a:solidFill>
                  <a:srgbClr val="000000"/>
                </a:solidFill>
                <a:latin typeface="Arial" panose="020B0604020202020204" pitchFamily="34" charset="0"/>
              </a:defRPr>
            </a:lvl9pPr>
          </a:lstStyle>
          <a:p>
            <a:pPr eaLnBrk="1" hangingPunct="1"/>
            <a:r>
              <a:rPr lang="en-US" altLang="en-US" sz="2400" dirty="0">
                <a:solidFill>
                  <a:srgbClr val="FFFFFF"/>
                </a:solidFill>
                <a:latin typeface="Mundo Sans"/>
              </a:rPr>
              <a:t>Mosaic of the Valles </a:t>
            </a:r>
            <a:r>
              <a:rPr lang="en-US" altLang="en-US" sz="2400" dirty="0" err="1">
                <a:solidFill>
                  <a:srgbClr val="FFFFFF"/>
                </a:solidFill>
                <a:latin typeface="Mundo Sans"/>
              </a:rPr>
              <a:t>Marineris</a:t>
            </a:r>
            <a:r>
              <a:rPr lang="en-US" altLang="en-US" sz="2400" dirty="0">
                <a:solidFill>
                  <a:srgbClr val="FFFFFF"/>
                </a:solidFill>
                <a:latin typeface="Mundo Sans"/>
              </a:rPr>
              <a:t> hemisphere of Mars , taken as a 102 separate images that are then projected into point perspective. </a:t>
            </a:r>
          </a:p>
        </p:txBody>
      </p:sp>
      <p:sp>
        <p:nvSpPr>
          <p:cNvPr id="5132" name="Rectangle 13">
            <a:extLst>
              <a:ext uri="{FF2B5EF4-FFF2-40B4-BE49-F238E27FC236}">
                <a16:creationId xmlns:a16="http://schemas.microsoft.com/office/drawing/2014/main" id="{AD0F4DA3-2CCD-4E91-35A4-FEEAC7E3D07F}"/>
              </a:ext>
            </a:extLst>
          </p:cNvPr>
          <p:cNvSpPr>
            <a:spLocks noGrp="1" noChangeArrowheads="1"/>
          </p:cNvSpPr>
          <p:nvPr>
            <p:ph type="title"/>
          </p:nvPr>
        </p:nvSpPr>
        <p:spPr bwMode="auto">
          <a:xfrm>
            <a:off x="1636712" y="772512"/>
            <a:ext cx="32807275" cy="2190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10" tIns="45644" rIns="91310" bIns="45644" numCol="1" anchor="t" anchorCtr="0" compatLnSpc="1">
            <a:prstTxWarp prst="textNoShape">
              <a:avLst/>
            </a:prstTxWarp>
          </a:bodyPr>
          <a:lstStyle/>
          <a:p>
            <a:pPr eaLnBrk="1" hangingPunct="1"/>
            <a:r>
              <a:rPr lang="en-US" altLang="en-US" sz="8000" dirty="0">
                <a:latin typeface="Mundo Sans"/>
              </a:rPr>
              <a:t>Enhancing a Global Climate Model of the Upper Atmosphere of Mars</a:t>
            </a:r>
          </a:p>
        </p:txBody>
      </p:sp>
      <mc:AlternateContent xmlns:mc="http://schemas.openxmlformats.org/markup-compatibility/2006" xmlns:a14="http://schemas.microsoft.com/office/drawing/2010/main">
        <mc:Choice Requires="a14">
          <p:sp>
            <p:nvSpPr>
              <p:cNvPr id="5134" name="Text Box 14">
                <a:extLst>
                  <a:ext uri="{FF2B5EF4-FFF2-40B4-BE49-F238E27FC236}">
                    <a16:creationId xmlns:a16="http://schemas.microsoft.com/office/drawing/2014/main" id="{9B7DCFE4-610E-FB9C-6B7F-A2951EC7F5B8}"/>
                  </a:ext>
                </a:extLst>
              </p:cNvPr>
              <p:cNvSpPr txBox="1">
                <a:spLocks noChangeArrowheads="1"/>
              </p:cNvSpPr>
              <p:nvPr/>
            </p:nvSpPr>
            <p:spPr bwMode="auto">
              <a:xfrm>
                <a:off x="974335" y="5604114"/>
                <a:ext cx="10007600" cy="3617436"/>
              </a:xfrm>
              <a:prstGeom prst="rect">
                <a:avLst/>
              </a:prstGeom>
              <a:noFill/>
              <a:ln>
                <a:noFill/>
              </a:ln>
              <a:effectLst/>
              <a:extLst>
                <a:ext uri="{909E8E84-426E-40DD-AFC4-6F175D3DCCD1}">
                  <a14:hiddenFill>
                    <a:solidFill>
                      <a:srgbClr val="97D8DA">
                        <a:alpha val="61176"/>
                      </a:srgbClr>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lIns="359011" tIns="35932" rIns="359011" bIns="71799">
                <a:spAutoFit/>
              </a:bodyPr>
              <a:lstStyle>
                <a:lvl1pPr defTabSz="704850">
                  <a:spcBef>
                    <a:spcPct val="20000"/>
                  </a:spcBef>
                  <a:defRPr sz="3400">
                    <a:solidFill>
                      <a:srgbClr val="000000"/>
                    </a:solidFill>
                    <a:latin typeface="Arial" panose="020B0604020202020204" pitchFamily="34" charset="0"/>
                  </a:defRPr>
                </a:lvl1pPr>
                <a:lvl2pPr marL="742950" indent="-285750" defTabSz="704850">
                  <a:spcBef>
                    <a:spcPct val="20000"/>
                  </a:spcBef>
                  <a:defRPr sz="3400">
                    <a:solidFill>
                      <a:srgbClr val="000000"/>
                    </a:solidFill>
                    <a:latin typeface="Arial" panose="020B0604020202020204" pitchFamily="34" charset="0"/>
                  </a:defRPr>
                </a:lvl2pPr>
                <a:lvl3pPr marL="1143000" indent="-228600" defTabSz="704850">
                  <a:spcBef>
                    <a:spcPct val="20000"/>
                  </a:spcBef>
                  <a:defRPr sz="3400">
                    <a:solidFill>
                      <a:srgbClr val="000000"/>
                    </a:solidFill>
                    <a:latin typeface="Arial" panose="020B0604020202020204" pitchFamily="34" charset="0"/>
                  </a:defRPr>
                </a:lvl3pPr>
                <a:lvl4pPr marL="1600200" indent="-228600" defTabSz="704850">
                  <a:spcBef>
                    <a:spcPct val="20000"/>
                  </a:spcBef>
                  <a:defRPr sz="3400">
                    <a:solidFill>
                      <a:srgbClr val="000000"/>
                    </a:solidFill>
                    <a:latin typeface="Arial" panose="020B0604020202020204" pitchFamily="34" charset="0"/>
                  </a:defRPr>
                </a:lvl4pPr>
                <a:lvl5pPr marL="2057400" indent="-228600" defTabSz="704850">
                  <a:spcBef>
                    <a:spcPct val="20000"/>
                  </a:spcBef>
                  <a:defRPr sz="3400">
                    <a:solidFill>
                      <a:srgbClr val="000000"/>
                    </a:solidFill>
                    <a:latin typeface="Arial" panose="020B0604020202020204" pitchFamily="34" charset="0"/>
                  </a:defRPr>
                </a:lvl5pPr>
                <a:lvl6pPr marL="2514600" indent="-228600" defTabSz="704850" eaLnBrk="0" fontAlgn="base" hangingPunct="0">
                  <a:spcBef>
                    <a:spcPct val="20000"/>
                  </a:spcBef>
                  <a:spcAft>
                    <a:spcPct val="0"/>
                  </a:spcAft>
                  <a:defRPr sz="3400">
                    <a:solidFill>
                      <a:srgbClr val="000000"/>
                    </a:solidFill>
                    <a:latin typeface="Arial" panose="020B0604020202020204" pitchFamily="34" charset="0"/>
                  </a:defRPr>
                </a:lvl6pPr>
                <a:lvl7pPr marL="2971800" indent="-228600" defTabSz="704850" eaLnBrk="0" fontAlgn="base" hangingPunct="0">
                  <a:spcBef>
                    <a:spcPct val="20000"/>
                  </a:spcBef>
                  <a:spcAft>
                    <a:spcPct val="0"/>
                  </a:spcAft>
                  <a:defRPr sz="3400">
                    <a:solidFill>
                      <a:srgbClr val="000000"/>
                    </a:solidFill>
                    <a:latin typeface="Arial" panose="020B0604020202020204" pitchFamily="34" charset="0"/>
                  </a:defRPr>
                </a:lvl7pPr>
                <a:lvl8pPr marL="3429000" indent="-228600" defTabSz="704850" eaLnBrk="0" fontAlgn="base" hangingPunct="0">
                  <a:spcBef>
                    <a:spcPct val="20000"/>
                  </a:spcBef>
                  <a:spcAft>
                    <a:spcPct val="0"/>
                  </a:spcAft>
                  <a:defRPr sz="3400">
                    <a:solidFill>
                      <a:srgbClr val="000000"/>
                    </a:solidFill>
                    <a:latin typeface="Arial" panose="020B0604020202020204" pitchFamily="34" charset="0"/>
                  </a:defRPr>
                </a:lvl8pPr>
                <a:lvl9pPr marL="3886200" indent="-228600" defTabSz="704850" eaLnBrk="0" fontAlgn="base" hangingPunct="0">
                  <a:spcBef>
                    <a:spcPct val="20000"/>
                  </a:spcBef>
                  <a:spcAft>
                    <a:spcPct val="0"/>
                  </a:spcAft>
                  <a:defRPr sz="3400">
                    <a:solidFill>
                      <a:srgbClr val="000000"/>
                    </a:solidFill>
                    <a:latin typeface="Arial" panose="020B0604020202020204" pitchFamily="34" charset="0"/>
                  </a:defRPr>
                </a:lvl9pPr>
              </a:lstStyle>
              <a:p>
                <a:pPr eaLnBrk="1" hangingPunct="1">
                  <a:spcBef>
                    <a:spcPct val="0"/>
                  </a:spcBef>
                </a:pPr>
                <a:r>
                  <a:rPr lang="en-US" altLang="sv-SE" sz="3600" b="1" dirty="0">
                    <a:solidFill>
                      <a:schemeClr val="tx1"/>
                    </a:solidFill>
                    <a:latin typeface="Mundo Sans"/>
                  </a:rPr>
                  <a:t>Conclusion</a:t>
                </a:r>
              </a:p>
              <a:p>
                <a:pPr eaLnBrk="1" hangingPunct="1">
                  <a:spcBef>
                    <a:spcPct val="0"/>
                  </a:spcBef>
                </a:pPr>
                <a:r>
                  <a:rPr lang="en-US" altLang="sv-SE" sz="3200" dirty="0">
                    <a:solidFill>
                      <a:schemeClr val="tx1"/>
                    </a:solidFill>
                    <a:latin typeface="Mundo Sans"/>
                  </a:rPr>
                  <a:t>The simulations of the four seasons on Mars were compared with MAVEN’s collected data at the respective times. Both data sets showed scientific agreement within the uncertainty range. To conclude, MGITM can be said to provide accurate species density data, specifically for </a:t>
                </a:r>
                <a14:m>
                  <m:oMath xmlns:m="http://schemas.openxmlformats.org/officeDocument/2006/math">
                    <m:sSubSup>
                      <m:sSubSupPr>
                        <m:ctrlPr>
                          <a:rPr lang="en-US" altLang="en-US" sz="3200" i="1" smtClean="0">
                            <a:solidFill>
                              <a:srgbClr val="000000"/>
                            </a:solidFill>
                            <a:latin typeface="Cambria Math" panose="02040503050406030204" pitchFamily="18" charset="0"/>
                          </a:rPr>
                        </m:ctrlPr>
                      </m:sSubSupPr>
                      <m:e>
                        <m:r>
                          <a:rPr lang="en-US" altLang="en-US" sz="3200" b="0" i="1" smtClean="0">
                            <a:solidFill>
                              <a:srgbClr val="000000"/>
                            </a:solidFill>
                            <a:latin typeface="Cambria Math" panose="02040503050406030204" pitchFamily="18" charset="0"/>
                          </a:rPr>
                          <m:t>𝑂</m:t>
                        </m:r>
                      </m:e>
                      <m:sub>
                        <m:r>
                          <a:rPr lang="en-US" altLang="en-US" sz="3200" b="0" i="1" smtClean="0">
                            <a:solidFill>
                              <a:srgbClr val="000000"/>
                            </a:solidFill>
                            <a:latin typeface="Cambria Math" panose="02040503050406030204" pitchFamily="18" charset="0"/>
                          </a:rPr>
                          <m:t>2</m:t>
                        </m:r>
                      </m:sub>
                      <m:sup>
                        <m:r>
                          <a:rPr lang="en-US" altLang="en-US" sz="3200" b="0" i="1" smtClean="0">
                            <a:solidFill>
                              <a:srgbClr val="000000"/>
                            </a:solidFill>
                            <a:latin typeface="Cambria Math" panose="02040503050406030204" pitchFamily="18" charset="0"/>
                          </a:rPr>
                          <m:t>+</m:t>
                        </m:r>
                      </m:sup>
                    </m:sSubSup>
                    <m:r>
                      <a:rPr lang="en-US" altLang="en-US" sz="3200" b="0" i="1" smtClean="0">
                        <a:solidFill>
                          <a:srgbClr val="000000"/>
                        </a:solidFill>
                        <a:latin typeface="Cambria Math" panose="02040503050406030204" pitchFamily="18" charset="0"/>
                      </a:rPr>
                      <m:t> </m:t>
                    </m:r>
                  </m:oMath>
                </a14:m>
                <a:r>
                  <a:rPr lang="en-US" altLang="sv-SE" sz="3200" dirty="0">
                    <a:solidFill>
                      <a:schemeClr val="tx1"/>
                    </a:solidFill>
                    <a:latin typeface="Mundo Sans"/>
                  </a:rPr>
                  <a:t>within the domain.  </a:t>
                </a:r>
              </a:p>
            </p:txBody>
          </p:sp>
        </mc:Choice>
        <mc:Fallback xmlns="">
          <p:sp>
            <p:nvSpPr>
              <p:cNvPr id="5134" name="Text Box 14">
                <a:extLst>
                  <a:ext uri="{FF2B5EF4-FFF2-40B4-BE49-F238E27FC236}">
                    <a16:creationId xmlns:a16="http://schemas.microsoft.com/office/drawing/2014/main" id="{9B7DCFE4-610E-FB9C-6B7F-A2951EC7F5B8}"/>
                  </a:ext>
                </a:extLst>
              </p:cNvPr>
              <p:cNvSpPr txBox="1">
                <a:spLocks noRot="1" noChangeAspect="1" noMove="1" noResize="1" noEditPoints="1" noAdjustHandles="1" noChangeArrowheads="1" noChangeShapeType="1" noTextEdit="1"/>
              </p:cNvSpPr>
              <p:nvPr/>
            </p:nvSpPr>
            <p:spPr bwMode="auto">
              <a:xfrm>
                <a:off x="974335" y="5604114"/>
                <a:ext cx="10007600" cy="3617436"/>
              </a:xfrm>
              <a:prstGeom prst="rect">
                <a:avLst/>
              </a:prstGeom>
              <a:blipFill>
                <a:blip r:embed="rId5"/>
                <a:stretch>
                  <a:fillRect t="-2862" b="-4040"/>
                </a:stretch>
              </a:blipFill>
              <a:ln>
                <a:noFill/>
              </a:ln>
              <a:effectLst/>
              <a:extLst>
                <a:ext uri="{909E8E84-426E-40DD-AFC4-6F175D3DCCD1}">
                  <a14:hiddenFill xmlns:a14="http://schemas.microsoft.com/office/drawing/2010/main">
                    <a:solidFill>
                      <a:srgbClr val="97D8DA">
                        <a:alpha val="61176"/>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35" name="Text Box 15">
                <a:extLst>
                  <a:ext uri="{FF2B5EF4-FFF2-40B4-BE49-F238E27FC236}">
                    <a16:creationId xmlns:a16="http://schemas.microsoft.com/office/drawing/2014/main" id="{D3DDEC12-7C11-643B-3B68-3F5311F51130}"/>
                  </a:ext>
                </a:extLst>
              </p:cNvPr>
              <p:cNvSpPr txBox="1">
                <a:spLocks noChangeArrowheads="1"/>
              </p:cNvSpPr>
              <p:nvPr/>
            </p:nvSpPr>
            <p:spPr bwMode="auto">
              <a:xfrm>
                <a:off x="12685223" y="5010150"/>
                <a:ext cx="10823170" cy="383833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lIns="359011" tIns="71799" rIns="359011" bIns="71818">
                <a:spAutoFit/>
              </a:bodyPr>
              <a:lstStyle>
                <a:lvl1pPr defTabSz="704850">
                  <a:spcBef>
                    <a:spcPct val="20000"/>
                  </a:spcBef>
                  <a:defRPr sz="3400">
                    <a:solidFill>
                      <a:srgbClr val="000000"/>
                    </a:solidFill>
                    <a:latin typeface="Arial" panose="020B0604020202020204" pitchFamily="34" charset="0"/>
                  </a:defRPr>
                </a:lvl1pPr>
                <a:lvl2pPr marL="742950" indent="-285750" defTabSz="704850">
                  <a:spcBef>
                    <a:spcPct val="20000"/>
                  </a:spcBef>
                  <a:defRPr sz="3400">
                    <a:solidFill>
                      <a:srgbClr val="000000"/>
                    </a:solidFill>
                    <a:latin typeface="Arial" panose="020B0604020202020204" pitchFamily="34" charset="0"/>
                  </a:defRPr>
                </a:lvl2pPr>
                <a:lvl3pPr marL="1143000" indent="-228600" defTabSz="704850">
                  <a:spcBef>
                    <a:spcPct val="20000"/>
                  </a:spcBef>
                  <a:defRPr sz="3400">
                    <a:solidFill>
                      <a:srgbClr val="000000"/>
                    </a:solidFill>
                    <a:latin typeface="Arial" panose="020B0604020202020204" pitchFamily="34" charset="0"/>
                  </a:defRPr>
                </a:lvl3pPr>
                <a:lvl4pPr marL="1600200" indent="-228600" defTabSz="704850">
                  <a:spcBef>
                    <a:spcPct val="20000"/>
                  </a:spcBef>
                  <a:defRPr sz="3400">
                    <a:solidFill>
                      <a:srgbClr val="000000"/>
                    </a:solidFill>
                    <a:latin typeface="Arial" panose="020B0604020202020204" pitchFamily="34" charset="0"/>
                  </a:defRPr>
                </a:lvl4pPr>
                <a:lvl5pPr marL="2057400" indent="-228600" defTabSz="704850">
                  <a:spcBef>
                    <a:spcPct val="20000"/>
                  </a:spcBef>
                  <a:defRPr sz="3400">
                    <a:solidFill>
                      <a:srgbClr val="000000"/>
                    </a:solidFill>
                    <a:latin typeface="Arial" panose="020B0604020202020204" pitchFamily="34" charset="0"/>
                  </a:defRPr>
                </a:lvl5pPr>
                <a:lvl6pPr marL="2514600" indent="-228600" defTabSz="704850" eaLnBrk="0" fontAlgn="base" hangingPunct="0">
                  <a:spcBef>
                    <a:spcPct val="20000"/>
                  </a:spcBef>
                  <a:spcAft>
                    <a:spcPct val="0"/>
                  </a:spcAft>
                  <a:defRPr sz="3400">
                    <a:solidFill>
                      <a:srgbClr val="000000"/>
                    </a:solidFill>
                    <a:latin typeface="Arial" panose="020B0604020202020204" pitchFamily="34" charset="0"/>
                  </a:defRPr>
                </a:lvl6pPr>
                <a:lvl7pPr marL="2971800" indent="-228600" defTabSz="704850" eaLnBrk="0" fontAlgn="base" hangingPunct="0">
                  <a:spcBef>
                    <a:spcPct val="20000"/>
                  </a:spcBef>
                  <a:spcAft>
                    <a:spcPct val="0"/>
                  </a:spcAft>
                  <a:defRPr sz="3400">
                    <a:solidFill>
                      <a:srgbClr val="000000"/>
                    </a:solidFill>
                    <a:latin typeface="Arial" panose="020B0604020202020204" pitchFamily="34" charset="0"/>
                  </a:defRPr>
                </a:lvl7pPr>
                <a:lvl8pPr marL="3429000" indent="-228600" defTabSz="704850" eaLnBrk="0" fontAlgn="base" hangingPunct="0">
                  <a:spcBef>
                    <a:spcPct val="20000"/>
                  </a:spcBef>
                  <a:spcAft>
                    <a:spcPct val="0"/>
                  </a:spcAft>
                  <a:defRPr sz="3400">
                    <a:solidFill>
                      <a:srgbClr val="000000"/>
                    </a:solidFill>
                    <a:latin typeface="Arial" panose="020B0604020202020204" pitchFamily="34" charset="0"/>
                  </a:defRPr>
                </a:lvl8pPr>
                <a:lvl9pPr marL="3886200" indent="-228600" defTabSz="704850" eaLnBrk="0" fontAlgn="base" hangingPunct="0">
                  <a:spcBef>
                    <a:spcPct val="20000"/>
                  </a:spcBef>
                  <a:spcAft>
                    <a:spcPct val="0"/>
                  </a:spcAft>
                  <a:defRPr sz="3400">
                    <a:solidFill>
                      <a:srgbClr val="000000"/>
                    </a:solidFill>
                    <a:latin typeface="Arial" panose="020B0604020202020204" pitchFamily="34" charset="0"/>
                  </a:defRPr>
                </a:lvl9pPr>
              </a:lstStyle>
              <a:p>
                <a:pPr eaLnBrk="1" hangingPunct="1"/>
                <a:r>
                  <a:rPr lang="en-US" altLang="sv-SE" sz="3600" b="1" dirty="0">
                    <a:latin typeface="Mundo Sans"/>
                  </a:rPr>
                  <a:t>Introduction</a:t>
                </a:r>
                <a:r>
                  <a:rPr lang="en-US" altLang="sv-SE" sz="3600" dirty="0">
                    <a:latin typeface="Mundo Sans"/>
                  </a:rPr>
                  <a:t> </a:t>
                </a:r>
                <a:br>
                  <a:rPr lang="en-US" altLang="sv-SE" sz="4400" dirty="0">
                    <a:latin typeface="Mundo Sans"/>
                  </a:rPr>
                </a:br>
                <a:r>
                  <a:rPr lang="en-US" sz="2800" b="0" i="0" u="none" strike="noStrike" dirty="0">
                    <a:solidFill>
                      <a:srgbClr val="000000"/>
                    </a:solidFill>
                    <a:effectLst/>
                    <a:latin typeface="Mundo Sans"/>
                  </a:rPr>
                  <a:t>This study utilizes the Mars Global Ionosphere-Thermosphere Model (MGITM), whose domain extends from the planet’s surface to ~250km. The model simulates seasonal changes, species density distributions, and other dynamical changes of the </a:t>
                </a:r>
                <a:r>
                  <a:rPr lang="en-US" sz="2800" dirty="0">
                    <a:latin typeface="Mundo Sans"/>
                  </a:rPr>
                  <a:t>M</a:t>
                </a:r>
                <a:r>
                  <a:rPr lang="en-US" sz="2800" b="0" i="0" u="none" strike="noStrike" dirty="0">
                    <a:solidFill>
                      <a:srgbClr val="000000"/>
                    </a:solidFill>
                    <a:effectLst/>
                    <a:latin typeface="Mundo Sans"/>
                  </a:rPr>
                  <a:t>artian atmosphere. </a:t>
                </a:r>
                <a:r>
                  <a:rPr lang="en-US" altLang="sv-SE" sz="2800" dirty="0">
                    <a:latin typeface="Mundo Sans"/>
                  </a:rPr>
                  <a:t>The simulations provide insightful data and plots that then can be analyzed. Specifically, I look at the concentrations of oxygen ions (</a:t>
                </a:r>
                <a14:m>
                  <m:oMath xmlns:m="http://schemas.openxmlformats.org/officeDocument/2006/math">
                    <m:sSubSup>
                      <m:sSubSupPr>
                        <m:ctrlPr>
                          <a:rPr lang="en-US" altLang="en-US" sz="2800" i="1" smtClean="0">
                            <a:solidFill>
                              <a:srgbClr val="000000"/>
                            </a:solidFill>
                            <a:latin typeface="Cambria Math" panose="02040503050406030204" pitchFamily="18" charset="0"/>
                          </a:rPr>
                        </m:ctrlPr>
                      </m:sSubSupPr>
                      <m:e>
                        <m:r>
                          <a:rPr lang="en-US" altLang="en-US" sz="2800" b="0" i="1" smtClean="0">
                            <a:solidFill>
                              <a:srgbClr val="000000"/>
                            </a:solidFill>
                            <a:latin typeface="Cambria Math" panose="02040503050406030204" pitchFamily="18" charset="0"/>
                          </a:rPr>
                          <m:t>𝑂</m:t>
                        </m:r>
                      </m:e>
                      <m:sub>
                        <m:r>
                          <a:rPr lang="en-US" altLang="en-US" sz="2800" b="0" i="1" smtClean="0">
                            <a:solidFill>
                              <a:srgbClr val="000000"/>
                            </a:solidFill>
                            <a:latin typeface="Cambria Math" panose="02040503050406030204" pitchFamily="18" charset="0"/>
                          </a:rPr>
                          <m:t>2</m:t>
                        </m:r>
                      </m:sub>
                      <m:sup>
                        <m:r>
                          <a:rPr lang="en-US" altLang="en-US" sz="2800" b="0" i="1" smtClean="0">
                            <a:solidFill>
                              <a:srgbClr val="000000"/>
                            </a:solidFill>
                            <a:latin typeface="Cambria Math" panose="02040503050406030204" pitchFamily="18" charset="0"/>
                          </a:rPr>
                          <m:t>+</m:t>
                        </m:r>
                      </m:sup>
                    </m:sSubSup>
                  </m:oMath>
                </a14:m>
                <a:r>
                  <a:rPr lang="en-US" altLang="en-US" sz="2800" dirty="0">
                    <a:solidFill>
                      <a:srgbClr val="000000"/>
                    </a:solidFill>
                    <a:latin typeface="Mundo Sans"/>
                  </a:rPr>
                  <a:t> </a:t>
                </a:r>
                <a:r>
                  <a:rPr lang="en-US" altLang="en-US" sz="2800" dirty="0">
                    <a:latin typeface="Mundo Sans"/>
                  </a:rPr>
                  <a:t>)</a:t>
                </a:r>
                <a:r>
                  <a:rPr lang="en-US" altLang="sv-SE" sz="2800" dirty="0">
                    <a:latin typeface="Mundo Sans"/>
                  </a:rPr>
                  <a:t> and compare that to NASA’s MAVEN data.</a:t>
                </a:r>
                <a:endParaRPr lang="en-US" altLang="sv-SE" sz="3200" dirty="0">
                  <a:latin typeface="Mundo Sans"/>
                </a:endParaRPr>
              </a:p>
            </p:txBody>
          </p:sp>
        </mc:Choice>
        <mc:Fallback xmlns="">
          <p:sp>
            <p:nvSpPr>
              <p:cNvPr id="5135" name="Text Box 15">
                <a:extLst>
                  <a:ext uri="{FF2B5EF4-FFF2-40B4-BE49-F238E27FC236}">
                    <a16:creationId xmlns:a16="http://schemas.microsoft.com/office/drawing/2014/main" id="{D3DDEC12-7C11-643B-3B68-3F5311F51130}"/>
                  </a:ext>
                </a:extLst>
              </p:cNvPr>
              <p:cNvSpPr txBox="1">
                <a:spLocks noRot="1" noChangeAspect="1" noMove="1" noResize="1" noEditPoints="1" noAdjustHandles="1" noChangeArrowheads="1" noChangeShapeType="1" noTextEdit="1"/>
              </p:cNvSpPr>
              <p:nvPr/>
            </p:nvSpPr>
            <p:spPr bwMode="auto">
              <a:xfrm>
                <a:off x="12685223" y="5010150"/>
                <a:ext cx="10823170" cy="3838338"/>
              </a:xfrm>
              <a:prstGeom prst="rect">
                <a:avLst/>
              </a:prstGeom>
              <a:blipFill>
                <a:blip r:embed="rId6"/>
                <a:stretch>
                  <a:fillRect t="-174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3009" name="Text Box 17">
                <a:extLst>
                  <a:ext uri="{FF2B5EF4-FFF2-40B4-BE49-F238E27FC236}">
                    <a16:creationId xmlns:a16="http://schemas.microsoft.com/office/drawing/2014/main" id="{CF0749F6-D015-DDE2-3C0E-47380BFB028B}"/>
                  </a:ext>
                </a:extLst>
              </p:cNvPr>
              <p:cNvSpPr txBox="1">
                <a:spLocks noChangeArrowheads="1"/>
              </p:cNvSpPr>
              <p:nvPr/>
            </p:nvSpPr>
            <p:spPr bwMode="auto">
              <a:xfrm>
                <a:off x="12628763" y="9221550"/>
                <a:ext cx="10823170" cy="6300551"/>
              </a:xfrm>
              <a:prstGeom prst="rect">
                <a:avLst/>
              </a:prstGeom>
              <a:noFill/>
              <a:ln>
                <a:noFill/>
              </a:ln>
              <a:effectLst/>
            </p:spPr>
            <p:txBody>
              <a:bodyPr wrap="square" lIns="359011" tIns="71818" rIns="359011" bIns="71799">
                <a:spAutoFit/>
              </a:bodyPr>
              <a:lstStyle>
                <a:lvl1pPr defTabSz="704850">
                  <a:spcBef>
                    <a:spcPct val="0"/>
                  </a:spcBef>
                  <a:defRPr sz="2400">
                    <a:solidFill>
                      <a:schemeClr val="tx1"/>
                    </a:solidFill>
                    <a:latin typeface="Times New Roman" panose="02020603050405020304" pitchFamily="18" charset="0"/>
                  </a:defRPr>
                </a:lvl1pPr>
                <a:lvl2pPr marL="455613" defTabSz="704850">
                  <a:spcBef>
                    <a:spcPct val="0"/>
                  </a:spcBef>
                  <a:defRPr sz="2400">
                    <a:solidFill>
                      <a:schemeClr val="tx1"/>
                    </a:solidFill>
                    <a:latin typeface="Times New Roman" panose="02020603050405020304" pitchFamily="18" charset="0"/>
                  </a:defRPr>
                </a:lvl2pPr>
                <a:lvl3pPr marL="917575" defTabSz="704850">
                  <a:spcBef>
                    <a:spcPct val="0"/>
                  </a:spcBef>
                  <a:defRPr sz="2400">
                    <a:solidFill>
                      <a:schemeClr val="tx1"/>
                    </a:solidFill>
                    <a:latin typeface="Times New Roman" panose="02020603050405020304" pitchFamily="18" charset="0"/>
                  </a:defRPr>
                </a:lvl3pPr>
                <a:lvl4pPr defTabSz="704850">
                  <a:spcBef>
                    <a:spcPct val="0"/>
                  </a:spcBef>
                  <a:defRPr sz="2400">
                    <a:solidFill>
                      <a:schemeClr val="tx1"/>
                    </a:solidFill>
                    <a:latin typeface="Times New Roman" panose="02020603050405020304" pitchFamily="18" charset="0"/>
                  </a:defRPr>
                </a:lvl4pPr>
                <a:lvl5pPr marL="1827213" defTabSz="704850">
                  <a:spcBef>
                    <a:spcPct val="0"/>
                  </a:spcBef>
                  <a:defRPr sz="2400">
                    <a:solidFill>
                      <a:schemeClr val="tx1"/>
                    </a:solidFill>
                    <a:latin typeface="Times New Roman" panose="02020603050405020304" pitchFamily="18" charset="0"/>
                  </a:defRPr>
                </a:lvl5pPr>
                <a:lvl6pPr marL="2284413" defTabSz="704850" fontAlgn="base">
                  <a:spcBef>
                    <a:spcPct val="0"/>
                  </a:spcBef>
                  <a:spcAft>
                    <a:spcPct val="0"/>
                  </a:spcAft>
                  <a:defRPr sz="2400">
                    <a:solidFill>
                      <a:schemeClr val="tx1"/>
                    </a:solidFill>
                    <a:latin typeface="Times New Roman" panose="02020603050405020304" pitchFamily="18" charset="0"/>
                  </a:defRPr>
                </a:lvl6pPr>
                <a:lvl7pPr marL="2741613" defTabSz="704850" fontAlgn="base">
                  <a:spcBef>
                    <a:spcPct val="0"/>
                  </a:spcBef>
                  <a:spcAft>
                    <a:spcPct val="0"/>
                  </a:spcAft>
                  <a:defRPr sz="2400">
                    <a:solidFill>
                      <a:schemeClr val="tx1"/>
                    </a:solidFill>
                    <a:latin typeface="Times New Roman" panose="02020603050405020304" pitchFamily="18" charset="0"/>
                  </a:defRPr>
                </a:lvl7pPr>
                <a:lvl8pPr marL="3198813" defTabSz="704850" fontAlgn="base">
                  <a:spcBef>
                    <a:spcPct val="0"/>
                  </a:spcBef>
                  <a:spcAft>
                    <a:spcPct val="0"/>
                  </a:spcAft>
                  <a:defRPr sz="2400">
                    <a:solidFill>
                      <a:schemeClr val="tx1"/>
                    </a:solidFill>
                    <a:latin typeface="Times New Roman" panose="02020603050405020304" pitchFamily="18" charset="0"/>
                  </a:defRPr>
                </a:lvl8pPr>
                <a:lvl9pPr marL="3656013" defTabSz="704850" fontAlgn="base">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20000"/>
                  </a:spcBef>
                  <a:defRPr/>
                </a:pPr>
                <a:r>
                  <a:rPr lang="en-US" altLang="sv-SE" sz="3600" b="1" dirty="0">
                    <a:solidFill>
                      <a:srgbClr val="000000"/>
                    </a:solidFill>
                    <a:latin typeface="Mundo Sans" pitchFamily="50" charset="0"/>
                  </a:rPr>
                  <a:t>Methodology</a:t>
                </a:r>
              </a:p>
              <a:p>
                <a:pPr marL="457200" indent="-457200" eaLnBrk="1" hangingPunct="1">
                  <a:spcBef>
                    <a:spcPct val="20000"/>
                  </a:spcBef>
                  <a:buFont typeface="Arial" panose="020B0604020202020204" pitchFamily="34" charset="0"/>
                  <a:buChar char="•"/>
                  <a:defRPr/>
                </a:pPr>
                <a:r>
                  <a:rPr lang="en-US" altLang="en-US" sz="2800" dirty="0">
                    <a:solidFill>
                      <a:srgbClr val="000000"/>
                    </a:solidFill>
                    <a:latin typeface="Mundo Sans"/>
                  </a:rPr>
                  <a:t>Data retrieved from MAVEN’s Neutral Gas and Ion Mass Spectrometer (NGIMS) and </a:t>
                </a:r>
                <a14:m>
                  <m:oMath xmlns:m="http://schemas.openxmlformats.org/officeDocument/2006/math">
                    <m:sSubSup>
                      <m:sSubSupPr>
                        <m:ctrlPr>
                          <a:rPr lang="en-US" altLang="en-US" sz="2800" i="1" smtClean="0">
                            <a:solidFill>
                              <a:srgbClr val="000000"/>
                            </a:solidFill>
                            <a:latin typeface="Cambria Math" panose="02040503050406030204" pitchFamily="18" charset="0"/>
                          </a:rPr>
                        </m:ctrlPr>
                      </m:sSubSupPr>
                      <m:e>
                        <m:r>
                          <a:rPr lang="en-US" altLang="en-US" sz="2800" b="0" i="1" smtClean="0">
                            <a:solidFill>
                              <a:srgbClr val="000000"/>
                            </a:solidFill>
                            <a:latin typeface="Cambria Math" panose="02040503050406030204" pitchFamily="18" charset="0"/>
                          </a:rPr>
                          <m:t>𝑂</m:t>
                        </m:r>
                      </m:e>
                      <m:sub>
                        <m:r>
                          <a:rPr lang="en-US" altLang="en-US" sz="2800" b="0" i="1" smtClean="0">
                            <a:solidFill>
                              <a:srgbClr val="000000"/>
                            </a:solidFill>
                            <a:latin typeface="Cambria Math" panose="02040503050406030204" pitchFamily="18" charset="0"/>
                          </a:rPr>
                          <m:t>2</m:t>
                        </m:r>
                      </m:sub>
                      <m:sup>
                        <m:r>
                          <a:rPr lang="en-US" altLang="en-US" sz="2800" b="0" i="1" smtClean="0">
                            <a:solidFill>
                              <a:srgbClr val="000000"/>
                            </a:solidFill>
                            <a:latin typeface="Cambria Math" panose="02040503050406030204" pitchFamily="18" charset="0"/>
                          </a:rPr>
                          <m:t>+</m:t>
                        </m:r>
                      </m:sup>
                    </m:sSubSup>
                  </m:oMath>
                </a14:m>
                <a:r>
                  <a:rPr lang="en-US" altLang="en-US" sz="2800" dirty="0">
                    <a:solidFill>
                      <a:srgbClr val="000000"/>
                    </a:solidFill>
                    <a:latin typeface="Mundo Sans"/>
                  </a:rPr>
                  <a:t> ion abundance rows specifically extracted</a:t>
                </a:r>
              </a:p>
              <a:p>
                <a:pPr marL="457200" indent="-457200" eaLnBrk="1" hangingPunct="1">
                  <a:spcBef>
                    <a:spcPct val="20000"/>
                  </a:spcBef>
                  <a:buFont typeface="Arial" panose="020B0604020202020204" pitchFamily="34" charset="0"/>
                  <a:buChar char="•"/>
                  <a:defRPr/>
                </a:pPr>
                <a:r>
                  <a:rPr lang="en-US" altLang="en-US" sz="2800" dirty="0">
                    <a:solidFill>
                      <a:srgbClr val="000000"/>
                    </a:solidFill>
                    <a:latin typeface="Mundo Sans"/>
                  </a:rPr>
                  <a:t>The selected files represent the four Martian seasons</a:t>
                </a:r>
              </a:p>
              <a:p>
                <a:pPr marL="457200" indent="-457200" eaLnBrk="1" hangingPunct="1">
                  <a:spcBef>
                    <a:spcPct val="20000"/>
                  </a:spcBef>
                  <a:buFont typeface="Arial" panose="020B0604020202020204" pitchFamily="34" charset="0"/>
                  <a:buChar char="•"/>
                  <a:defRPr/>
                </a:pPr>
                <a:r>
                  <a:rPr lang="en-US" altLang="en-US" sz="2800" dirty="0">
                    <a:solidFill>
                      <a:srgbClr val="000000"/>
                    </a:solidFill>
                    <a:latin typeface="Mundo Sans"/>
                  </a:rPr>
                  <a:t>The simulations were run for each one of the seasons to make sure that the model is accurate through a Martian year, which is equivalent to 2 earth years</a:t>
                </a:r>
              </a:p>
              <a:p>
                <a:pPr marL="457200" indent="-457200" eaLnBrk="1" hangingPunct="1">
                  <a:spcBef>
                    <a:spcPct val="20000"/>
                  </a:spcBef>
                  <a:buFont typeface="Arial" panose="020B0604020202020204" pitchFamily="34" charset="0"/>
                  <a:buChar char="•"/>
                  <a:defRPr/>
                </a:pPr>
                <a:r>
                  <a:rPr lang="en-US" altLang="en-US" sz="2800" dirty="0">
                    <a:solidFill>
                      <a:srgbClr val="000000"/>
                    </a:solidFill>
                    <a:latin typeface="Mundo Sans"/>
                  </a:rPr>
                  <a:t>A python code was executed to get a value of </a:t>
                </a:r>
                <a14:m>
                  <m:oMath xmlns:m="http://schemas.openxmlformats.org/officeDocument/2006/math">
                    <m:sSubSup>
                      <m:sSubSupPr>
                        <m:ctrlPr>
                          <a:rPr lang="en-US" altLang="en-US" sz="2800" i="1" smtClean="0">
                            <a:solidFill>
                              <a:srgbClr val="000000"/>
                            </a:solidFill>
                            <a:latin typeface="Cambria Math" panose="02040503050406030204" pitchFamily="18" charset="0"/>
                          </a:rPr>
                        </m:ctrlPr>
                      </m:sSubSupPr>
                      <m:e>
                        <m:r>
                          <a:rPr lang="en-US" altLang="en-US" sz="2800" b="0" i="1" smtClean="0">
                            <a:solidFill>
                              <a:srgbClr val="000000"/>
                            </a:solidFill>
                            <a:latin typeface="Cambria Math" panose="02040503050406030204" pitchFamily="18" charset="0"/>
                          </a:rPr>
                          <m:t>𝑂</m:t>
                        </m:r>
                      </m:e>
                      <m:sub>
                        <m:r>
                          <a:rPr lang="en-US" altLang="en-US" sz="2800" b="0" i="1" smtClean="0">
                            <a:solidFill>
                              <a:srgbClr val="000000"/>
                            </a:solidFill>
                            <a:latin typeface="Cambria Math" panose="02040503050406030204" pitchFamily="18" charset="0"/>
                          </a:rPr>
                          <m:t>2</m:t>
                        </m:r>
                      </m:sub>
                      <m:sup>
                        <m:r>
                          <a:rPr lang="en-US" altLang="en-US" sz="2800" b="0" i="1" smtClean="0">
                            <a:solidFill>
                              <a:srgbClr val="000000"/>
                            </a:solidFill>
                            <a:latin typeface="Cambria Math" panose="02040503050406030204" pitchFamily="18" charset="0"/>
                          </a:rPr>
                          <m:t>+</m:t>
                        </m:r>
                      </m:sup>
                    </m:sSubSup>
                    <m:r>
                      <a:rPr lang="en-US" altLang="en-US" sz="2800" b="0" i="1" smtClean="0">
                        <a:solidFill>
                          <a:srgbClr val="000000"/>
                        </a:solidFill>
                        <a:latin typeface="Cambria Math" panose="02040503050406030204" pitchFamily="18" charset="0"/>
                      </a:rPr>
                      <m:t> </m:t>
                    </m:r>
                  </m:oMath>
                </a14:m>
                <a:r>
                  <a:rPr lang="en-US" altLang="en-US" sz="2800" dirty="0">
                    <a:solidFill>
                      <a:srgbClr val="000000"/>
                    </a:solidFill>
                    <a:latin typeface="Mundo Sans"/>
                  </a:rPr>
                  <a:t> concentration using the model’s resulting files at a specific longitude and latitude that matches MAVEN’s data set</a:t>
                </a:r>
              </a:p>
              <a:p>
                <a:pPr marL="457200" indent="-457200" eaLnBrk="1" hangingPunct="1">
                  <a:spcBef>
                    <a:spcPct val="20000"/>
                  </a:spcBef>
                  <a:buFont typeface="Arial" panose="020B0604020202020204" pitchFamily="34" charset="0"/>
                  <a:buChar char="•"/>
                  <a:defRPr/>
                </a:pPr>
                <a:r>
                  <a:rPr lang="en-US" altLang="en-US" sz="2800" dirty="0">
                    <a:solidFill>
                      <a:srgbClr val="000000"/>
                    </a:solidFill>
                    <a:latin typeface="Mundo Sans"/>
                  </a:rPr>
                  <a:t>Graphs were generated to show scientific agreement across the four seasons.</a:t>
                </a:r>
              </a:p>
            </p:txBody>
          </p:sp>
        </mc:Choice>
        <mc:Fallback xmlns="">
          <p:sp>
            <p:nvSpPr>
              <p:cNvPr id="213009" name="Text Box 17">
                <a:extLst>
                  <a:ext uri="{FF2B5EF4-FFF2-40B4-BE49-F238E27FC236}">
                    <a16:creationId xmlns:a16="http://schemas.microsoft.com/office/drawing/2014/main" id="{CF0749F6-D015-DDE2-3C0E-47380BFB028B}"/>
                  </a:ext>
                </a:extLst>
              </p:cNvPr>
              <p:cNvSpPr txBox="1">
                <a:spLocks noRot="1" noChangeAspect="1" noMove="1" noResize="1" noEditPoints="1" noAdjustHandles="1" noChangeArrowheads="1" noChangeShapeType="1" noTextEdit="1"/>
              </p:cNvSpPr>
              <p:nvPr/>
            </p:nvSpPr>
            <p:spPr bwMode="auto">
              <a:xfrm>
                <a:off x="12628763" y="9221550"/>
                <a:ext cx="10823170" cy="6300551"/>
              </a:xfrm>
              <a:prstGeom prst="rect">
                <a:avLst/>
              </a:prstGeom>
              <a:blipFill>
                <a:blip r:embed="rId7"/>
                <a:stretch>
                  <a:fillRect t="-1065" b="-1452"/>
                </a:stretch>
              </a:blipFill>
              <a:ln>
                <a:noFill/>
              </a:ln>
              <a:effectLst/>
            </p:spPr>
            <p:txBody>
              <a:bodyPr/>
              <a:lstStyle/>
              <a:p>
                <a:r>
                  <a:rPr lang="en-US">
                    <a:noFill/>
                  </a:rPr>
                  <a:t> </a:t>
                </a:r>
              </a:p>
            </p:txBody>
          </p:sp>
        </mc:Fallback>
      </mc:AlternateContent>
      <p:sp>
        <p:nvSpPr>
          <p:cNvPr id="5137" name="Text Box 18">
            <a:extLst>
              <a:ext uri="{FF2B5EF4-FFF2-40B4-BE49-F238E27FC236}">
                <a16:creationId xmlns:a16="http://schemas.microsoft.com/office/drawing/2014/main" id="{D1AE9635-AC19-0C21-8CBD-9E70CE927FEA}"/>
              </a:ext>
            </a:extLst>
          </p:cNvPr>
          <p:cNvSpPr txBox="1">
            <a:spLocks noChangeArrowheads="1"/>
          </p:cNvSpPr>
          <p:nvPr/>
        </p:nvSpPr>
        <p:spPr bwMode="auto">
          <a:xfrm>
            <a:off x="24359466" y="5010150"/>
            <a:ext cx="11028218" cy="757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9011" tIns="71818" rIns="359011" bIns="71818">
            <a:spAutoFit/>
          </a:bodyPr>
          <a:lstStyle>
            <a:lvl1pPr defTabSz="704850">
              <a:spcBef>
                <a:spcPct val="20000"/>
              </a:spcBef>
              <a:defRPr sz="3400">
                <a:solidFill>
                  <a:srgbClr val="000000"/>
                </a:solidFill>
                <a:latin typeface="Arial" panose="020B0604020202020204" pitchFamily="34" charset="0"/>
              </a:defRPr>
            </a:lvl1pPr>
            <a:lvl2pPr marL="742950" indent="-285750" defTabSz="704850">
              <a:spcBef>
                <a:spcPct val="20000"/>
              </a:spcBef>
              <a:defRPr sz="3400">
                <a:solidFill>
                  <a:srgbClr val="000000"/>
                </a:solidFill>
                <a:latin typeface="Arial" panose="020B0604020202020204" pitchFamily="34" charset="0"/>
              </a:defRPr>
            </a:lvl2pPr>
            <a:lvl3pPr marL="1143000" indent="-228600" defTabSz="704850">
              <a:spcBef>
                <a:spcPct val="20000"/>
              </a:spcBef>
              <a:defRPr sz="3400">
                <a:solidFill>
                  <a:srgbClr val="000000"/>
                </a:solidFill>
                <a:latin typeface="Arial" panose="020B0604020202020204" pitchFamily="34" charset="0"/>
              </a:defRPr>
            </a:lvl3pPr>
            <a:lvl4pPr marL="1600200" indent="-228600" defTabSz="704850">
              <a:spcBef>
                <a:spcPct val="20000"/>
              </a:spcBef>
              <a:defRPr sz="3400">
                <a:solidFill>
                  <a:srgbClr val="000000"/>
                </a:solidFill>
                <a:latin typeface="Arial" panose="020B0604020202020204" pitchFamily="34" charset="0"/>
              </a:defRPr>
            </a:lvl4pPr>
            <a:lvl5pPr marL="2057400" indent="-228600" defTabSz="704850">
              <a:spcBef>
                <a:spcPct val="20000"/>
              </a:spcBef>
              <a:defRPr sz="3400">
                <a:solidFill>
                  <a:srgbClr val="000000"/>
                </a:solidFill>
                <a:latin typeface="Arial" panose="020B0604020202020204" pitchFamily="34" charset="0"/>
              </a:defRPr>
            </a:lvl5pPr>
            <a:lvl6pPr marL="2514600" indent="-228600" defTabSz="704850" eaLnBrk="0" fontAlgn="base" hangingPunct="0">
              <a:spcBef>
                <a:spcPct val="20000"/>
              </a:spcBef>
              <a:spcAft>
                <a:spcPct val="0"/>
              </a:spcAft>
              <a:defRPr sz="3400">
                <a:solidFill>
                  <a:srgbClr val="000000"/>
                </a:solidFill>
                <a:latin typeface="Arial" panose="020B0604020202020204" pitchFamily="34" charset="0"/>
              </a:defRPr>
            </a:lvl6pPr>
            <a:lvl7pPr marL="2971800" indent="-228600" defTabSz="704850" eaLnBrk="0" fontAlgn="base" hangingPunct="0">
              <a:spcBef>
                <a:spcPct val="20000"/>
              </a:spcBef>
              <a:spcAft>
                <a:spcPct val="0"/>
              </a:spcAft>
              <a:defRPr sz="3400">
                <a:solidFill>
                  <a:srgbClr val="000000"/>
                </a:solidFill>
                <a:latin typeface="Arial" panose="020B0604020202020204" pitchFamily="34" charset="0"/>
              </a:defRPr>
            </a:lvl7pPr>
            <a:lvl8pPr marL="3429000" indent="-228600" defTabSz="704850" eaLnBrk="0" fontAlgn="base" hangingPunct="0">
              <a:spcBef>
                <a:spcPct val="20000"/>
              </a:spcBef>
              <a:spcAft>
                <a:spcPct val="0"/>
              </a:spcAft>
              <a:defRPr sz="3400">
                <a:solidFill>
                  <a:srgbClr val="000000"/>
                </a:solidFill>
                <a:latin typeface="Arial" panose="020B0604020202020204" pitchFamily="34" charset="0"/>
              </a:defRPr>
            </a:lvl8pPr>
            <a:lvl9pPr marL="3886200" indent="-228600" defTabSz="704850" eaLnBrk="0" fontAlgn="base" hangingPunct="0">
              <a:spcBef>
                <a:spcPct val="20000"/>
              </a:spcBef>
              <a:spcAft>
                <a:spcPct val="0"/>
              </a:spcAft>
              <a:defRPr sz="3400">
                <a:solidFill>
                  <a:srgbClr val="000000"/>
                </a:solidFill>
                <a:latin typeface="Arial" panose="020B0604020202020204" pitchFamily="34" charset="0"/>
              </a:defRPr>
            </a:lvl9pPr>
          </a:lstStyle>
          <a:p>
            <a:pPr eaLnBrk="1" hangingPunct="1"/>
            <a:r>
              <a:rPr lang="en-US" altLang="sv-SE" sz="4400" b="1">
                <a:solidFill>
                  <a:schemeClr val="tx1"/>
                </a:solidFill>
                <a:latin typeface="Mundo Sans"/>
              </a:rPr>
              <a:t>Results</a:t>
            </a:r>
            <a:endParaRPr lang="en-US" altLang="sv-SE" sz="4600" dirty="0">
              <a:solidFill>
                <a:schemeClr val="tx1"/>
              </a:solidFill>
              <a:latin typeface="Mundo Sans"/>
            </a:endParaRPr>
          </a:p>
          <a:p>
            <a:pPr eaLnBrk="1" hangingPunct="1"/>
            <a:r>
              <a:rPr lang="en-US" altLang="en-US" sz="2800" dirty="0">
                <a:solidFill>
                  <a:schemeClr val="tx1"/>
                </a:solidFill>
                <a:latin typeface="Mundo Sans"/>
              </a:rPr>
              <a:t>After comparing the results from the simulation with MAVEN’s data most of our data points are within 15% of MAVEN’s data points. 2 of the seasons show great scientific agreement while the other two are within that 15% range. Since this model solves very complicated fluid equations for the whole planet the results can sometimes not reflect reality because it’s just a simulation and the model doesn’t completely replicate reality. </a:t>
            </a:r>
          </a:p>
          <a:p>
            <a:pPr eaLnBrk="1" hangingPunct="1"/>
            <a:endParaRPr lang="en-US" altLang="en-US" sz="2800" dirty="0">
              <a:solidFill>
                <a:schemeClr val="tx1"/>
              </a:solidFill>
              <a:latin typeface="Mundo Sans"/>
            </a:endParaRPr>
          </a:p>
          <a:p>
            <a:pPr eaLnBrk="1" hangingPunct="1"/>
            <a:r>
              <a:rPr lang="en-US" altLang="en-US" sz="2800" dirty="0">
                <a:solidFill>
                  <a:schemeClr val="tx1"/>
                </a:solidFill>
                <a:latin typeface="Mundo Sans"/>
              </a:rPr>
              <a:t>Shown on the graph below are the data points for the four seasons from MAVEN and MGITM. I included the EUV levels because radiation is one of the main factors controlling the species densities in the atmosphere. The solar zenith angle is also another factor because the interactions of the molecules with the sun is what causes the changes and the angle at which the sun enters the atmosphere controls the effects.</a:t>
            </a:r>
            <a:endParaRPr lang="en-US" altLang="en-US" sz="4600" dirty="0">
              <a:solidFill>
                <a:schemeClr val="tx1"/>
              </a:solidFill>
              <a:latin typeface="Mundo Sans"/>
            </a:endParaRPr>
          </a:p>
        </p:txBody>
      </p:sp>
      <p:sp>
        <p:nvSpPr>
          <p:cNvPr id="5138" name="Rectangle 19">
            <a:extLst>
              <a:ext uri="{FF2B5EF4-FFF2-40B4-BE49-F238E27FC236}">
                <a16:creationId xmlns:a16="http://schemas.microsoft.com/office/drawing/2014/main" id="{538AE23E-23A3-E3DA-AD5F-3E9F62AE5797}"/>
              </a:ext>
            </a:extLst>
          </p:cNvPr>
          <p:cNvSpPr>
            <a:spLocks noChangeArrowheads="1"/>
          </p:cNvSpPr>
          <p:nvPr/>
        </p:nvSpPr>
        <p:spPr bwMode="auto">
          <a:xfrm>
            <a:off x="24479250" y="13981882"/>
            <a:ext cx="9582150"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8718" tIns="174344" rIns="348718" bIns="174344"/>
          <a:lstStyle>
            <a:lvl1pPr defTabSz="3497263">
              <a:spcBef>
                <a:spcPct val="20000"/>
              </a:spcBef>
              <a:buChar char="•"/>
              <a:defRPr sz="5400" b="1">
                <a:solidFill>
                  <a:schemeClr val="tx1"/>
                </a:solidFill>
                <a:latin typeface="Century Gothic" panose="020B0502020202020204" pitchFamily="34" charset="0"/>
              </a:defRPr>
            </a:lvl1pPr>
            <a:lvl2pPr marL="1749425" indent="-1092200" defTabSz="3497263">
              <a:spcBef>
                <a:spcPct val="20000"/>
              </a:spcBef>
              <a:buChar char="–"/>
              <a:defRPr sz="3800">
                <a:solidFill>
                  <a:schemeClr val="tx1"/>
                </a:solidFill>
                <a:latin typeface="Arial" panose="020B0604020202020204" pitchFamily="34" charset="0"/>
              </a:defRPr>
            </a:lvl2pPr>
            <a:lvl3pPr marL="3497263" indent="-868363" defTabSz="3497263">
              <a:spcBef>
                <a:spcPct val="20000"/>
              </a:spcBef>
              <a:buChar char="•"/>
              <a:defRPr sz="2700" i="1">
                <a:solidFill>
                  <a:schemeClr val="tx1"/>
                </a:solidFill>
                <a:latin typeface="Arial" panose="020B0604020202020204" pitchFamily="34" charset="0"/>
              </a:defRPr>
            </a:lvl3pPr>
            <a:lvl4pPr marL="5240338" indent="-881063" defTabSz="3497263">
              <a:spcBef>
                <a:spcPct val="20000"/>
              </a:spcBef>
              <a:buChar char="–"/>
              <a:defRPr sz="7700">
                <a:solidFill>
                  <a:schemeClr val="tx1"/>
                </a:solidFill>
                <a:latin typeface="Arial" panose="020B0604020202020204" pitchFamily="34" charset="0"/>
              </a:defRPr>
            </a:lvl4pPr>
            <a:lvl5pPr marL="6989763" indent="-873125" defTabSz="3497263">
              <a:spcBef>
                <a:spcPct val="20000"/>
              </a:spcBef>
              <a:buChar char="»"/>
              <a:defRPr sz="7700">
                <a:solidFill>
                  <a:schemeClr val="tx1"/>
                </a:solidFill>
                <a:latin typeface="Arial" panose="020B0604020202020204" pitchFamily="34" charset="0"/>
              </a:defRPr>
            </a:lvl5pPr>
            <a:lvl6pPr marL="7446963" indent="-873125" defTabSz="3497263" eaLnBrk="0" fontAlgn="base" hangingPunct="0">
              <a:spcBef>
                <a:spcPct val="20000"/>
              </a:spcBef>
              <a:spcAft>
                <a:spcPct val="0"/>
              </a:spcAft>
              <a:buChar char="»"/>
              <a:defRPr sz="7700">
                <a:solidFill>
                  <a:schemeClr val="tx1"/>
                </a:solidFill>
                <a:latin typeface="Arial" panose="020B0604020202020204" pitchFamily="34" charset="0"/>
              </a:defRPr>
            </a:lvl6pPr>
            <a:lvl7pPr marL="7904163" indent="-873125" defTabSz="3497263" eaLnBrk="0" fontAlgn="base" hangingPunct="0">
              <a:spcBef>
                <a:spcPct val="20000"/>
              </a:spcBef>
              <a:spcAft>
                <a:spcPct val="0"/>
              </a:spcAft>
              <a:buChar char="»"/>
              <a:defRPr sz="7700">
                <a:solidFill>
                  <a:schemeClr val="tx1"/>
                </a:solidFill>
                <a:latin typeface="Arial" panose="020B0604020202020204" pitchFamily="34" charset="0"/>
              </a:defRPr>
            </a:lvl7pPr>
            <a:lvl8pPr marL="8361363" indent="-873125" defTabSz="3497263" eaLnBrk="0" fontAlgn="base" hangingPunct="0">
              <a:spcBef>
                <a:spcPct val="20000"/>
              </a:spcBef>
              <a:spcAft>
                <a:spcPct val="0"/>
              </a:spcAft>
              <a:buChar char="»"/>
              <a:defRPr sz="7700">
                <a:solidFill>
                  <a:schemeClr val="tx1"/>
                </a:solidFill>
                <a:latin typeface="Arial" panose="020B0604020202020204" pitchFamily="34" charset="0"/>
              </a:defRPr>
            </a:lvl8pPr>
            <a:lvl9pPr marL="8818563" indent="-873125" defTabSz="3497263" eaLnBrk="0" fontAlgn="base" hangingPunct="0">
              <a:spcBef>
                <a:spcPct val="20000"/>
              </a:spcBef>
              <a:spcAft>
                <a:spcPct val="0"/>
              </a:spcAft>
              <a:buChar char="»"/>
              <a:defRPr sz="7700">
                <a:solidFill>
                  <a:schemeClr val="tx1"/>
                </a:solidFill>
                <a:latin typeface="Arial" panose="020B0604020202020204" pitchFamily="34" charset="0"/>
              </a:defRPr>
            </a:lvl9pPr>
          </a:lstStyle>
          <a:p>
            <a:pPr eaLnBrk="1" hangingPunct="1">
              <a:buFontTx/>
              <a:buNone/>
            </a:pPr>
            <a:r>
              <a:rPr lang="en-US" altLang="sv-SE" sz="3400" b="0" dirty="0">
                <a:solidFill>
                  <a:srgbClr val="000000"/>
                </a:solidFill>
                <a:highlight>
                  <a:srgbClr val="FFFF00"/>
                </a:highlight>
                <a:latin typeface="Mundo Sans"/>
              </a:rPr>
              <a:t> </a:t>
            </a:r>
          </a:p>
        </p:txBody>
      </p:sp>
      <mc:AlternateContent xmlns:mc="http://schemas.openxmlformats.org/markup-compatibility/2006" xmlns:a14="http://schemas.microsoft.com/office/drawing/2010/main">
        <mc:Choice Requires="a14">
          <p:sp>
            <p:nvSpPr>
              <p:cNvPr id="5139" name="Rectangle 22">
                <a:extLst>
                  <a:ext uri="{FF2B5EF4-FFF2-40B4-BE49-F238E27FC236}">
                    <a16:creationId xmlns:a16="http://schemas.microsoft.com/office/drawing/2014/main" id="{04FBD663-4C53-3E48-86DC-010189DFFC9B}"/>
                  </a:ext>
                </a:extLst>
              </p:cNvPr>
              <p:cNvSpPr>
                <a:spLocks noChangeArrowheads="1"/>
              </p:cNvSpPr>
              <p:nvPr/>
            </p:nvSpPr>
            <p:spPr bwMode="auto">
              <a:xfrm>
                <a:off x="18471777" y="16231466"/>
                <a:ext cx="4159623" cy="231211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lIns="359129" tIns="179561" rIns="359129" bIns="179561"/>
              <a:lstStyle>
                <a:lvl1pPr defTabSz="3497263">
                  <a:spcBef>
                    <a:spcPct val="20000"/>
                  </a:spcBef>
                  <a:buChar char="•"/>
                  <a:defRPr sz="5400" b="1">
                    <a:solidFill>
                      <a:schemeClr val="tx1"/>
                    </a:solidFill>
                    <a:latin typeface="Century Gothic" panose="020B0502020202020204" pitchFamily="34" charset="0"/>
                  </a:defRPr>
                </a:lvl1pPr>
                <a:lvl2pPr marL="1749425" indent="-1092200" defTabSz="3497263">
                  <a:spcBef>
                    <a:spcPct val="20000"/>
                  </a:spcBef>
                  <a:buChar char="–"/>
                  <a:defRPr sz="3800">
                    <a:solidFill>
                      <a:schemeClr val="tx1"/>
                    </a:solidFill>
                    <a:latin typeface="Arial" panose="020B0604020202020204" pitchFamily="34" charset="0"/>
                  </a:defRPr>
                </a:lvl2pPr>
                <a:lvl3pPr marL="3497263" indent="-868363" defTabSz="3497263">
                  <a:spcBef>
                    <a:spcPct val="20000"/>
                  </a:spcBef>
                  <a:buChar char="•"/>
                  <a:defRPr sz="2700" i="1">
                    <a:solidFill>
                      <a:schemeClr val="tx1"/>
                    </a:solidFill>
                    <a:latin typeface="Arial" panose="020B0604020202020204" pitchFamily="34" charset="0"/>
                  </a:defRPr>
                </a:lvl3pPr>
                <a:lvl4pPr marL="5240338" indent="-881063" defTabSz="3497263">
                  <a:spcBef>
                    <a:spcPct val="20000"/>
                  </a:spcBef>
                  <a:buChar char="–"/>
                  <a:defRPr sz="7700">
                    <a:solidFill>
                      <a:schemeClr val="tx1"/>
                    </a:solidFill>
                    <a:latin typeface="Arial" panose="020B0604020202020204" pitchFamily="34" charset="0"/>
                  </a:defRPr>
                </a:lvl4pPr>
                <a:lvl5pPr marL="6989763" indent="-873125" defTabSz="3497263">
                  <a:spcBef>
                    <a:spcPct val="20000"/>
                  </a:spcBef>
                  <a:buChar char="»"/>
                  <a:defRPr sz="7700">
                    <a:solidFill>
                      <a:schemeClr val="tx1"/>
                    </a:solidFill>
                    <a:latin typeface="Arial" panose="020B0604020202020204" pitchFamily="34" charset="0"/>
                  </a:defRPr>
                </a:lvl5pPr>
                <a:lvl6pPr marL="7446963" indent="-873125" defTabSz="3497263" eaLnBrk="0" fontAlgn="base" hangingPunct="0">
                  <a:spcBef>
                    <a:spcPct val="20000"/>
                  </a:spcBef>
                  <a:spcAft>
                    <a:spcPct val="0"/>
                  </a:spcAft>
                  <a:buChar char="»"/>
                  <a:defRPr sz="7700">
                    <a:solidFill>
                      <a:schemeClr val="tx1"/>
                    </a:solidFill>
                    <a:latin typeface="Arial" panose="020B0604020202020204" pitchFamily="34" charset="0"/>
                  </a:defRPr>
                </a:lvl6pPr>
                <a:lvl7pPr marL="7904163" indent="-873125" defTabSz="3497263" eaLnBrk="0" fontAlgn="base" hangingPunct="0">
                  <a:spcBef>
                    <a:spcPct val="20000"/>
                  </a:spcBef>
                  <a:spcAft>
                    <a:spcPct val="0"/>
                  </a:spcAft>
                  <a:buChar char="»"/>
                  <a:defRPr sz="7700">
                    <a:solidFill>
                      <a:schemeClr val="tx1"/>
                    </a:solidFill>
                    <a:latin typeface="Arial" panose="020B0604020202020204" pitchFamily="34" charset="0"/>
                  </a:defRPr>
                </a:lvl7pPr>
                <a:lvl8pPr marL="8361363" indent="-873125" defTabSz="3497263" eaLnBrk="0" fontAlgn="base" hangingPunct="0">
                  <a:spcBef>
                    <a:spcPct val="20000"/>
                  </a:spcBef>
                  <a:spcAft>
                    <a:spcPct val="0"/>
                  </a:spcAft>
                  <a:buChar char="»"/>
                  <a:defRPr sz="7700">
                    <a:solidFill>
                      <a:schemeClr val="tx1"/>
                    </a:solidFill>
                    <a:latin typeface="Arial" panose="020B0604020202020204" pitchFamily="34" charset="0"/>
                  </a:defRPr>
                </a:lvl8pPr>
                <a:lvl9pPr marL="8818563" indent="-873125" defTabSz="3497263" eaLnBrk="0" fontAlgn="base" hangingPunct="0">
                  <a:spcBef>
                    <a:spcPct val="20000"/>
                  </a:spcBef>
                  <a:spcAft>
                    <a:spcPct val="0"/>
                  </a:spcAft>
                  <a:buChar char="»"/>
                  <a:defRPr sz="7700">
                    <a:solidFill>
                      <a:schemeClr val="tx1"/>
                    </a:solidFill>
                    <a:latin typeface="Arial" panose="020B0604020202020204" pitchFamily="34" charset="0"/>
                  </a:defRPr>
                </a:lvl9pPr>
              </a:lstStyle>
              <a:p>
                <a:pPr eaLnBrk="1" hangingPunct="1">
                  <a:spcBef>
                    <a:spcPct val="0"/>
                  </a:spcBef>
                  <a:buFontTx/>
                  <a:buNone/>
                </a:pPr>
                <a:r>
                  <a:rPr lang="en-US" altLang="sv-SE" sz="2400" b="0" dirty="0">
                    <a:solidFill>
                      <a:srgbClr val="000000"/>
                    </a:solidFill>
                    <a:latin typeface="Mundo Sans"/>
                  </a:rPr>
                  <a:t>A sample graph showing the density of </a:t>
                </a:r>
                <a14:m>
                  <m:oMath xmlns:m="http://schemas.openxmlformats.org/officeDocument/2006/math">
                    <m:sSubSup>
                      <m:sSubSupPr>
                        <m:ctrlPr>
                          <a:rPr lang="en-US" altLang="en-US" sz="2400" i="1" smtClean="0">
                            <a:solidFill>
                              <a:srgbClr val="000000"/>
                            </a:solidFill>
                            <a:latin typeface="Cambria Math" panose="02040503050406030204" pitchFamily="18" charset="0"/>
                          </a:rPr>
                        </m:ctrlPr>
                      </m:sSubSupPr>
                      <m:e>
                        <m:r>
                          <a:rPr lang="en-US" altLang="en-US" sz="2400" b="0" i="1" smtClean="0">
                            <a:solidFill>
                              <a:srgbClr val="000000"/>
                            </a:solidFill>
                            <a:latin typeface="Cambria Math" panose="02040503050406030204" pitchFamily="18" charset="0"/>
                          </a:rPr>
                          <m:t>𝑂</m:t>
                        </m:r>
                      </m:e>
                      <m:sub>
                        <m:r>
                          <a:rPr lang="en-US" altLang="en-US" sz="2400" b="0" i="1" smtClean="0">
                            <a:solidFill>
                              <a:srgbClr val="000000"/>
                            </a:solidFill>
                            <a:latin typeface="Cambria Math" panose="02040503050406030204" pitchFamily="18" charset="0"/>
                          </a:rPr>
                          <m:t>2</m:t>
                        </m:r>
                      </m:sub>
                      <m:sup>
                        <m:r>
                          <a:rPr lang="en-US" altLang="en-US" sz="2400" b="0" i="1" smtClean="0">
                            <a:solidFill>
                              <a:srgbClr val="000000"/>
                            </a:solidFill>
                            <a:latin typeface="Cambria Math" panose="02040503050406030204" pitchFamily="18" charset="0"/>
                          </a:rPr>
                          <m:t>+</m:t>
                        </m:r>
                      </m:sup>
                    </m:sSubSup>
                  </m:oMath>
                </a14:m>
                <a:r>
                  <a:rPr lang="en-US" altLang="en-US" sz="2400" dirty="0">
                    <a:solidFill>
                      <a:srgbClr val="000000"/>
                    </a:solidFill>
                    <a:latin typeface="Mundo Sans"/>
                  </a:rPr>
                  <a:t> </a:t>
                </a:r>
                <a:r>
                  <a:rPr lang="en-US" altLang="sv-SE" sz="2400" b="0" dirty="0">
                    <a:solidFill>
                      <a:srgbClr val="000000"/>
                    </a:solidFill>
                    <a:latin typeface="Mundo Sans"/>
                  </a:rPr>
                  <a:t>across the globe of Mars from the summer simulation. Generated using MGITM.</a:t>
                </a:r>
                <a:endParaRPr lang="en-US" altLang="en-US" sz="2400" b="0" dirty="0">
                  <a:solidFill>
                    <a:srgbClr val="000000"/>
                  </a:solidFill>
                  <a:latin typeface="Mundo Sans"/>
                </a:endParaRPr>
              </a:p>
              <a:p>
                <a:pPr eaLnBrk="1" hangingPunct="1">
                  <a:spcBef>
                    <a:spcPct val="0"/>
                  </a:spcBef>
                  <a:buFontTx/>
                  <a:buNone/>
                </a:pPr>
                <a:endParaRPr lang="en-US" altLang="sv-SE" sz="2800" b="0" dirty="0">
                  <a:solidFill>
                    <a:srgbClr val="000000"/>
                  </a:solidFill>
                  <a:latin typeface="Mundo Sans"/>
                </a:endParaRPr>
              </a:p>
            </p:txBody>
          </p:sp>
        </mc:Choice>
        <mc:Fallback xmlns="">
          <p:sp>
            <p:nvSpPr>
              <p:cNvPr id="5139" name="Rectangle 22">
                <a:extLst>
                  <a:ext uri="{FF2B5EF4-FFF2-40B4-BE49-F238E27FC236}">
                    <a16:creationId xmlns:a16="http://schemas.microsoft.com/office/drawing/2014/main" id="{04FBD663-4C53-3E48-86DC-010189DFFC9B}"/>
                  </a:ext>
                </a:extLst>
              </p:cNvPr>
              <p:cNvSpPr>
                <a:spLocks noRot="1" noChangeAspect="1" noMove="1" noResize="1" noEditPoints="1" noAdjustHandles="1" noChangeArrowheads="1" noChangeShapeType="1" noTextEdit="1"/>
              </p:cNvSpPr>
              <p:nvPr/>
            </p:nvSpPr>
            <p:spPr bwMode="auto">
              <a:xfrm>
                <a:off x="18471777" y="16231466"/>
                <a:ext cx="4159623" cy="2312116"/>
              </a:xfrm>
              <a:prstGeom prst="rect">
                <a:avLst/>
              </a:prstGeom>
              <a:blipFill>
                <a:blip r:embed="rId8"/>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5140" name="Rectangle 32">
            <a:extLst>
              <a:ext uri="{FF2B5EF4-FFF2-40B4-BE49-F238E27FC236}">
                <a16:creationId xmlns:a16="http://schemas.microsoft.com/office/drawing/2014/main" id="{59CDC501-F016-06DA-688C-367AFE792448}"/>
              </a:ext>
            </a:extLst>
          </p:cNvPr>
          <p:cNvSpPr>
            <a:spLocks noChangeArrowheads="1"/>
          </p:cNvSpPr>
          <p:nvPr/>
        </p:nvSpPr>
        <p:spPr bwMode="auto">
          <a:xfrm>
            <a:off x="24158575" y="18779144"/>
            <a:ext cx="11430000" cy="4480560"/>
          </a:xfrm>
          <a:prstGeom prst="rect">
            <a:avLst/>
          </a:prstGeom>
          <a:solidFill>
            <a:srgbClr val="D7F0F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0" tIns="72000" rIns="360000" bIns="180000" anchor="ctr">
            <a:spAutoFit/>
          </a:bodyPr>
          <a:lstStyle>
            <a:lvl1pPr>
              <a:spcBef>
                <a:spcPct val="20000"/>
              </a:spcBef>
              <a:defRPr sz="3400">
                <a:solidFill>
                  <a:srgbClr val="000000"/>
                </a:solidFill>
                <a:latin typeface="Arial" panose="020B0604020202020204" pitchFamily="34" charset="0"/>
              </a:defRPr>
            </a:lvl1pPr>
            <a:lvl2pPr marL="742950" indent="-285750">
              <a:spcBef>
                <a:spcPct val="20000"/>
              </a:spcBef>
              <a:defRPr sz="3400">
                <a:solidFill>
                  <a:srgbClr val="000000"/>
                </a:solidFill>
                <a:latin typeface="Arial" panose="020B0604020202020204" pitchFamily="34" charset="0"/>
              </a:defRPr>
            </a:lvl2pPr>
            <a:lvl3pPr marL="1143000" indent="-228600">
              <a:spcBef>
                <a:spcPct val="20000"/>
              </a:spcBef>
              <a:defRPr sz="3400">
                <a:solidFill>
                  <a:srgbClr val="000000"/>
                </a:solidFill>
                <a:latin typeface="Arial" panose="020B0604020202020204" pitchFamily="34" charset="0"/>
              </a:defRPr>
            </a:lvl3pPr>
            <a:lvl4pPr marL="1600200" indent="-228600">
              <a:spcBef>
                <a:spcPct val="20000"/>
              </a:spcBef>
              <a:defRPr sz="3400">
                <a:solidFill>
                  <a:srgbClr val="000000"/>
                </a:solidFill>
                <a:latin typeface="Arial" panose="020B0604020202020204" pitchFamily="34" charset="0"/>
              </a:defRPr>
            </a:lvl4pPr>
            <a:lvl5pPr marL="2057400" indent="-228600">
              <a:spcBef>
                <a:spcPct val="20000"/>
              </a:spcBef>
              <a:defRPr sz="3400">
                <a:solidFill>
                  <a:srgbClr val="000000"/>
                </a:solidFill>
                <a:latin typeface="Arial" panose="020B0604020202020204" pitchFamily="34" charset="0"/>
              </a:defRPr>
            </a:lvl5pPr>
            <a:lvl6pPr marL="2514600" indent="-228600" eaLnBrk="0" fontAlgn="base" hangingPunct="0">
              <a:spcBef>
                <a:spcPct val="20000"/>
              </a:spcBef>
              <a:spcAft>
                <a:spcPct val="0"/>
              </a:spcAft>
              <a:defRPr sz="3400">
                <a:solidFill>
                  <a:srgbClr val="000000"/>
                </a:solidFill>
                <a:latin typeface="Arial" panose="020B0604020202020204" pitchFamily="34" charset="0"/>
              </a:defRPr>
            </a:lvl6pPr>
            <a:lvl7pPr marL="2971800" indent="-228600" eaLnBrk="0" fontAlgn="base" hangingPunct="0">
              <a:spcBef>
                <a:spcPct val="20000"/>
              </a:spcBef>
              <a:spcAft>
                <a:spcPct val="0"/>
              </a:spcAft>
              <a:defRPr sz="3400">
                <a:solidFill>
                  <a:srgbClr val="000000"/>
                </a:solidFill>
                <a:latin typeface="Arial" panose="020B0604020202020204" pitchFamily="34" charset="0"/>
              </a:defRPr>
            </a:lvl7pPr>
            <a:lvl8pPr marL="3429000" indent="-228600" eaLnBrk="0" fontAlgn="base" hangingPunct="0">
              <a:spcBef>
                <a:spcPct val="20000"/>
              </a:spcBef>
              <a:spcAft>
                <a:spcPct val="0"/>
              </a:spcAft>
              <a:defRPr sz="3400">
                <a:solidFill>
                  <a:srgbClr val="000000"/>
                </a:solidFill>
                <a:latin typeface="Arial" panose="020B0604020202020204" pitchFamily="34" charset="0"/>
              </a:defRPr>
            </a:lvl8pPr>
            <a:lvl9pPr marL="3886200" indent="-228600" eaLnBrk="0" fontAlgn="base" hangingPunct="0">
              <a:spcBef>
                <a:spcPct val="20000"/>
              </a:spcBef>
              <a:spcAft>
                <a:spcPct val="0"/>
              </a:spcAft>
              <a:defRPr sz="3400">
                <a:solidFill>
                  <a:srgbClr val="000000"/>
                </a:solidFill>
                <a:latin typeface="Arial" panose="020B0604020202020204" pitchFamily="34" charset="0"/>
              </a:defRPr>
            </a:lvl9pPr>
          </a:lstStyle>
          <a:p>
            <a:pPr eaLnBrk="1" hangingPunct="1"/>
            <a:endParaRPr lang="en-US" altLang="en-US"/>
          </a:p>
        </p:txBody>
      </p:sp>
      <p:sp>
        <p:nvSpPr>
          <p:cNvPr id="5142" name="Text Box 20">
            <a:extLst>
              <a:ext uri="{FF2B5EF4-FFF2-40B4-BE49-F238E27FC236}">
                <a16:creationId xmlns:a16="http://schemas.microsoft.com/office/drawing/2014/main" id="{F7F0461A-A2EB-3903-F7B6-B56B41B0E5F9}"/>
              </a:ext>
            </a:extLst>
          </p:cNvPr>
          <p:cNvSpPr txBox="1">
            <a:spLocks noChangeArrowheads="1"/>
          </p:cNvSpPr>
          <p:nvPr/>
        </p:nvSpPr>
        <p:spPr bwMode="auto">
          <a:xfrm>
            <a:off x="24158575" y="18746374"/>
            <a:ext cx="8259763"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D4096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799" tIns="71799" rIns="71799" bIns="71799">
            <a:spAutoFit/>
          </a:bodyPr>
          <a:lstStyle>
            <a:lvl1pPr defTabSz="704850">
              <a:spcBef>
                <a:spcPct val="20000"/>
              </a:spcBef>
              <a:defRPr sz="3400">
                <a:solidFill>
                  <a:srgbClr val="000000"/>
                </a:solidFill>
                <a:latin typeface="Arial" panose="020B0604020202020204" pitchFamily="34" charset="0"/>
              </a:defRPr>
            </a:lvl1pPr>
            <a:lvl2pPr marL="742950" indent="-285750" defTabSz="704850">
              <a:spcBef>
                <a:spcPct val="20000"/>
              </a:spcBef>
              <a:defRPr sz="3400">
                <a:solidFill>
                  <a:srgbClr val="000000"/>
                </a:solidFill>
                <a:latin typeface="Arial" panose="020B0604020202020204" pitchFamily="34" charset="0"/>
              </a:defRPr>
            </a:lvl2pPr>
            <a:lvl3pPr marL="1143000" indent="-228600" defTabSz="704850">
              <a:spcBef>
                <a:spcPct val="20000"/>
              </a:spcBef>
              <a:defRPr sz="3400">
                <a:solidFill>
                  <a:srgbClr val="000000"/>
                </a:solidFill>
                <a:latin typeface="Arial" panose="020B0604020202020204" pitchFamily="34" charset="0"/>
              </a:defRPr>
            </a:lvl3pPr>
            <a:lvl4pPr marL="1600200" indent="-228600" defTabSz="704850">
              <a:spcBef>
                <a:spcPct val="20000"/>
              </a:spcBef>
              <a:defRPr sz="3400">
                <a:solidFill>
                  <a:srgbClr val="000000"/>
                </a:solidFill>
                <a:latin typeface="Arial" panose="020B0604020202020204" pitchFamily="34" charset="0"/>
              </a:defRPr>
            </a:lvl4pPr>
            <a:lvl5pPr marL="2057400" indent="-228600" defTabSz="704850">
              <a:spcBef>
                <a:spcPct val="20000"/>
              </a:spcBef>
              <a:defRPr sz="3400">
                <a:solidFill>
                  <a:srgbClr val="000000"/>
                </a:solidFill>
                <a:latin typeface="Arial" panose="020B0604020202020204" pitchFamily="34" charset="0"/>
              </a:defRPr>
            </a:lvl5pPr>
            <a:lvl6pPr marL="2514600" indent="-228600" defTabSz="704850" eaLnBrk="0" fontAlgn="base" hangingPunct="0">
              <a:spcBef>
                <a:spcPct val="20000"/>
              </a:spcBef>
              <a:spcAft>
                <a:spcPct val="0"/>
              </a:spcAft>
              <a:defRPr sz="3400">
                <a:solidFill>
                  <a:srgbClr val="000000"/>
                </a:solidFill>
                <a:latin typeface="Arial" panose="020B0604020202020204" pitchFamily="34" charset="0"/>
              </a:defRPr>
            </a:lvl6pPr>
            <a:lvl7pPr marL="2971800" indent="-228600" defTabSz="704850" eaLnBrk="0" fontAlgn="base" hangingPunct="0">
              <a:spcBef>
                <a:spcPct val="20000"/>
              </a:spcBef>
              <a:spcAft>
                <a:spcPct val="0"/>
              </a:spcAft>
              <a:defRPr sz="3400">
                <a:solidFill>
                  <a:srgbClr val="000000"/>
                </a:solidFill>
                <a:latin typeface="Arial" panose="020B0604020202020204" pitchFamily="34" charset="0"/>
              </a:defRPr>
            </a:lvl7pPr>
            <a:lvl8pPr marL="3429000" indent="-228600" defTabSz="704850" eaLnBrk="0" fontAlgn="base" hangingPunct="0">
              <a:spcBef>
                <a:spcPct val="20000"/>
              </a:spcBef>
              <a:spcAft>
                <a:spcPct val="0"/>
              </a:spcAft>
              <a:defRPr sz="3400">
                <a:solidFill>
                  <a:srgbClr val="000000"/>
                </a:solidFill>
                <a:latin typeface="Arial" panose="020B0604020202020204" pitchFamily="34" charset="0"/>
              </a:defRPr>
            </a:lvl8pPr>
            <a:lvl9pPr marL="3886200" indent="-228600" defTabSz="704850" eaLnBrk="0" fontAlgn="base" hangingPunct="0">
              <a:spcBef>
                <a:spcPct val="20000"/>
              </a:spcBef>
              <a:spcAft>
                <a:spcPct val="0"/>
              </a:spcAft>
              <a:defRPr sz="3400">
                <a:solidFill>
                  <a:srgbClr val="000000"/>
                </a:solidFill>
                <a:latin typeface="Arial" panose="020B0604020202020204" pitchFamily="34" charset="0"/>
              </a:defRPr>
            </a:lvl9pPr>
          </a:lstStyle>
          <a:p>
            <a:pPr eaLnBrk="1" hangingPunct="1"/>
            <a:r>
              <a:rPr lang="en-US" altLang="sv-SE" sz="3600" b="1" dirty="0">
                <a:latin typeface="Mundo Sans"/>
              </a:rPr>
              <a:t>References</a:t>
            </a:r>
            <a:r>
              <a:rPr lang="en-US" altLang="sv-SE" dirty="0">
                <a:latin typeface="Mundo Sans"/>
              </a:rPr>
              <a:t>:</a:t>
            </a:r>
          </a:p>
        </p:txBody>
      </p:sp>
      <p:sp>
        <p:nvSpPr>
          <p:cNvPr id="5144" name="Text Box 23">
            <a:extLst>
              <a:ext uri="{FF2B5EF4-FFF2-40B4-BE49-F238E27FC236}">
                <a16:creationId xmlns:a16="http://schemas.microsoft.com/office/drawing/2014/main" id="{12DE93A5-4F39-0056-DDCD-872034433F31}"/>
              </a:ext>
            </a:extLst>
          </p:cNvPr>
          <p:cNvSpPr txBox="1">
            <a:spLocks noChangeArrowheads="1"/>
          </p:cNvSpPr>
          <p:nvPr/>
        </p:nvSpPr>
        <p:spPr bwMode="auto">
          <a:xfrm>
            <a:off x="908050" y="2205421"/>
            <a:ext cx="33207325" cy="1891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9359" tIns="71864" rIns="359359" bIns="179679">
            <a:spAutoFit/>
          </a:bodyPr>
          <a:lstStyle>
            <a:lvl1pPr defTabSz="704850">
              <a:spcBef>
                <a:spcPct val="20000"/>
              </a:spcBef>
              <a:defRPr sz="3400">
                <a:solidFill>
                  <a:srgbClr val="000000"/>
                </a:solidFill>
                <a:latin typeface="Arial" panose="020B0604020202020204" pitchFamily="34" charset="0"/>
              </a:defRPr>
            </a:lvl1pPr>
            <a:lvl2pPr marL="742950" indent="-285750" defTabSz="704850">
              <a:spcBef>
                <a:spcPct val="20000"/>
              </a:spcBef>
              <a:defRPr sz="3400">
                <a:solidFill>
                  <a:srgbClr val="000000"/>
                </a:solidFill>
                <a:latin typeface="Arial" panose="020B0604020202020204" pitchFamily="34" charset="0"/>
              </a:defRPr>
            </a:lvl2pPr>
            <a:lvl3pPr marL="1143000" indent="-228600" defTabSz="704850">
              <a:spcBef>
                <a:spcPct val="20000"/>
              </a:spcBef>
              <a:defRPr sz="3400">
                <a:solidFill>
                  <a:srgbClr val="000000"/>
                </a:solidFill>
                <a:latin typeface="Arial" panose="020B0604020202020204" pitchFamily="34" charset="0"/>
              </a:defRPr>
            </a:lvl3pPr>
            <a:lvl4pPr marL="1600200" indent="-228600" defTabSz="704850">
              <a:spcBef>
                <a:spcPct val="20000"/>
              </a:spcBef>
              <a:defRPr sz="3400">
                <a:solidFill>
                  <a:srgbClr val="000000"/>
                </a:solidFill>
                <a:latin typeface="Arial" panose="020B0604020202020204" pitchFamily="34" charset="0"/>
              </a:defRPr>
            </a:lvl4pPr>
            <a:lvl5pPr marL="2057400" indent="-228600" defTabSz="704850">
              <a:spcBef>
                <a:spcPct val="20000"/>
              </a:spcBef>
              <a:defRPr sz="3400">
                <a:solidFill>
                  <a:srgbClr val="000000"/>
                </a:solidFill>
                <a:latin typeface="Arial" panose="020B0604020202020204" pitchFamily="34" charset="0"/>
              </a:defRPr>
            </a:lvl5pPr>
            <a:lvl6pPr marL="2514600" indent="-228600" defTabSz="704850" eaLnBrk="0" fontAlgn="base" hangingPunct="0">
              <a:spcBef>
                <a:spcPct val="20000"/>
              </a:spcBef>
              <a:spcAft>
                <a:spcPct val="0"/>
              </a:spcAft>
              <a:defRPr sz="3400">
                <a:solidFill>
                  <a:srgbClr val="000000"/>
                </a:solidFill>
                <a:latin typeface="Arial" panose="020B0604020202020204" pitchFamily="34" charset="0"/>
              </a:defRPr>
            </a:lvl6pPr>
            <a:lvl7pPr marL="2971800" indent="-228600" defTabSz="704850" eaLnBrk="0" fontAlgn="base" hangingPunct="0">
              <a:spcBef>
                <a:spcPct val="20000"/>
              </a:spcBef>
              <a:spcAft>
                <a:spcPct val="0"/>
              </a:spcAft>
              <a:defRPr sz="3400">
                <a:solidFill>
                  <a:srgbClr val="000000"/>
                </a:solidFill>
                <a:latin typeface="Arial" panose="020B0604020202020204" pitchFamily="34" charset="0"/>
              </a:defRPr>
            </a:lvl7pPr>
            <a:lvl8pPr marL="3429000" indent="-228600" defTabSz="704850" eaLnBrk="0" fontAlgn="base" hangingPunct="0">
              <a:spcBef>
                <a:spcPct val="20000"/>
              </a:spcBef>
              <a:spcAft>
                <a:spcPct val="0"/>
              </a:spcAft>
              <a:defRPr sz="3400">
                <a:solidFill>
                  <a:srgbClr val="000000"/>
                </a:solidFill>
                <a:latin typeface="Arial" panose="020B0604020202020204" pitchFamily="34" charset="0"/>
              </a:defRPr>
            </a:lvl8pPr>
            <a:lvl9pPr marL="3886200" indent="-228600" defTabSz="704850" eaLnBrk="0" fontAlgn="base" hangingPunct="0">
              <a:spcBef>
                <a:spcPct val="20000"/>
              </a:spcBef>
              <a:spcAft>
                <a:spcPct val="0"/>
              </a:spcAft>
              <a:defRPr sz="3400">
                <a:solidFill>
                  <a:srgbClr val="000000"/>
                </a:solidFill>
                <a:latin typeface="Arial" panose="020B0604020202020204" pitchFamily="34" charset="0"/>
              </a:defRPr>
            </a:lvl9pPr>
          </a:lstStyle>
          <a:p>
            <a:pPr algn="ctr" eaLnBrk="1" hangingPunct="1"/>
            <a:r>
              <a:rPr lang="en-US" altLang="en-US" sz="3600" dirty="0">
                <a:solidFill>
                  <a:srgbClr val="FFFFFF"/>
                </a:solidFill>
                <a:latin typeface="Mundo Sans"/>
              </a:rPr>
              <a:t>Joud Bamehriz</a:t>
            </a:r>
          </a:p>
          <a:p>
            <a:pPr algn="ctr" eaLnBrk="1" hangingPunct="1"/>
            <a:r>
              <a:rPr lang="en-US" altLang="en-US" sz="3200" dirty="0">
                <a:solidFill>
                  <a:srgbClr val="FFFFFF"/>
                </a:solidFill>
                <a:latin typeface="Mundo Sans"/>
              </a:rPr>
              <a:t>David Pawlowski, Faculty mentor</a:t>
            </a:r>
            <a:br>
              <a:rPr lang="en-US" altLang="en-US" sz="3200" dirty="0">
                <a:solidFill>
                  <a:srgbClr val="FFFFFF"/>
                </a:solidFill>
                <a:latin typeface="Mundo Sans"/>
              </a:rPr>
            </a:br>
            <a:r>
              <a:rPr lang="en-US" altLang="en-US" sz="3200" dirty="0">
                <a:solidFill>
                  <a:srgbClr val="FFFFFF"/>
                </a:solidFill>
                <a:latin typeface="Mundo Sans"/>
              </a:rPr>
              <a:t>Department of Physics and Astronomy, Eastern Michigan University </a:t>
            </a:r>
          </a:p>
        </p:txBody>
      </p:sp>
      <p:pic>
        <p:nvPicPr>
          <p:cNvPr id="5146" name="Picture 26" descr="Mars - NASA Science">
            <a:extLst>
              <a:ext uri="{FF2B5EF4-FFF2-40B4-BE49-F238E27FC236}">
                <a16:creationId xmlns:a16="http://schemas.microsoft.com/office/drawing/2014/main" id="{93C2D9A0-465A-9EC9-6ECB-A33D5DF2E0A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0064" y="11494693"/>
            <a:ext cx="9771871" cy="9771871"/>
          </a:xfrm>
          <a:prstGeom prst="ellipse">
            <a:avLst/>
          </a:prstGeom>
          <a:noFill/>
          <a:extLst>
            <a:ext uri="{909E8E84-426E-40DD-AFC4-6F175D3DCCD1}">
              <a14:hiddenFill xmlns:a14="http://schemas.microsoft.com/office/drawing/2010/main">
                <a:solidFill>
                  <a:srgbClr val="FFFFFF"/>
                </a:solidFill>
              </a14:hiddenFill>
            </a:ext>
          </a:extLst>
        </p:spPr>
      </p:pic>
      <p:sp>
        <p:nvSpPr>
          <p:cNvPr id="5" name="Text Box 15">
            <a:extLst>
              <a:ext uri="{FF2B5EF4-FFF2-40B4-BE49-F238E27FC236}">
                <a16:creationId xmlns:a16="http://schemas.microsoft.com/office/drawing/2014/main" id="{443B4C60-3C9C-36D4-47BF-1AFD9CDDFD83}"/>
              </a:ext>
            </a:extLst>
          </p:cNvPr>
          <p:cNvSpPr txBox="1">
            <a:spLocks noChangeArrowheads="1"/>
          </p:cNvSpPr>
          <p:nvPr/>
        </p:nvSpPr>
        <p:spPr bwMode="auto">
          <a:xfrm>
            <a:off x="23927229" y="18737861"/>
            <a:ext cx="11832447" cy="5401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9011" tIns="71799" rIns="359011" bIns="71818">
            <a:spAutoFit/>
          </a:bodyPr>
          <a:lstStyle>
            <a:lvl1pPr defTabSz="704850">
              <a:spcBef>
                <a:spcPct val="20000"/>
              </a:spcBef>
              <a:defRPr sz="3400">
                <a:solidFill>
                  <a:srgbClr val="000000"/>
                </a:solidFill>
                <a:latin typeface="Arial" panose="020B0604020202020204" pitchFamily="34" charset="0"/>
              </a:defRPr>
            </a:lvl1pPr>
            <a:lvl2pPr marL="742950" indent="-285750" defTabSz="704850">
              <a:spcBef>
                <a:spcPct val="20000"/>
              </a:spcBef>
              <a:defRPr sz="3400">
                <a:solidFill>
                  <a:srgbClr val="000000"/>
                </a:solidFill>
                <a:latin typeface="Arial" panose="020B0604020202020204" pitchFamily="34" charset="0"/>
              </a:defRPr>
            </a:lvl2pPr>
            <a:lvl3pPr marL="1143000" indent="-228600" defTabSz="704850">
              <a:spcBef>
                <a:spcPct val="20000"/>
              </a:spcBef>
              <a:defRPr sz="3400">
                <a:solidFill>
                  <a:srgbClr val="000000"/>
                </a:solidFill>
                <a:latin typeface="Arial" panose="020B0604020202020204" pitchFamily="34" charset="0"/>
              </a:defRPr>
            </a:lvl3pPr>
            <a:lvl4pPr marL="1600200" indent="-228600" defTabSz="704850">
              <a:spcBef>
                <a:spcPct val="20000"/>
              </a:spcBef>
              <a:defRPr sz="3400">
                <a:solidFill>
                  <a:srgbClr val="000000"/>
                </a:solidFill>
                <a:latin typeface="Arial" panose="020B0604020202020204" pitchFamily="34" charset="0"/>
              </a:defRPr>
            </a:lvl4pPr>
            <a:lvl5pPr marL="2057400" indent="-228600" defTabSz="704850">
              <a:spcBef>
                <a:spcPct val="20000"/>
              </a:spcBef>
              <a:defRPr sz="3400">
                <a:solidFill>
                  <a:srgbClr val="000000"/>
                </a:solidFill>
                <a:latin typeface="Arial" panose="020B0604020202020204" pitchFamily="34" charset="0"/>
              </a:defRPr>
            </a:lvl5pPr>
            <a:lvl6pPr marL="2514600" indent="-228600" defTabSz="704850" eaLnBrk="0" fontAlgn="base" hangingPunct="0">
              <a:spcBef>
                <a:spcPct val="20000"/>
              </a:spcBef>
              <a:spcAft>
                <a:spcPct val="0"/>
              </a:spcAft>
              <a:defRPr sz="3400">
                <a:solidFill>
                  <a:srgbClr val="000000"/>
                </a:solidFill>
                <a:latin typeface="Arial" panose="020B0604020202020204" pitchFamily="34" charset="0"/>
              </a:defRPr>
            </a:lvl6pPr>
            <a:lvl7pPr marL="2971800" indent="-228600" defTabSz="704850" eaLnBrk="0" fontAlgn="base" hangingPunct="0">
              <a:spcBef>
                <a:spcPct val="20000"/>
              </a:spcBef>
              <a:spcAft>
                <a:spcPct val="0"/>
              </a:spcAft>
              <a:defRPr sz="3400">
                <a:solidFill>
                  <a:srgbClr val="000000"/>
                </a:solidFill>
                <a:latin typeface="Arial" panose="020B0604020202020204" pitchFamily="34" charset="0"/>
              </a:defRPr>
            </a:lvl7pPr>
            <a:lvl8pPr marL="3429000" indent="-228600" defTabSz="704850" eaLnBrk="0" fontAlgn="base" hangingPunct="0">
              <a:spcBef>
                <a:spcPct val="20000"/>
              </a:spcBef>
              <a:spcAft>
                <a:spcPct val="0"/>
              </a:spcAft>
              <a:defRPr sz="3400">
                <a:solidFill>
                  <a:srgbClr val="000000"/>
                </a:solidFill>
                <a:latin typeface="Arial" panose="020B0604020202020204" pitchFamily="34" charset="0"/>
              </a:defRPr>
            </a:lvl8pPr>
            <a:lvl9pPr marL="3886200" indent="-228600" defTabSz="704850" eaLnBrk="0" fontAlgn="base" hangingPunct="0">
              <a:spcBef>
                <a:spcPct val="20000"/>
              </a:spcBef>
              <a:spcAft>
                <a:spcPct val="0"/>
              </a:spcAft>
              <a:defRPr sz="3400">
                <a:solidFill>
                  <a:srgbClr val="000000"/>
                </a:solidFill>
                <a:latin typeface="Arial" panose="020B0604020202020204" pitchFamily="34" charset="0"/>
              </a:defRPr>
            </a:lvl9pPr>
          </a:lstStyle>
          <a:p>
            <a:pPr eaLnBrk="1" hangingPunct="1"/>
            <a:br>
              <a:rPr lang="en-US" altLang="sv-SE" sz="4000" dirty="0">
                <a:latin typeface="Mundo Sans"/>
              </a:rPr>
            </a:br>
            <a:r>
              <a:rPr lang="en-US" altLang="sv-SE" sz="2000" dirty="0" err="1">
                <a:latin typeface="Mundo Sans"/>
              </a:rPr>
              <a:t>Benna</a:t>
            </a:r>
            <a:r>
              <a:rPr lang="en-US" altLang="sv-SE" sz="2000" dirty="0">
                <a:latin typeface="Mundo Sans"/>
              </a:rPr>
              <a:t>, M., &amp; </a:t>
            </a:r>
            <a:r>
              <a:rPr lang="en-US" altLang="sv-SE" sz="2000" dirty="0" err="1">
                <a:latin typeface="Mundo Sans"/>
              </a:rPr>
              <a:t>Elord</a:t>
            </a:r>
            <a:r>
              <a:rPr lang="en-US" altLang="sv-SE" sz="2000" dirty="0">
                <a:latin typeface="Mundo Sans"/>
              </a:rPr>
              <a:t>, M. (2019). Mars Atmosphere and Volatile Evolution (MAVEN) Mission Neutral Gas and Ion Mass Spectrometer (NGIMS): NGIMS PDS Software Interface Specification (Rev. 1.12). NASA. </a:t>
            </a:r>
            <a:r>
              <a:rPr lang="en-US" altLang="sv-SE" sz="2000" dirty="0">
                <a:latin typeface="Mundo Sans"/>
                <a:hlinkClick r:id="rId10"/>
              </a:rPr>
              <a:t>https://lasp.colorado.edu/maven/sdc/public/data/sdc/web/instrument_docs/ngi/ngims_pds_sis_v02_r01.pdf</a:t>
            </a:r>
            <a:endParaRPr lang="en-US" altLang="sv-SE" sz="2000" dirty="0">
              <a:latin typeface="Mundo Sans"/>
            </a:endParaRPr>
          </a:p>
          <a:p>
            <a:pPr eaLnBrk="1" hangingPunct="1"/>
            <a:r>
              <a:rPr lang="en-US" altLang="sv-SE" sz="2000" dirty="0">
                <a:latin typeface="Mundo Sans"/>
              </a:rPr>
              <a:t>Bougher, S. W., Pawlowski, D., Bell J. M., </a:t>
            </a:r>
            <a:r>
              <a:rPr lang="en-US" altLang="sv-SE" sz="2000" dirty="0" err="1">
                <a:latin typeface="Mundo Sans"/>
              </a:rPr>
              <a:t>Nelli</a:t>
            </a:r>
            <a:r>
              <a:rPr lang="en-US" altLang="sv-SE" sz="2000" dirty="0">
                <a:latin typeface="Mundo Sans"/>
              </a:rPr>
              <a:t> S., </a:t>
            </a:r>
            <a:r>
              <a:rPr lang="en-US" altLang="sv-SE" sz="2000" dirty="0" err="1">
                <a:latin typeface="Mundo Sans"/>
              </a:rPr>
              <a:t>McDunn</a:t>
            </a:r>
            <a:r>
              <a:rPr lang="en-US" altLang="sv-SE" sz="2000" dirty="0">
                <a:latin typeface="Mundo Sans"/>
              </a:rPr>
              <a:t> T., Murphy J. R., </a:t>
            </a:r>
            <a:r>
              <a:rPr lang="en-US" altLang="sv-SE" sz="2000" dirty="0" err="1">
                <a:latin typeface="Mundo Sans"/>
              </a:rPr>
              <a:t>Chizek</a:t>
            </a:r>
            <a:r>
              <a:rPr lang="en-US" altLang="sv-SE" sz="2000" dirty="0">
                <a:latin typeface="Mundo Sans"/>
              </a:rPr>
              <a:t> M., &amp; Ridley, A. (2015). Mars Global Ionosphere-Thermosphere Model: Solar cycle, seasonal, and diurnal variations of the Mars upper atmosphere.</a:t>
            </a:r>
            <a:r>
              <a:rPr lang="en-US" altLang="sv-SE" sz="2000" i="1" dirty="0">
                <a:latin typeface="Mundo Sans"/>
              </a:rPr>
              <a:t> Journal of Geophysical Research Planets</a:t>
            </a:r>
            <a:r>
              <a:rPr lang="en-US" altLang="sv-SE" sz="2000" dirty="0">
                <a:latin typeface="Mundo Sans"/>
              </a:rPr>
              <a:t>, 120, 311–342. Doi: 10.1002/2014JE004715. </a:t>
            </a:r>
          </a:p>
          <a:p>
            <a:pPr eaLnBrk="1" hangingPunct="1"/>
            <a:r>
              <a:rPr lang="fr-FR" altLang="sv-SE" sz="2000" dirty="0">
                <a:latin typeface="Mundo Sans"/>
              </a:rPr>
              <a:t>NASA, JPL-Caltech. (2013). Mars Planet Globe [online image]. Mars Exploration Images. </a:t>
            </a:r>
            <a:r>
              <a:rPr lang="fr-FR" altLang="sv-SE" sz="2000" dirty="0">
                <a:latin typeface="Mundo Sans"/>
                <a:hlinkClick r:id="rId11"/>
              </a:rPr>
              <a:t>https://mars.nasa.gov/resources/6453/mars-planet-globe/</a:t>
            </a:r>
            <a:r>
              <a:rPr lang="fr-FR" altLang="sv-SE" sz="2000" dirty="0">
                <a:latin typeface="Mundo Sans"/>
              </a:rPr>
              <a:t> </a:t>
            </a:r>
          </a:p>
          <a:p>
            <a:pPr eaLnBrk="1" hangingPunct="1"/>
            <a:r>
              <a:rPr lang="fr-FR" altLang="sv-SE" sz="2000" dirty="0">
                <a:latin typeface="Mundo Sans"/>
              </a:rPr>
              <a:t>MAVEN Science Data Center. NGIMS data. </a:t>
            </a:r>
            <a:r>
              <a:rPr lang="fr-FR" altLang="sv-SE" sz="2000" dirty="0">
                <a:latin typeface="Mundo Sans"/>
                <a:hlinkClick r:id="rId12"/>
              </a:rPr>
              <a:t>https://lasp.colorado.edu/maven/sdc/public/pages/datasets/ngims.html</a:t>
            </a:r>
            <a:r>
              <a:rPr lang="fr-FR" altLang="sv-SE" sz="2000" dirty="0">
                <a:latin typeface="Mundo Sans"/>
              </a:rPr>
              <a:t> </a:t>
            </a:r>
          </a:p>
          <a:p>
            <a:pPr eaLnBrk="1" hangingPunct="1"/>
            <a:endParaRPr lang="en-US" altLang="sv-SE" sz="2400" dirty="0">
              <a:latin typeface="Mundo Sans"/>
            </a:endParaRPr>
          </a:p>
          <a:p>
            <a:pPr eaLnBrk="1" hangingPunct="1"/>
            <a:endParaRPr lang="en-US" altLang="sv-SE" dirty="0">
              <a:latin typeface="Mundo Sans"/>
            </a:endParaRPr>
          </a:p>
        </p:txBody>
      </p:sp>
      <p:pic>
        <p:nvPicPr>
          <p:cNvPr id="8" name="Picture 7">
            <a:extLst>
              <a:ext uri="{FF2B5EF4-FFF2-40B4-BE49-F238E27FC236}">
                <a16:creationId xmlns:a16="http://schemas.microsoft.com/office/drawing/2014/main" id="{0653D1C7-FBB8-497C-C07B-55742EF46F22}"/>
              </a:ext>
            </a:extLst>
          </p:cNvPr>
          <p:cNvPicPr>
            <a:picLocks noChangeAspect="1"/>
          </p:cNvPicPr>
          <p:nvPr/>
        </p:nvPicPr>
        <p:blipFill rotWithShape="1">
          <a:blip r:embed="rId13">
            <a:extLst>
              <a:ext uri="{28A0092B-C50C-407E-A947-70E740481C1C}">
                <a14:useLocalDpi xmlns:a14="http://schemas.microsoft.com/office/drawing/2010/main" val="0"/>
              </a:ext>
            </a:extLst>
          </a:blip>
          <a:srcRect t="42734" r="5421"/>
          <a:stretch/>
        </p:blipFill>
        <p:spPr>
          <a:xfrm>
            <a:off x="12628763" y="15799653"/>
            <a:ext cx="5907061" cy="3040119"/>
          </a:xfrm>
          <a:prstGeom prst="rect">
            <a:avLst/>
          </a:prstGeom>
        </p:spPr>
      </p:pic>
      <mc:AlternateContent xmlns:mc="http://schemas.openxmlformats.org/markup-compatibility/2006" xmlns:a14="http://schemas.microsoft.com/office/drawing/2010/main">
        <mc:Choice Requires="a14">
          <p:sp>
            <p:nvSpPr>
              <p:cNvPr id="11" name="Rectangle 22">
                <a:extLst>
                  <a:ext uri="{FF2B5EF4-FFF2-40B4-BE49-F238E27FC236}">
                    <a16:creationId xmlns:a16="http://schemas.microsoft.com/office/drawing/2014/main" id="{E6198159-8CCF-08FA-022D-F6DE9028BF14}"/>
                  </a:ext>
                </a:extLst>
              </p:cNvPr>
              <p:cNvSpPr>
                <a:spLocks noChangeArrowheads="1"/>
              </p:cNvSpPr>
              <p:nvPr/>
            </p:nvSpPr>
            <p:spPr bwMode="auto">
              <a:xfrm>
                <a:off x="13165240" y="19886702"/>
                <a:ext cx="4159623" cy="24418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lIns="359129" tIns="179561" rIns="359129" bIns="179561"/>
              <a:lstStyle>
                <a:lvl1pPr defTabSz="3497263">
                  <a:spcBef>
                    <a:spcPct val="20000"/>
                  </a:spcBef>
                  <a:buChar char="•"/>
                  <a:defRPr sz="5400" b="1">
                    <a:solidFill>
                      <a:schemeClr val="tx1"/>
                    </a:solidFill>
                    <a:latin typeface="Century Gothic" panose="020B0502020202020204" pitchFamily="34" charset="0"/>
                  </a:defRPr>
                </a:lvl1pPr>
                <a:lvl2pPr marL="1749425" indent="-1092200" defTabSz="3497263">
                  <a:spcBef>
                    <a:spcPct val="20000"/>
                  </a:spcBef>
                  <a:buChar char="–"/>
                  <a:defRPr sz="3800">
                    <a:solidFill>
                      <a:schemeClr val="tx1"/>
                    </a:solidFill>
                    <a:latin typeface="Arial" panose="020B0604020202020204" pitchFamily="34" charset="0"/>
                  </a:defRPr>
                </a:lvl2pPr>
                <a:lvl3pPr marL="3497263" indent="-868363" defTabSz="3497263">
                  <a:spcBef>
                    <a:spcPct val="20000"/>
                  </a:spcBef>
                  <a:buChar char="•"/>
                  <a:defRPr sz="2700" i="1">
                    <a:solidFill>
                      <a:schemeClr val="tx1"/>
                    </a:solidFill>
                    <a:latin typeface="Arial" panose="020B0604020202020204" pitchFamily="34" charset="0"/>
                  </a:defRPr>
                </a:lvl3pPr>
                <a:lvl4pPr marL="5240338" indent="-881063" defTabSz="3497263">
                  <a:spcBef>
                    <a:spcPct val="20000"/>
                  </a:spcBef>
                  <a:buChar char="–"/>
                  <a:defRPr sz="7700">
                    <a:solidFill>
                      <a:schemeClr val="tx1"/>
                    </a:solidFill>
                    <a:latin typeface="Arial" panose="020B0604020202020204" pitchFamily="34" charset="0"/>
                  </a:defRPr>
                </a:lvl4pPr>
                <a:lvl5pPr marL="6989763" indent="-873125" defTabSz="3497263">
                  <a:spcBef>
                    <a:spcPct val="20000"/>
                  </a:spcBef>
                  <a:buChar char="»"/>
                  <a:defRPr sz="7700">
                    <a:solidFill>
                      <a:schemeClr val="tx1"/>
                    </a:solidFill>
                    <a:latin typeface="Arial" panose="020B0604020202020204" pitchFamily="34" charset="0"/>
                  </a:defRPr>
                </a:lvl5pPr>
                <a:lvl6pPr marL="7446963" indent="-873125" defTabSz="3497263" eaLnBrk="0" fontAlgn="base" hangingPunct="0">
                  <a:spcBef>
                    <a:spcPct val="20000"/>
                  </a:spcBef>
                  <a:spcAft>
                    <a:spcPct val="0"/>
                  </a:spcAft>
                  <a:buChar char="»"/>
                  <a:defRPr sz="7700">
                    <a:solidFill>
                      <a:schemeClr val="tx1"/>
                    </a:solidFill>
                    <a:latin typeface="Arial" panose="020B0604020202020204" pitchFamily="34" charset="0"/>
                  </a:defRPr>
                </a:lvl6pPr>
                <a:lvl7pPr marL="7904163" indent="-873125" defTabSz="3497263" eaLnBrk="0" fontAlgn="base" hangingPunct="0">
                  <a:spcBef>
                    <a:spcPct val="20000"/>
                  </a:spcBef>
                  <a:spcAft>
                    <a:spcPct val="0"/>
                  </a:spcAft>
                  <a:buChar char="»"/>
                  <a:defRPr sz="7700">
                    <a:solidFill>
                      <a:schemeClr val="tx1"/>
                    </a:solidFill>
                    <a:latin typeface="Arial" panose="020B0604020202020204" pitchFamily="34" charset="0"/>
                  </a:defRPr>
                </a:lvl7pPr>
                <a:lvl8pPr marL="8361363" indent="-873125" defTabSz="3497263" eaLnBrk="0" fontAlgn="base" hangingPunct="0">
                  <a:spcBef>
                    <a:spcPct val="20000"/>
                  </a:spcBef>
                  <a:spcAft>
                    <a:spcPct val="0"/>
                  </a:spcAft>
                  <a:buChar char="»"/>
                  <a:defRPr sz="7700">
                    <a:solidFill>
                      <a:schemeClr val="tx1"/>
                    </a:solidFill>
                    <a:latin typeface="Arial" panose="020B0604020202020204" pitchFamily="34" charset="0"/>
                  </a:defRPr>
                </a:lvl8pPr>
                <a:lvl9pPr marL="8818563" indent="-873125" defTabSz="3497263" eaLnBrk="0" fontAlgn="base" hangingPunct="0">
                  <a:spcBef>
                    <a:spcPct val="20000"/>
                  </a:spcBef>
                  <a:spcAft>
                    <a:spcPct val="0"/>
                  </a:spcAft>
                  <a:buChar char="»"/>
                  <a:defRPr sz="7700">
                    <a:solidFill>
                      <a:schemeClr val="tx1"/>
                    </a:solidFill>
                    <a:latin typeface="Arial" panose="020B0604020202020204" pitchFamily="34" charset="0"/>
                  </a:defRPr>
                </a:lvl9pPr>
              </a:lstStyle>
              <a:p>
                <a:pPr eaLnBrk="1" hangingPunct="1">
                  <a:spcBef>
                    <a:spcPct val="0"/>
                  </a:spcBef>
                  <a:buFontTx/>
                  <a:buNone/>
                </a:pPr>
                <a:r>
                  <a:rPr lang="en-US" altLang="sv-SE" sz="2400" b="0" dirty="0">
                    <a:solidFill>
                      <a:srgbClr val="000000"/>
                    </a:solidFill>
                    <a:latin typeface="Mundo Sans"/>
                  </a:rPr>
                  <a:t>An altitude vs density profile from MAVEN. In a single orbit MAVEN collects all these different densities of </a:t>
                </a:r>
                <a14:m>
                  <m:oMath xmlns:m="http://schemas.openxmlformats.org/officeDocument/2006/math">
                    <m:sSubSup>
                      <m:sSubSupPr>
                        <m:ctrlPr>
                          <a:rPr lang="en-US" altLang="en-US" sz="2400" i="1" smtClean="0">
                            <a:solidFill>
                              <a:srgbClr val="000000"/>
                            </a:solidFill>
                            <a:latin typeface="Cambria Math" panose="02040503050406030204" pitchFamily="18" charset="0"/>
                          </a:rPr>
                        </m:ctrlPr>
                      </m:sSubSupPr>
                      <m:e>
                        <m:r>
                          <a:rPr lang="en-US" altLang="en-US" sz="2400" b="0" i="1" smtClean="0">
                            <a:solidFill>
                              <a:srgbClr val="000000"/>
                            </a:solidFill>
                            <a:latin typeface="Cambria Math" panose="02040503050406030204" pitchFamily="18" charset="0"/>
                          </a:rPr>
                          <m:t>𝑂</m:t>
                        </m:r>
                      </m:e>
                      <m:sub>
                        <m:r>
                          <a:rPr lang="en-US" altLang="en-US" sz="2400" b="0" i="1" smtClean="0">
                            <a:solidFill>
                              <a:srgbClr val="000000"/>
                            </a:solidFill>
                            <a:latin typeface="Cambria Math" panose="02040503050406030204" pitchFamily="18" charset="0"/>
                          </a:rPr>
                          <m:t>2</m:t>
                        </m:r>
                      </m:sub>
                      <m:sup>
                        <m:r>
                          <a:rPr lang="en-US" altLang="en-US" sz="2400" b="0" i="1" smtClean="0">
                            <a:solidFill>
                              <a:srgbClr val="000000"/>
                            </a:solidFill>
                            <a:latin typeface="Cambria Math" panose="02040503050406030204" pitchFamily="18" charset="0"/>
                          </a:rPr>
                          <m:t>+</m:t>
                        </m:r>
                      </m:sup>
                    </m:sSubSup>
                  </m:oMath>
                </a14:m>
                <a:r>
                  <a:rPr lang="en-US" altLang="en-US" sz="2400" b="0" dirty="0">
                    <a:solidFill>
                      <a:srgbClr val="000000"/>
                    </a:solidFill>
                    <a:latin typeface="Mundo Sans"/>
                  </a:rPr>
                  <a:t> at different altitudes.</a:t>
                </a:r>
              </a:p>
              <a:p>
                <a:pPr eaLnBrk="1" hangingPunct="1">
                  <a:spcBef>
                    <a:spcPct val="0"/>
                  </a:spcBef>
                  <a:buFontTx/>
                  <a:buNone/>
                </a:pPr>
                <a:endParaRPr lang="en-US" altLang="sv-SE" sz="2800" b="0" dirty="0">
                  <a:solidFill>
                    <a:srgbClr val="000000"/>
                  </a:solidFill>
                  <a:latin typeface="Mundo Sans"/>
                </a:endParaRPr>
              </a:p>
            </p:txBody>
          </p:sp>
        </mc:Choice>
        <mc:Fallback xmlns="">
          <p:sp>
            <p:nvSpPr>
              <p:cNvPr id="11" name="Rectangle 22">
                <a:extLst>
                  <a:ext uri="{FF2B5EF4-FFF2-40B4-BE49-F238E27FC236}">
                    <a16:creationId xmlns:a16="http://schemas.microsoft.com/office/drawing/2014/main" id="{E6198159-8CCF-08FA-022D-F6DE9028BF14}"/>
                  </a:ext>
                </a:extLst>
              </p:cNvPr>
              <p:cNvSpPr>
                <a:spLocks noRot="1" noChangeAspect="1" noMove="1" noResize="1" noEditPoints="1" noAdjustHandles="1" noChangeArrowheads="1" noChangeShapeType="1" noTextEdit="1"/>
              </p:cNvSpPr>
              <p:nvPr/>
            </p:nvSpPr>
            <p:spPr bwMode="auto">
              <a:xfrm>
                <a:off x="13165240" y="19886702"/>
                <a:ext cx="4159623" cy="2441877"/>
              </a:xfrm>
              <a:prstGeom prst="rect">
                <a:avLst/>
              </a:prstGeom>
              <a:blipFill>
                <a:blip r:embed="rId1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aphicFrame>
        <p:nvGraphicFramePr>
          <p:cNvPr id="14" name="Chart 13">
            <a:extLst>
              <a:ext uri="{FF2B5EF4-FFF2-40B4-BE49-F238E27FC236}">
                <a16:creationId xmlns:a16="http://schemas.microsoft.com/office/drawing/2014/main" id="{2B58F9E2-F809-410B-B7C1-6184885AA128}"/>
              </a:ext>
            </a:extLst>
          </p:cNvPr>
          <p:cNvGraphicFramePr>
            <a:graphicFrameLocks/>
          </p:cNvGraphicFramePr>
          <p:nvPr>
            <p:extLst>
              <p:ext uri="{D42A27DB-BD31-4B8C-83A1-F6EECF244321}">
                <p14:modId xmlns:p14="http://schemas.microsoft.com/office/powerpoint/2010/main" val="1541258302"/>
              </p:ext>
            </p:extLst>
          </p:nvPr>
        </p:nvGraphicFramePr>
        <p:xfrm>
          <a:off x="17324863" y="19513489"/>
          <a:ext cx="5907060" cy="3044952"/>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4" name="Chart 3">
            <a:extLst>
              <a:ext uri="{FF2B5EF4-FFF2-40B4-BE49-F238E27FC236}">
                <a16:creationId xmlns:a16="http://schemas.microsoft.com/office/drawing/2014/main" id="{230B81F0-E30F-4DF5-BA67-2836D07598FA}"/>
              </a:ext>
            </a:extLst>
          </p:cNvPr>
          <p:cNvGraphicFramePr>
            <a:graphicFrameLocks/>
          </p:cNvGraphicFramePr>
          <p:nvPr>
            <p:extLst>
              <p:ext uri="{D42A27DB-BD31-4B8C-83A1-F6EECF244321}">
                <p14:modId xmlns:p14="http://schemas.microsoft.com/office/powerpoint/2010/main" val="3882319692"/>
              </p:ext>
            </p:extLst>
          </p:nvPr>
        </p:nvGraphicFramePr>
        <p:xfrm>
          <a:off x="24743762" y="12696644"/>
          <a:ext cx="7461303" cy="4239008"/>
        </p:xfrm>
        <a:graphic>
          <a:graphicData uri="http://schemas.openxmlformats.org/drawingml/2006/chart">
            <c:chart xmlns:c="http://schemas.openxmlformats.org/drawingml/2006/chart" xmlns:r="http://schemas.openxmlformats.org/officeDocument/2006/relationships" r:id="rId16"/>
          </a:graphicData>
        </a:graphic>
      </p:graphicFrame>
    </p:spTree>
  </p:cSld>
  <p:clrMapOvr>
    <a:masterClrMapping/>
  </p:clrMapOvr>
</p:sld>
</file>

<file path=ppt/theme/theme1.xml><?xml version="1.0" encoding="utf-8"?>
<a:theme xmlns:a="http://schemas.openxmlformats.org/drawingml/2006/main" name="Standardformgivning">
  <a:themeElements>
    <a:clrScheme name="Standardformgivn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Standardformgivning">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0" tIns="72000" rIns="360000" bIns="180000" numCol="1" anchor="t" anchorCtr="0" compatLnSpc="1">
        <a:prstTxWarp prst="textNoShape">
          <a:avLst/>
        </a:prstTxWarp>
        <a:spAutoFit/>
      </a:bodyPr>
      <a:lstStyle>
        <a:defPPr marL="0" marR="0" indent="0" algn="l" defTabSz="704850" rtl="0" eaLnBrk="1" fontAlgn="base" latinLnBrk="0" hangingPunct="1">
          <a:lnSpc>
            <a:spcPct val="100000"/>
          </a:lnSpc>
          <a:spcBef>
            <a:spcPct val="20000"/>
          </a:spcBef>
          <a:spcAft>
            <a:spcPct val="0"/>
          </a:spcAft>
          <a:buClrTx/>
          <a:buSzTx/>
          <a:buFontTx/>
          <a:buNone/>
          <a:tabLst/>
          <a:defRPr kumimoji="0" lang="sv-SE" altLang="en-US" sz="3400" b="0" i="0" u="none" strike="noStrike" cap="none" normalizeH="0" baseline="0" smtClean="0">
            <a:ln>
              <a:noFill/>
            </a:ln>
            <a:solidFill>
              <a:srgbClr val="000000"/>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0" tIns="72000" rIns="360000" bIns="180000" numCol="1" anchor="t" anchorCtr="0" compatLnSpc="1">
        <a:prstTxWarp prst="textNoShape">
          <a:avLst/>
        </a:prstTxWarp>
        <a:spAutoFit/>
      </a:bodyPr>
      <a:lstStyle>
        <a:defPPr marL="0" marR="0" indent="0" algn="l" defTabSz="704850" rtl="0" eaLnBrk="1" fontAlgn="base" latinLnBrk="0" hangingPunct="1">
          <a:lnSpc>
            <a:spcPct val="100000"/>
          </a:lnSpc>
          <a:spcBef>
            <a:spcPct val="20000"/>
          </a:spcBef>
          <a:spcAft>
            <a:spcPct val="0"/>
          </a:spcAft>
          <a:buClrTx/>
          <a:buSzTx/>
          <a:buFontTx/>
          <a:buNone/>
          <a:tabLst/>
          <a:defRPr kumimoji="0" lang="sv-SE" altLang="en-US" sz="3400" b="0" i="0" u="none" strike="noStrike" cap="none" normalizeH="0" baseline="0" smtClean="0">
            <a:ln>
              <a:noFill/>
            </a:ln>
            <a:solidFill>
              <a:srgbClr val="000000"/>
            </a:solidFill>
            <a:effectLst/>
            <a:latin typeface="Arial" panose="020B0604020202020204" pitchFamily="34" charset="0"/>
          </a:defRPr>
        </a:defPPr>
      </a:lstStyle>
    </a:lnDef>
  </a:objectDefaults>
  <a:extraClrSchemeLst>
    <a:extraClrScheme>
      <a:clrScheme name="Standardformgivn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formgivn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formgivn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formgivn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formgivn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formgivn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formgivn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tandardformgivning">
  <a:themeElements>
    <a:clrScheme name="1_Standardformgivn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1_Standardformgivning">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0" tIns="72000" rIns="360000" bIns="180000" numCol="1" anchor="t" anchorCtr="0" compatLnSpc="1">
        <a:prstTxWarp prst="textNoShape">
          <a:avLst/>
        </a:prstTxWarp>
        <a:spAutoFit/>
      </a:bodyPr>
      <a:lstStyle>
        <a:defPPr marL="0" marR="0" indent="0" algn="l" defTabSz="704850" rtl="0" eaLnBrk="1" fontAlgn="base" latinLnBrk="0" hangingPunct="1">
          <a:lnSpc>
            <a:spcPct val="100000"/>
          </a:lnSpc>
          <a:spcBef>
            <a:spcPct val="20000"/>
          </a:spcBef>
          <a:spcAft>
            <a:spcPct val="0"/>
          </a:spcAft>
          <a:buClrTx/>
          <a:buSzTx/>
          <a:buFontTx/>
          <a:buNone/>
          <a:tabLst/>
          <a:defRPr kumimoji="0" lang="sv-SE" altLang="en-US" sz="3400" b="0" i="0" u="none" strike="noStrike" cap="none" normalizeH="0" baseline="0" smtClean="0">
            <a:ln>
              <a:noFill/>
            </a:ln>
            <a:solidFill>
              <a:srgbClr val="000000"/>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0" tIns="72000" rIns="360000" bIns="180000" numCol="1" anchor="t" anchorCtr="0" compatLnSpc="1">
        <a:prstTxWarp prst="textNoShape">
          <a:avLst/>
        </a:prstTxWarp>
        <a:spAutoFit/>
      </a:bodyPr>
      <a:lstStyle>
        <a:defPPr marL="0" marR="0" indent="0" algn="l" defTabSz="704850" rtl="0" eaLnBrk="1" fontAlgn="base" latinLnBrk="0" hangingPunct="1">
          <a:lnSpc>
            <a:spcPct val="100000"/>
          </a:lnSpc>
          <a:spcBef>
            <a:spcPct val="20000"/>
          </a:spcBef>
          <a:spcAft>
            <a:spcPct val="0"/>
          </a:spcAft>
          <a:buClrTx/>
          <a:buSzTx/>
          <a:buFontTx/>
          <a:buNone/>
          <a:tabLst/>
          <a:defRPr kumimoji="0" lang="sv-SE" altLang="en-US" sz="3400" b="0" i="0" u="none" strike="noStrike" cap="none" normalizeH="0" baseline="0" smtClean="0">
            <a:ln>
              <a:noFill/>
            </a:ln>
            <a:solidFill>
              <a:srgbClr val="000000"/>
            </a:solidFill>
            <a:effectLst/>
            <a:latin typeface="Arial" panose="020B0604020202020204" pitchFamily="34" charset="0"/>
          </a:defRPr>
        </a:defPPr>
      </a:lstStyle>
    </a:lnDef>
  </a:objectDefaults>
  <a:extraClrSchemeLst>
    <a:extraClrScheme>
      <a:clrScheme name="1_Standardformgivn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formgivn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formgivn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formgivn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formgivn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formgivn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formgivn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23890</TotalTime>
  <Words>761</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Cambria Math</vt:lpstr>
      <vt:lpstr>Century Gothic</vt:lpstr>
      <vt:lpstr>Mundo Sans</vt:lpstr>
      <vt:lpstr>Times New Roman</vt:lpstr>
      <vt:lpstr>Standardformgivning</vt:lpstr>
      <vt:lpstr>1_Standardformgivning</vt:lpstr>
      <vt:lpstr>Enhancing a Global Climate Model of the Upper Atmosphere of Mars</vt:lpstr>
    </vt:vector>
  </TitlesOfParts>
  <Company>Kopieringshuset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Lena Pettersson</dc:creator>
  <cp:lastModifiedBy>joud ahmed</cp:lastModifiedBy>
  <cp:revision>248</cp:revision>
  <dcterms:created xsi:type="dcterms:W3CDTF">2001-10-15T06:35:57Z</dcterms:created>
  <dcterms:modified xsi:type="dcterms:W3CDTF">2024-03-20T06:11:16Z</dcterms:modified>
</cp:coreProperties>
</file>