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7" r:id="rId15"/>
    <p:sldId id="288" r:id="rId16"/>
    <p:sldId id="289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50" d="100"/>
          <a:sy n="50" d="100"/>
        </p:scale>
        <p:origin x="4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1260000"/>
    </mc:Choice>
    <mc:Fallback xmlns="">
      <p:transition advClick="0" advTm="126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1260000"/>
    </mc:Choice>
    <mc:Fallback xmlns="">
      <p:transition advClick="0" advTm="126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1260000"/>
    </mc:Choice>
    <mc:Fallback xmlns="">
      <p:transition advClick="0" advTm="126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1260000"/>
    </mc:Choice>
    <mc:Fallback xmlns="">
      <p:transition advClick="0" advTm="126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1260000"/>
    </mc:Choice>
    <mc:Fallback xmlns="">
      <p:transition advClick="0" advTm="126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1260000"/>
    </mc:Choice>
    <mc:Fallback xmlns="">
      <p:transition advClick="0" advTm="126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1260000"/>
    </mc:Choice>
    <mc:Fallback xmlns="">
      <p:transition advClick="0" advTm="126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1260000"/>
    </mc:Choice>
    <mc:Fallback xmlns="">
      <p:transition advClick="0" advTm="126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1260000"/>
    </mc:Choice>
    <mc:Fallback xmlns="">
      <p:transition advClick="0" advTm="126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1260000"/>
    </mc:Choice>
    <mc:Fallback xmlns="">
      <p:transition advClick="0" advTm="126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1260000"/>
    </mc:Choice>
    <mc:Fallback xmlns="">
      <p:transition advClick="0" advTm="126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advClick="0" advTm="1260000"/>
    </mc:Choice>
    <mc:Fallback xmlns="">
      <p:transition advClick="0" advTm="126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l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450" y="0"/>
            <a:ext cx="87153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8455" y="1214438"/>
            <a:ext cx="9144000" cy="2387600"/>
          </a:xfr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14:hiddenFill>
            </a:ext>
          </a:extLst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Grow old with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by dodong junjun</a:t>
            </a:r>
          </a:p>
        </p:txBody>
      </p:sp>
      <p:pic>
        <p:nvPicPr>
          <p:cNvPr id="4" name="Grow old with you - Adam Sandler (Acoustic karaoke) (1)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3115" y="5518150"/>
            <a:ext cx="619125" cy="619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1886"/>
    </mc:Choice>
    <mc:Fallback xmlns="">
      <p:transition advTm="218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1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o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0"/>
            <a:ext cx="10440035" cy="6840220"/>
          </a:xfrm>
          <a:prstGeom prst="rect">
            <a:avLst/>
          </a:prstGeom>
        </p:spPr>
      </p:pic>
      <p:pic>
        <p:nvPicPr>
          <p:cNvPr id="4" name="Content Placeholder 3" descr="os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  <a14:imgEffect>
                      <a14:brightnessContrast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6300" y="17780"/>
            <a:ext cx="10440035" cy="68402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826000" y="289052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you</a:t>
            </a:r>
          </a:p>
          <a:p>
            <a:pPr algn="ctr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6"/>
    </mc:Choice>
    <mc:Fallback xmlns="">
      <p:transition spd="slow" advTm="402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o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0"/>
            <a:ext cx="10440035" cy="6840220"/>
          </a:xfrm>
          <a:prstGeom prst="rect">
            <a:avLst/>
          </a:prstGeom>
        </p:spPr>
      </p:pic>
      <p:pic>
        <p:nvPicPr>
          <p:cNvPr id="4" name="Content Placeholder 3" descr="os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  <a14:imgEffect>
                      <a14:brightnessContrast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5982" y="17780"/>
            <a:ext cx="10440035" cy="68402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561590" y="3136900"/>
            <a:ext cx="70688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let you hold the remote control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2"/>
    </mc:Choice>
    <mc:Fallback xmlns="">
      <p:transition spd="slow" advTm="591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o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665" y="0"/>
            <a:ext cx="10440035" cy="6840220"/>
          </a:xfrm>
          <a:prstGeom prst="rect">
            <a:avLst/>
          </a:prstGeom>
        </p:spPr>
      </p:pic>
      <p:pic>
        <p:nvPicPr>
          <p:cNvPr id="4" name="Content Placeholder 3" descr="os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  <a14:imgEffect>
                      <a14:brightnessContrast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6300" y="0"/>
            <a:ext cx="10440035" cy="68402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438910" y="3106420"/>
            <a:ext cx="93135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let me do the dishes in our kitchen sink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0"/>
    </mc:Choice>
    <mc:Fallback xmlns="">
      <p:transition spd="slow" advTm="281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o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0"/>
            <a:ext cx="10440035" cy="6840220"/>
          </a:xfrm>
          <a:prstGeom prst="rect">
            <a:avLst/>
          </a:prstGeom>
        </p:spPr>
      </p:pic>
      <p:pic>
        <p:nvPicPr>
          <p:cNvPr id="4" name="Content Placeholder 3" descr="os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  <a14:imgEffect>
                      <a14:brightnessContrast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7415" y="0"/>
            <a:ext cx="10440035" cy="68402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843915" y="3106420"/>
            <a:ext cx="105035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you to bed when you've had too much to drink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4"/>
    </mc:Choice>
    <mc:Fallback xmlns="">
      <p:transition spd="slow" advTm="353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o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0"/>
            <a:ext cx="10440035" cy="6840220"/>
          </a:xfrm>
          <a:prstGeom prst="rect">
            <a:avLst/>
          </a:prstGeom>
        </p:spPr>
      </p:pic>
      <p:pic>
        <p:nvPicPr>
          <p:cNvPr id="5" name="Content Placeholder 3" descr="os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  <a14:imgEffect>
                      <a14:brightnessContrast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6300" y="0"/>
            <a:ext cx="10440035" cy="68402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42695" y="3106420"/>
            <a:ext cx="97066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could be the man who grows old with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0"/>
    </mc:Choice>
    <mc:Fallback xmlns="">
      <p:transition spd="slow" advTm="619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0"/>
            <a:ext cx="10440035" cy="6840220"/>
          </a:xfrm>
          <a:prstGeom prst="rect">
            <a:avLst/>
          </a:prstGeom>
        </p:spPr>
      </p:pic>
      <p:pic>
        <p:nvPicPr>
          <p:cNvPr id="5" name="Content Placeholder 3" descr="os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  <a14:imgEffect>
                      <a14:brightnessContrast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6300" y="0"/>
            <a:ext cx="10440035" cy="6840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050" y="2766060"/>
            <a:ext cx="8089265" cy="1325880"/>
          </a:xfrm>
        </p:spPr>
        <p:txBody>
          <a:bodyPr/>
          <a:lstStyle/>
          <a:p>
            <a:pPr algn="ctr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grows old with you....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9305" y="1569814"/>
            <a:ext cx="7118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Thank you for Watching !</a:t>
            </a:r>
            <a:endParaRPr lang="en-US" sz="4000" b="1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Click="0" advTm="1262000">
        <p15:prstTrans prst="origami"/>
      </p:transition>
    </mc:Choice>
    <mc:Fallback>
      <p:transition spd="slow" advClick="0" advTm="126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4911" y="4144201"/>
            <a:ext cx="711825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Group </a:t>
            </a:r>
            <a:r>
              <a:rPr lang="en-US" sz="4000" b="1" dirty="0" err="1" smtClean="0"/>
              <a:t>kokoro</a:t>
            </a:r>
            <a:endParaRPr lang="en-US" sz="4000" b="1" dirty="0" smtClean="0"/>
          </a:p>
          <a:p>
            <a:endParaRPr lang="en-US" sz="4000" b="1" dirty="0" smtClean="0"/>
          </a:p>
          <a:p>
            <a:pPr marL="342900" indent="-342900">
              <a:buAutoNum type="arabicPeriod"/>
            </a:pPr>
            <a:r>
              <a:rPr lang="en-US" dirty="0" smtClean="0"/>
              <a:t>Earl James </a:t>
            </a:r>
            <a:r>
              <a:rPr lang="en-US" dirty="0" err="1" smtClean="0"/>
              <a:t>Yonson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Harvey </a:t>
            </a:r>
            <a:r>
              <a:rPr lang="en-US" dirty="0" err="1" smtClean="0"/>
              <a:t>Perater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Jenel</a:t>
            </a:r>
            <a:r>
              <a:rPr lang="en-US" dirty="0" smtClean="0"/>
              <a:t> Eric Fernandez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738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Click="0" advTm="1260000">
        <p15:prstTrans prst="origami"/>
      </p:transition>
    </mc:Choice>
    <mc:Fallback>
      <p:transition spd="slow" advClick="0" advTm="12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os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300" y="0"/>
            <a:ext cx="10440035" cy="684022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Text Box 4"/>
          <p:cNvSpPr txBox="1"/>
          <p:nvPr/>
        </p:nvSpPr>
        <p:spPr>
          <a:xfrm>
            <a:off x="1370965" y="3106420"/>
            <a:ext cx="9450070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wanna make you smile whenever you're sad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4"/>
    </mc:Choice>
    <mc:Fallback xmlns="">
      <p:transition spd="slow" advTm="55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o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0"/>
            <a:ext cx="10440035" cy="68402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850900" y="3106420"/>
            <a:ext cx="10489565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Carry you around when your arthritis is bad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2"/>
    </mc:Choice>
    <mc:Fallback xmlns="">
      <p:transition spd="slow" advTm="426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o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0"/>
            <a:ext cx="10440035" cy="68402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33450" y="3106420"/>
            <a:ext cx="10325735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I wanna do is grow old with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9"/>
    </mc:Choice>
    <mc:Fallback xmlns="">
      <p:transition spd="slow" advTm="574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o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665" y="0"/>
            <a:ext cx="10440035" cy="68402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287780" y="3106420"/>
            <a:ext cx="96164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I'll get your medicine when your tummy aches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1"/>
    </mc:Choice>
    <mc:Fallback xmlns="">
      <p:transition spd="slow" advTm="666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o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0"/>
            <a:ext cx="10440035" cy="68402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054100" y="3106420"/>
            <a:ext cx="100844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you a fire if the furnace breaks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8"/>
    </mc:Choice>
    <mc:Fallback xmlns="">
      <p:transition spd="slow" advTm="407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o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0"/>
            <a:ext cx="10440035" cy="68402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174115" y="3106420"/>
            <a:ext cx="98437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could be so nice, growing old with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0"/>
    </mc:Choice>
    <mc:Fallback xmlns="">
      <p:transition spd="slow" advTm="693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  <a14:imgEffect>
                      <a14:brightnessContrast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6300" y="0"/>
            <a:ext cx="10440035" cy="68402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622165" y="2759710"/>
            <a:ext cx="29476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I'll miss you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236210" y="3404870"/>
            <a:ext cx="1910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Kiss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8"/>
    </mc:Choice>
    <mc:Fallback xmlns="">
      <p:transition spd="slow" advTm="584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  <a14:imgEffect>
                      <a14:brightnessContrast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3765" y="17780"/>
            <a:ext cx="10440035" cy="68402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600200" y="3136900"/>
            <a:ext cx="8990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you my coat when you are cold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5"/>
    </mc:Choice>
    <mc:Fallback xmlns="">
      <p:transition spd="slow" advTm="422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134</Words>
  <Application>Microsoft Office PowerPoint</Application>
  <PresentationFormat>Widescreen</PresentationFormat>
  <Paragraphs>24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Grow old with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Who grows old with you....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 old with you</dc:title>
  <dc:creator/>
  <cp:lastModifiedBy>Windows User</cp:lastModifiedBy>
  <cp:revision>9</cp:revision>
  <dcterms:created xsi:type="dcterms:W3CDTF">2022-09-08T04:01:00Z</dcterms:created>
  <dcterms:modified xsi:type="dcterms:W3CDTF">2022-09-20T07:38:40Z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1D27F1AB468C41AE965014B66921FE4D</vt:lpwstr>
  </property>
  <property fmtid="{D5CDD505-2E9C-101B-9397-08002B2CF9AE}" pid="3" name="KSOProductBuildVer">
    <vt:lpwstr>1033-11.2.0.11306</vt:lpwstr>
  </property>
</Properties>
</file>