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2" r:id="rId3"/>
    <p:sldId id="268" r:id="rId4"/>
    <p:sldId id="272" r:id="rId5"/>
    <p:sldId id="269" r:id="rId6"/>
    <p:sldId id="270" r:id="rId7"/>
    <p:sldId id="273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3514-4CE3-4627-94DF-9F01A1DE64CE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4E5D7-EB86-407A-8D1B-51A4F108B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2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C0E78-806B-4CC5-A851-7E5506D3B5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3733-5D05-41C1-8798-08A91FF41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49B5D-88CE-4A1F-ABBE-C76DBC302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2F48-7411-4EBD-8F6A-290B4F7A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E568-CD3A-49ED-B71E-981A44D1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EAEA-6CAD-4F62-971F-8C50CDF7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1F7-C5A7-4B6C-8115-9EF57924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3AFF2-152C-4FF9-8931-E82412FB0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178D-EB58-4DE4-825B-6824615E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CD4B-43A8-48B9-B969-EAAAA662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10AF4-5764-47E8-9756-844D883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77F2D-88B9-4373-BDF1-00E95665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D576F-A671-434D-AB82-94D88134E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9C03-99D0-4DD1-9706-AA6FECF0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72B7B-5CC7-4B93-9DF4-30A48EB3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7A7C-60EC-4370-868C-B1EB16CC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1059-AD30-4596-B7B0-F01FD373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3099-CE04-411E-9488-530CB98A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718C-5147-4CE2-A4EE-14729268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D6B5-91DA-40D8-81A9-2514841E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B58A-E549-4EE7-AF82-EE7F0248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6D8F-16D0-42E2-8511-9322637E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36A2-1A7D-4EF4-96C3-38531253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2E05-3A39-4008-8008-3CB81B30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F37D-C5CA-460E-ADC3-4DC540EE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098F-73CD-406F-A6DE-5A29B00B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EEAA-7E63-430F-B411-73B575B6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0C20-6EF1-4BDF-96A2-6076225F1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6FE1-695F-4296-A90F-0C9A5352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703D-08BB-4DF2-B491-0CFB5449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A8CD-CCA4-48CB-AA88-653893FE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D690B-783E-402F-B1BF-EF1189E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8BD5-2689-4DDC-B11F-4A0BFA77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0B2C-0F11-43C3-9BA8-C4BD2DD8E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0A91-6449-4AE0-B03F-8A05EB92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112C9-C685-4808-8701-4FBFA9847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881B8-A778-4270-9406-E96D73ABE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6EDEF-9F31-4F1B-AA59-6D57174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91A3A-5F10-4EB4-AAC1-CD263919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58B04-20DB-42CE-8937-1E46EE06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6C64-1F04-43EC-849C-DAC6C2CB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3FF80-CC3A-44D0-9631-FAD6E493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DF1F4-4D44-4D15-AEB2-5EB36222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0F1F0-EC05-4A36-92A9-12D5C71B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2E448-CBCD-46D5-ABEC-4D84DB68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263DC-00A2-4C54-A21C-21913F43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266B-8F8C-444A-9F42-784691A6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BADB-30B4-40F5-9317-39CB8C7F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BE3E-7EB8-4D0E-9E40-2AF27C54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98D3B-B042-431C-AC1E-339444CC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B7EAC-C483-4F49-990F-6350431C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8422-47FC-41E4-8F84-275FDCCE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B41CA-20C3-4AFD-BA26-780A871C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86FD-2265-4BD5-B476-42F76128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739D4-455A-4A8D-BD68-1CD95094E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EFC6F-4EA6-48F8-8314-6AE9EA53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1C5F6-41CC-4E77-8251-E25DF3AA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7DAA-4B51-4507-BF99-AB4D77D7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570A-4FE3-432D-AFE0-B09640A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AABEB-FC57-47E6-BFBB-37436252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2D28-B2EB-4303-B3CB-0C8A63B6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02E1-8B24-4BA3-AB71-C429FF5B7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04D2-BA27-422D-9EE1-9F1D63E36600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3FBA-10E4-4471-8985-7FB7E4CCF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CDCE-6A0A-43AE-B29F-90F3005F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BA70-9079-45FB-9571-9B283EA59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61621" y="3318388"/>
            <a:ext cx="37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entury Gothic" panose="020B0502020202020204" pitchFamily="34" charset="0"/>
              </a:rPr>
              <a:t>By – Jagannath Banerjee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0827863-0B0B-450B-9FD3-76AC5CF3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41" y="977952"/>
            <a:ext cx="5102442" cy="234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9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Numpy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F449-C1C0-4899-B0B4-BC7193208594}"/>
              </a:ext>
            </a:extLst>
          </p:cNvPr>
          <p:cNvSpPr txBox="1"/>
          <p:nvPr/>
        </p:nvSpPr>
        <p:spPr>
          <a:xfrm>
            <a:off x="678523" y="745590"/>
            <a:ext cx="10675277" cy="87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hlinkClick r:id="rId3"/>
              </a:rPr>
              <a:t>Numpy</a:t>
            </a:r>
            <a:r>
              <a:rPr lang="en-US" dirty="0"/>
              <a:t> is the core library for scientific computing in Python. </a:t>
            </a:r>
          </a:p>
          <a:p>
            <a:pPr>
              <a:lnSpc>
                <a:spcPct val="150000"/>
              </a:lnSpc>
            </a:pPr>
            <a:r>
              <a:rPr lang="en-US" dirty="0"/>
              <a:t>It provides a high-performance multidimensional array object, and tools for working with these arrays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E6880-8AED-4E50-AFDC-D5147A4E5B0B}"/>
              </a:ext>
            </a:extLst>
          </p:cNvPr>
          <p:cNvSpPr txBox="1"/>
          <p:nvPr/>
        </p:nvSpPr>
        <p:spPr>
          <a:xfrm>
            <a:off x="678523" y="1927250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List vs </a:t>
            </a:r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Numpy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Array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FB050E-E485-4468-BC5E-59823CFBB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67277"/>
              </p:ext>
            </p:extLst>
          </p:nvPr>
        </p:nvGraphicFramePr>
        <p:xfrm>
          <a:off x="468243" y="3171900"/>
          <a:ext cx="57867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392">
                  <a:extLst>
                    <a:ext uri="{9D8B030D-6E8A-4147-A177-3AD203B41FA5}">
                      <a16:colId xmlns:a16="http://schemas.microsoft.com/office/drawing/2014/main" val="3133053953"/>
                    </a:ext>
                  </a:extLst>
                </a:gridCol>
                <a:gridCol w="2893392">
                  <a:extLst>
                    <a:ext uri="{9D8B030D-6E8A-4147-A177-3AD203B41FA5}">
                      <a16:colId xmlns:a16="http://schemas.microsoft.com/office/drawing/2014/main" val="289915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1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0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542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31F80B-099D-44C4-87C8-06D7A898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99699"/>
              </p:ext>
            </p:extLst>
          </p:nvPr>
        </p:nvGraphicFramePr>
        <p:xfrm>
          <a:off x="6650382" y="3171900"/>
          <a:ext cx="5073376" cy="111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688">
                  <a:extLst>
                    <a:ext uri="{9D8B030D-6E8A-4147-A177-3AD203B41FA5}">
                      <a16:colId xmlns:a16="http://schemas.microsoft.com/office/drawing/2014/main" val="3133053953"/>
                    </a:ext>
                  </a:extLst>
                </a:gridCol>
                <a:gridCol w="2536688">
                  <a:extLst>
                    <a:ext uri="{9D8B030D-6E8A-4147-A177-3AD203B41FA5}">
                      <a16:colId xmlns:a16="http://schemas.microsoft.com/office/drawing/2014/main" val="2899153820"/>
                    </a:ext>
                  </a:extLst>
                </a:gridCol>
              </a:tblGrid>
              <a:tr h="370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19225"/>
                  </a:ext>
                </a:extLst>
              </a:tr>
              <a:tr h="370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01643"/>
                  </a:ext>
                </a:extLst>
              </a:tr>
              <a:tr h="370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54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177D04-67FB-4FFE-BA45-5682D81A5F42}"/>
              </a:ext>
            </a:extLst>
          </p:cNvPr>
          <p:cNvSpPr txBox="1"/>
          <p:nvPr/>
        </p:nvSpPr>
        <p:spPr>
          <a:xfrm>
            <a:off x="1404730" y="2611948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7FC70-6B4F-428E-B111-47A456FEE8DC}"/>
              </a:ext>
            </a:extLst>
          </p:cNvPr>
          <p:cNvSpPr txBox="1"/>
          <p:nvPr/>
        </p:nvSpPr>
        <p:spPr>
          <a:xfrm>
            <a:off x="8129303" y="2611924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269245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Numpy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 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4BB35-8579-44B4-8EE8-560537B9BE31}"/>
              </a:ext>
            </a:extLst>
          </p:cNvPr>
          <p:cNvSpPr/>
          <p:nvPr/>
        </p:nvSpPr>
        <p:spPr>
          <a:xfrm>
            <a:off x="678523" y="898688"/>
            <a:ext cx="9409043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55555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 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a rank 1 array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86B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(a))            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"&lt;class '</a:t>
            </a:r>
            <a:r>
              <a:rPr lang="en-US" i="1" dirty="0" err="1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'&gt;"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"(3,)"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 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"1 2 3"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Change an element of the array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                 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"[5, 2, 3]"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]])    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a rank 2 array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      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"(2, 3)"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b[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b[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 </a:t>
            </a:r>
            <a:r>
              <a:rPr lang="en-US" i="1" dirty="0">
                <a:solidFill>
                  <a:srgbClr val="9999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Prints "1 2 4"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5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Numpy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– Data Type  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4BB35-8579-44B4-8EE8-560537B9BE31}"/>
              </a:ext>
            </a:extLst>
          </p:cNvPr>
          <p:cNvSpPr/>
          <p:nvPr/>
        </p:nvSpPr>
        <p:spPr>
          <a:xfrm>
            <a:off x="678523" y="898688"/>
            <a:ext cx="9409043" cy="2715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([1, 2])   # Let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choose the datatype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x.dtype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# Prints "int64"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([1.0, 2.0])   # Let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choose the datatype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x.dtype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# Prints "float64"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([1, 2],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dtype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=np.int64)   # Force a particular datatype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x.dtype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# Prints "int64"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4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Numpy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- Functions  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2C3CA-6833-47C9-8CB4-B708C01E588C}"/>
              </a:ext>
            </a:extLst>
          </p:cNvPr>
          <p:cNvSpPr/>
          <p:nvPr/>
        </p:nvSpPr>
        <p:spPr>
          <a:xfrm>
            <a:off x="678523" y="612844"/>
            <a:ext cx="99921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a = </a:t>
            </a:r>
            <a:r>
              <a:rPr lang="en-US" dirty="0" err="1"/>
              <a:t>np.zeros</a:t>
            </a:r>
            <a:r>
              <a:rPr lang="en-US" dirty="0"/>
              <a:t>((2,2))   # Create an array of all zeros</a:t>
            </a:r>
          </a:p>
          <a:p>
            <a:r>
              <a:rPr lang="en-US" dirty="0"/>
              <a:t>print(a)              # Prints "[[ 0.  0.]</a:t>
            </a:r>
          </a:p>
          <a:p>
            <a:r>
              <a:rPr lang="en-US" dirty="0"/>
              <a:t>                      #          [ 0.  0.]]"</a:t>
            </a:r>
          </a:p>
          <a:p>
            <a:endParaRPr lang="en-US" dirty="0"/>
          </a:p>
          <a:p>
            <a:r>
              <a:rPr lang="en-US" dirty="0"/>
              <a:t>b = </a:t>
            </a:r>
            <a:r>
              <a:rPr lang="en-US" dirty="0" err="1"/>
              <a:t>np.ones</a:t>
            </a:r>
            <a:r>
              <a:rPr lang="en-US" dirty="0"/>
              <a:t>((1,2))    # Create an array of all ones</a:t>
            </a:r>
          </a:p>
          <a:p>
            <a:r>
              <a:rPr lang="en-US" dirty="0"/>
              <a:t>print(b)              # Prints "[[ 1.  1.]]"</a:t>
            </a:r>
          </a:p>
          <a:p>
            <a:endParaRPr lang="en-US" dirty="0"/>
          </a:p>
          <a:p>
            <a:r>
              <a:rPr lang="en-US" dirty="0"/>
              <a:t>c = </a:t>
            </a:r>
            <a:r>
              <a:rPr lang="en-US" dirty="0" err="1"/>
              <a:t>np.full</a:t>
            </a:r>
            <a:r>
              <a:rPr lang="en-US" dirty="0"/>
              <a:t>((2,2), 7)  # Create a constant array</a:t>
            </a:r>
          </a:p>
          <a:p>
            <a:r>
              <a:rPr lang="en-US" dirty="0"/>
              <a:t>print(c)               # Prints "[[ 7.  7.]</a:t>
            </a:r>
          </a:p>
          <a:p>
            <a:r>
              <a:rPr lang="en-US" dirty="0"/>
              <a:t>                       #          [ 7.  7.]]"</a:t>
            </a:r>
          </a:p>
          <a:p>
            <a:endParaRPr lang="en-US" dirty="0"/>
          </a:p>
          <a:p>
            <a:r>
              <a:rPr lang="en-US" dirty="0"/>
              <a:t>d = </a:t>
            </a:r>
            <a:r>
              <a:rPr lang="en-US" dirty="0" err="1"/>
              <a:t>np.eye</a:t>
            </a:r>
            <a:r>
              <a:rPr lang="en-US" dirty="0"/>
              <a:t>(2)         # Create a 2x2 identity matrix</a:t>
            </a:r>
          </a:p>
          <a:p>
            <a:r>
              <a:rPr lang="en-US" dirty="0"/>
              <a:t>print(d)              # Prints "[[ 1.  0.]</a:t>
            </a:r>
          </a:p>
          <a:p>
            <a:r>
              <a:rPr lang="en-US" dirty="0"/>
              <a:t>                      #          [ 0.  1.]]"</a:t>
            </a:r>
          </a:p>
          <a:p>
            <a:endParaRPr lang="en-US" dirty="0"/>
          </a:p>
          <a:p>
            <a:r>
              <a:rPr lang="en-US" dirty="0"/>
              <a:t>e = </a:t>
            </a:r>
            <a:r>
              <a:rPr lang="en-US" dirty="0" err="1"/>
              <a:t>np.random.random</a:t>
            </a:r>
            <a:r>
              <a:rPr lang="en-US" dirty="0"/>
              <a:t>((2,2))  # Create an array filled with random values</a:t>
            </a:r>
          </a:p>
          <a:p>
            <a:r>
              <a:rPr lang="en-US" dirty="0"/>
              <a:t>print(e)                     # Might print "[[ 0.91940167  0.08143941]</a:t>
            </a:r>
          </a:p>
          <a:p>
            <a:r>
              <a:rPr lang="en-US" dirty="0"/>
              <a:t>                             #               [ 0.68744134  0.87236687]]"</a:t>
            </a:r>
          </a:p>
        </p:txBody>
      </p:sp>
    </p:spTree>
    <p:extLst>
      <p:ext uri="{BB962C8B-B14F-4D97-AF65-F5344CB8AC3E}">
        <p14:creationId xmlns:p14="http://schemas.microsoft.com/office/powerpoint/2010/main" val="203429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Numpy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– Array Indexing  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2C3CA-6833-47C9-8CB4-B708C01E588C}"/>
              </a:ext>
            </a:extLst>
          </p:cNvPr>
          <p:cNvSpPr/>
          <p:nvPr/>
        </p:nvSpPr>
        <p:spPr>
          <a:xfrm>
            <a:off x="678523" y="612844"/>
            <a:ext cx="9992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D355D-2E1A-4BEE-B80D-57E8CACA5AE0}"/>
              </a:ext>
            </a:extLst>
          </p:cNvPr>
          <p:cNvSpPr/>
          <p:nvPr/>
        </p:nvSpPr>
        <p:spPr>
          <a:xfrm>
            <a:off x="808382" y="982176"/>
            <a:ext cx="98622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([[1,2,3,4], [5,6,7,8], [9,10,11,12]])</a:t>
            </a:r>
          </a:p>
          <a:p>
            <a:endParaRPr lang="en-US" dirty="0"/>
          </a:p>
          <a:p>
            <a:r>
              <a:rPr lang="en-US" dirty="0"/>
              <a:t># Use slicing to pull out the subarray consisting of the first 2 rows</a:t>
            </a:r>
          </a:p>
          <a:p>
            <a:r>
              <a:rPr lang="en-US" dirty="0"/>
              <a:t># and columns 1 and 2; b is the following array of shape (2, 2):</a:t>
            </a:r>
          </a:p>
          <a:p>
            <a:r>
              <a:rPr lang="en-US" dirty="0"/>
              <a:t># [[2 3]</a:t>
            </a:r>
          </a:p>
          <a:p>
            <a:r>
              <a:rPr lang="en-US" dirty="0"/>
              <a:t>#  [6 7]]</a:t>
            </a:r>
          </a:p>
          <a:p>
            <a:r>
              <a:rPr lang="en-US" dirty="0"/>
              <a:t>b = a[:2, 1:3]</a:t>
            </a:r>
          </a:p>
          <a:p>
            <a:endParaRPr lang="en-US" dirty="0"/>
          </a:p>
          <a:p>
            <a:r>
              <a:rPr lang="en-US" dirty="0"/>
              <a:t># A slice of an array is a view into the same data, so modifying it</a:t>
            </a:r>
          </a:p>
          <a:p>
            <a:r>
              <a:rPr lang="en-US" dirty="0"/>
              <a:t># will modify the original array.</a:t>
            </a:r>
          </a:p>
          <a:p>
            <a:r>
              <a:rPr lang="en-US" dirty="0"/>
              <a:t>print(a[0, 1])   # Prints "2"</a:t>
            </a:r>
          </a:p>
          <a:p>
            <a:r>
              <a:rPr lang="en-US" dirty="0"/>
              <a:t>b[0, 0] = 77     # b[0, 0] is the same piece of data as a[0, 1]</a:t>
            </a:r>
          </a:p>
          <a:p>
            <a:r>
              <a:rPr lang="en-US" dirty="0"/>
              <a:t>print(a[0, 1])   # Prints "77"</a:t>
            </a:r>
          </a:p>
        </p:txBody>
      </p:sp>
    </p:spTree>
    <p:extLst>
      <p:ext uri="{BB962C8B-B14F-4D97-AF65-F5344CB8AC3E}">
        <p14:creationId xmlns:p14="http://schemas.microsoft.com/office/powerpoint/2010/main" val="134194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4626-544B-4FB2-BA80-47D30D34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-  Accessing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D578D6-4A58-4765-B8F3-F46AD8613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469677"/>
              </p:ext>
            </p:extLst>
          </p:nvPr>
        </p:nvGraphicFramePr>
        <p:xfrm>
          <a:off x="838200" y="1924879"/>
          <a:ext cx="7858539" cy="392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513">
                  <a:extLst>
                    <a:ext uri="{9D8B030D-6E8A-4147-A177-3AD203B41FA5}">
                      <a16:colId xmlns:a16="http://schemas.microsoft.com/office/drawing/2014/main" val="1847769363"/>
                    </a:ext>
                  </a:extLst>
                </a:gridCol>
                <a:gridCol w="2619513">
                  <a:extLst>
                    <a:ext uri="{9D8B030D-6E8A-4147-A177-3AD203B41FA5}">
                      <a16:colId xmlns:a16="http://schemas.microsoft.com/office/drawing/2014/main" val="406551336"/>
                    </a:ext>
                  </a:extLst>
                </a:gridCol>
                <a:gridCol w="2619513">
                  <a:extLst>
                    <a:ext uri="{9D8B030D-6E8A-4147-A177-3AD203B41FA5}">
                      <a16:colId xmlns:a16="http://schemas.microsoft.com/office/drawing/2014/main" val="2087625307"/>
                    </a:ext>
                  </a:extLst>
                </a:gridCol>
              </a:tblGrid>
              <a:tr h="33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 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Row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Column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626215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a[:]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088208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a[:,:]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1391133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a[0,:]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54714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a[1,:]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64704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a[2,:]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149470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a[1:3,]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1&amp;2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All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683177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a[1:3,1]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1&amp;2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510804"/>
                  </a:ext>
                </a:extLst>
              </a:tr>
              <a:tr h="33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a[1:3,1:3]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1&amp;2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1&amp;2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368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62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8A9CE-4432-4276-96E9-DA6AA290266D}"/>
              </a:ext>
            </a:extLst>
          </p:cNvPr>
          <p:cNvCxnSpPr>
            <a:cxnSpLocks/>
          </p:cNvCxnSpPr>
          <p:nvPr/>
        </p:nvCxnSpPr>
        <p:spPr>
          <a:xfrm>
            <a:off x="678523" y="6137472"/>
            <a:ext cx="10675277" cy="0"/>
          </a:xfrm>
          <a:prstGeom prst="line">
            <a:avLst/>
          </a:prstGeom>
          <a:ln w="444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FA87A-A919-4004-9672-5BC948783413}"/>
              </a:ext>
            </a:extLst>
          </p:cNvPr>
          <p:cNvSpPr txBox="1"/>
          <p:nvPr/>
        </p:nvSpPr>
        <p:spPr>
          <a:xfrm>
            <a:off x="678523" y="112541"/>
            <a:ext cx="1033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Numpy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– Array Indexing  </a:t>
            </a:r>
            <a:endParaRPr 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2C3CA-6833-47C9-8CB4-B708C01E588C}"/>
              </a:ext>
            </a:extLst>
          </p:cNvPr>
          <p:cNvSpPr/>
          <p:nvPr/>
        </p:nvSpPr>
        <p:spPr>
          <a:xfrm>
            <a:off x="678523" y="612844"/>
            <a:ext cx="9992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D355D-2E1A-4BEE-B80D-57E8CACA5AE0}"/>
              </a:ext>
            </a:extLst>
          </p:cNvPr>
          <p:cNvSpPr/>
          <p:nvPr/>
        </p:nvSpPr>
        <p:spPr>
          <a:xfrm>
            <a:off x="808382" y="982176"/>
            <a:ext cx="98622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row_r1 = a[1, :]    # Rank 1 view of the second row of a</a:t>
            </a:r>
          </a:p>
          <a:p>
            <a:r>
              <a:rPr lang="en-US" dirty="0"/>
              <a:t>row_r2 = a[1:2, :]  # Rank 2 view of the second row of a</a:t>
            </a:r>
          </a:p>
          <a:p>
            <a:r>
              <a:rPr lang="en-US" dirty="0"/>
              <a:t>print(row_r1, row_r1.shape)  # Prints "[5 6 7 8] (4,)"</a:t>
            </a:r>
          </a:p>
          <a:p>
            <a:r>
              <a:rPr lang="en-US" dirty="0"/>
              <a:t>print(row_r2, row_r2.shape)  # Prints "[[5 6 7 8]] (1, 4)“</a:t>
            </a:r>
          </a:p>
          <a:p>
            <a:endParaRPr lang="en-US" dirty="0"/>
          </a:p>
          <a:p>
            <a:r>
              <a:rPr lang="en-US" dirty="0"/>
              <a:t># We can make the same distinction when accessing columns of an array:</a:t>
            </a:r>
          </a:p>
          <a:p>
            <a:r>
              <a:rPr lang="en-US" dirty="0"/>
              <a:t>col_r1 = a[:, 1]</a:t>
            </a:r>
          </a:p>
          <a:p>
            <a:r>
              <a:rPr lang="en-US" dirty="0"/>
              <a:t>col_r2 = a[:, 1:2]</a:t>
            </a:r>
          </a:p>
          <a:p>
            <a:r>
              <a:rPr lang="en-US" dirty="0"/>
              <a:t>print(col_r1, col_r1.shape)  # Prints "[ 2  6 10] (3,)"</a:t>
            </a:r>
          </a:p>
          <a:p>
            <a:r>
              <a:rPr lang="en-US" dirty="0"/>
              <a:t>print(col_r2, col_r2.shape)  # Prints "[[ 2]</a:t>
            </a:r>
          </a:p>
          <a:p>
            <a:r>
              <a:rPr lang="en-US" dirty="0"/>
              <a:t>                             #          [ 6]</a:t>
            </a:r>
          </a:p>
          <a:p>
            <a:r>
              <a:rPr lang="en-US" dirty="0"/>
              <a:t>                             #          [10]] (3, 1)"</a:t>
            </a:r>
          </a:p>
        </p:txBody>
      </p:sp>
    </p:spTree>
    <p:extLst>
      <p:ext uri="{BB962C8B-B14F-4D97-AF65-F5344CB8AC3E}">
        <p14:creationId xmlns:p14="http://schemas.microsoft.com/office/powerpoint/2010/main" val="304543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19733</TotalTime>
  <Words>654</Words>
  <Application>Microsoft Office PowerPoint</Application>
  <PresentationFormat>Widescreen</PresentationFormat>
  <Paragraphs>113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 -  Accessing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Plot</dc:title>
  <dc:creator>Jagannath Banerjee</dc:creator>
  <cp:lastModifiedBy>Jagannath Banerjee</cp:lastModifiedBy>
  <cp:revision>16</cp:revision>
  <dcterms:created xsi:type="dcterms:W3CDTF">2017-11-21T23:36:15Z</dcterms:created>
  <dcterms:modified xsi:type="dcterms:W3CDTF">2017-12-08T03:19:32Z</dcterms:modified>
</cp:coreProperties>
</file>