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1"/>
  </p:normalViewPr>
  <p:slideViewPr>
    <p:cSldViewPr snapToGrid="0" snapToObjects="1">
      <p:cViewPr>
        <p:scale>
          <a:sx n="100" d="100"/>
          <a:sy n="100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C690-E37A-7D46-894F-69A2EFF6720D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5227-9A82-2C49-A7AD-BA8CF2AA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3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C690-E37A-7D46-894F-69A2EFF6720D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5227-9A82-2C49-A7AD-BA8CF2AA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C690-E37A-7D46-894F-69A2EFF6720D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5227-9A82-2C49-A7AD-BA8CF2AA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C690-E37A-7D46-894F-69A2EFF6720D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5227-9A82-2C49-A7AD-BA8CF2AA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0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C690-E37A-7D46-894F-69A2EFF6720D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5227-9A82-2C49-A7AD-BA8CF2AA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0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C690-E37A-7D46-894F-69A2EFF6720D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5227-9A82-2C49-A7AD-BA8CF2AA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8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C690-E37A-7D46-894F-69A2EFF6720D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5227-9A82-2C49-A7AD-BA8CF2AA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7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C690-E37A-7D46-894F-69A2EFF6720D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5227-9A82-2C49-A7AD-BA8CF2AA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C690-E37A-7D46-894F-69A2EFF6720D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5227-9A82-2C49-A7AD-BA8CF2AA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9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C690-E37A-7D46-894F-69A2EFF6720D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5227-9A82-2C49-A7AD-BA8CF2AA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2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C690-E37A-7D46-894F-69A2EFF6720D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5227-9A82-2C49-A7AD-BA8CF2AA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6C690-E37A-7D46-894F-69A2EFF6720D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85227-9A82-2C49-A7AD-BA8CF2AA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7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8477" y="1785149"/>
            <a:ext cx="2032000" cy="1648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Chr1</a:t>
            </a:r>
          </a:p>
          <a:p>
            <a:pPr algn="ctr"/>
            <a:r>
              <a:rPr lang="en-US" dirty="0" smtClean="0"/>
              <a:t>Chr2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err="1" smtClean="0"/>
              <a:t>ChrK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12690" y="4215368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Lookup Table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10549" y="108301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sgRNA</a:t>
            </a:r>
            <a:r>
              <a:rPr lang="en-US" dirty="0" smtClean="0"/>
              <a:t> </a:t>
            </a:r>
            <a:endParaRPr lang="en-US" i="1" dirty="0" smtClean="0"/>
          </a:p>
        </p:txBody>
      </p:sp>
      <p:cxnSp>
        <p:nvCxnSpPr>
          <p:cNvPr id="8" name="Straight Arrow Connector 7"/>
          <p:cNvCxnSpPr>
            <a:stCxn id="6" idx="2"/>
            <a:endCxn id="12" idx="0"/>
          </p:cNvCxnSpPr>
          <p:nvPr/>
        </p:nvCxnSpPr>
        <p:spPr>
          <a:xfrm>
            <a:off x="4332300" y="1452342"/>
            <a:ext cx="0" cy="67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93507" y="2609191"/>
            <a:ext cx="14815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3875100" y="2129367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761323" y="1775508"/>
            <a:ext cx="2032000" cy="1648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Lengths(Chr1)</a:t>
            </a:r>
          </a:p>
          <a:p>
            <a:pPr algn="ctr"/>
            <a:r>
              <a:rPr lang="en-US" dirty="0" smtClean="0"/>
              <a:t>Lengths(Chr2)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Lengths(</a:t>
            </a:r>
            <a:r>
              <a:rPr lang="en-US" dirty="0" err="1" smtClean="0"/>
              <a:t>ChrK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2" idx="3"/>
            <a:endCxn id="17" idx="1"/>
          </p:cNvCxnSpPr>
          <p:nvPr/>
        </p:nvCxnSpPr>
        <p:spPr>
          <a:xfrm>
            <a:off x="4789500" y="2586567"/>
            <a:ext cx="1971823" cy="1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85751" y="2147525"/>
            <a:ext cx="1007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in-silico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mapping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7" idx="2"/>
          </p:cNvCxnSpPr>
          <p:nvPr/>
        </p:nvCxnSpPr>
        <p:spPr>
          <a:xfrm>
            <a:off x="7777323" y="3423591"/>
            <a:ext cx="0" cy="116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37500" y="3721100"/>
            <a:ext cx="2928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Translate to a </a:t>
            </a:r>
            <a:r>
              <a:rPr lang="en-US" i="1" dirty="0" smtClean="0"/>
              <a:t>bin alphabet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e.g</a:t>
            </a:r>
            <a:r>
              <a:rPr lang="en-US" dirty="0" smtClean="0"/>
              <a:t>: </a:t>
            </a:r>
            <a:r>
              <a:rPr lang="en-US" b="1" dirty="0" smtClean="0"/>
              <a:t>s</a:t>
            </a:r>
            <a:r>
              <a:rPr lang="en-US" dirty="0" smtClean="0"/>
              <a:t>mall, </a:t>
            </a:r>
            <a:r>
              <a:rPr lang="en-US" b="1" dirty="0" smtClean="0"/>
              <a:t>m</a:t>
            </a:r>
            <a:r>
              <a:rPr lang="en-US" dirty="0" smtClean="0"/>
              <a:t>edium, </a:t>
            </a:r>
            <a:r>
              <a:rPr lang="en-US" b="1" dirty="0" smtClean="0"/>
              <a:t>l</a:t>
            </a:r>
            <a:r>
              <a:rPr lang="en-US" dirty="0" smtClean="0"/>
              <a:t>arge,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761323" y="4584700"/>
            <a:ext cx="2032000" cy="1648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(S,M,M,L,</a:t>
            </a:r>
            <a:r>
              <a:rPr lang="mr-IN" dirty="0" smtClean="0"/>
              <a:t>…</a:t>
            </a:r>
            <a:r>
              <a:rPr lang="en-US" dirty="0" smtClean="0"/>
              <a:t>, S)</a:t>
            </a:r>
          </a:p>
          <a:p>
            <a:pPr algn="ctr"/>
            <a:r>
              <a:rPr lang="en-US" dirty="0" smtClean="0"/>
              <a:t>(L,L,L,M,S</a:t>
            </a:r>
            <a:r>
              <a:rPr lang="mr-IN" dirty="0" smtClean="0"/>
              <a:t>…</a:t>
            </a:r>
            <a:r>
              <a:rPr lang="en-US" dirty="0" smtClean="0"/>
              <a:t>, M)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(M,M</a:t>
            </a:r>
            <a:r>
              <a:rPr lang="en-US" dirty="0" smtClean="0"/>
              <a:t> L,M,S, </a:t>
            </a:r>
            <a:r>
              <a:rPr lang="mr-IN" dirty="0" smtClean="0"/>
              <a:t>…</a:t>
            </a:r>
            <a:r>
              <a:rPr lang="en-US" dirty="0" smtClean="0"/>
              <a:t>, L)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438598" y="2447007"/>
            <a:ext cx="227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Bayesian Optimization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2"/>
          </p:cNvCxnSpPr>
          <p:nvPr/>
        </p:nvCxnSpPr>
        <p:spPr>
          <a:xfrm flipH="1">
            <a:off x="10243357" y="2816339"/>
            <a:ext cx="330744" cy="927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28664" y="295479"/>
            <a:ext cx="3699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Offline Step </a:t>
            </a:r>
            <a:r>
              <a:rPr lang="mr-IN" dirty="0" smtClean="0"/>
              <a:t>–</a:t>
            </a:r>
            <a:r>
              <a:rPr lang="en-US" dirty="0" smtClean="0"/>
              <a:t> Building a Lookup </a:t>
            </a:r>
            <a:r>
              <a:rPr lang="en-US" dirty="0"/>
              <a:t>T</a:t>
            </a:r>
            <a:r>
              <a:rPr lang="en-US" dirty="0" smtClean="0"/>
              <a:t>able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39454" y="4584700"/>
            <a:ext cx="3400265" cy="1766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4" idx="3"/>
          </p:cNvCxnSpPr>
          <p:nvPr/>
        </p:nvCxnSpPr>
        <p:spPr>
          <a:xfrm flipH="1">
            <a:off x="3739719" y="5468034"/>
            <a:ext cx="30216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806034" y="5056005"/>
            <a:ext cx="1344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39454" y="1406175"/>
            <a:ext cx="209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 Sequence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434709" y="4748018"/>
            <a:ext cx="594777" cy="30798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H(s)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029486" y="4748018"/>
            <a:ext cx="2604051" cy="30798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Chrj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start_pos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end_pos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60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697895" y="139069"/>
            <a:ext cx="454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Online Step </a:t>
            </a:r>
            <a:r>
              <a:rPr lang="mr-IN" dirty="0" smtClean="0"/>
              <a:t>–</a:t>
            </a:r>
            <a:r>
              <a:rPr lang="en-US" dirty="0" smtClean="0"/>
              <a:t> Rapid Sequencing &amp; Karyotyping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343434" y="5748822"/>
            <a:ext cx="3400265" cy="1009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388444" y="5854923"/>
            <a:ext cx="594777" cy="17607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H(s)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983221" y="5854923"/>
            <a:ext cx="2604051" cy="17607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Chrj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start_pos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end_pos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624262"/>
            <a:ext cx="2538663" cy="30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GATTACA</a:t>
            </a:r>
            <a:r>
              <a:rPr lang="mr-IN" dirty="0" smtClean="0"/>
              <a:t>…</a:t>
            </a:r>
            <a:r>
              <a:rPr lang="en-US" dirty="0" smtClean="0"/>
              <a:t>ACATTAG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5484" y="1254930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Sequence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9500" y="26416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sgRNA</a:t>
            </a:r>
            <a:endParaRPr lang="en-US" dirty="0"/>
          </a:p>
        </p:txBody>
      </p:sp>
      <p:sp>
        <p:nvSpPr>
          <p:cNvPr id="10" name="Diamond 9"/>
          <p:cNvSpPr/>
          <p:nvPr/>
        </p:nvSpPr>
        <p:spPr>
          <a:xfrm>
            <a:off x="4406900" y="1254930"/>
            <a:ext cx="1879600" cy="175600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In vitro</a:t>
            </a:r>
          </a:p>
          <a:p>
            <a:pPr algn="ctr"/>
            <a:r>
              <a:rPr lang="en-US" dirty="0" err="1"/>
              <a:t>n</a:t>
            </a:r>
            <a:r>
              <a:rPr lang="en-US" dirty="0" err="1" smtClean="0"/>
              <a:t>ano</a:t>
            </a:r>
            <a:endParaRPr lang="en-US" dirty="0" smtClean="0"/>
          </a:p>
          <a:p>
            <a:pPr algn="ctr"/>
            <a:r>
              <a:rPr lang="en-US" dirty="0" smtClean="0"/>
              <a:t>mapping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0" idx="3"/>
          </p:cNvCxnSpPr>
          <p:nvPr/>
        </p:nvCxnSpPr>
        <p:spPr>
          <a:xfrm flipV="1">
            <a:off x="6286500" y="2116283"/>
            <a:ext cx="1954947" cy="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" idx="3"/>
            <a:endCxn id="10" idx="1"/>
          </p:cNvCxnSpPr>
          <p:nvPr/>
        </p:nvCxnSpPr>
        <p:spPr>
          <a:xfrm>
            <a:off x="2767263" y="1774657"/>
            <a:ext cx="1639637" cy="35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</p:cNvCxnSpPr>
          <p:nvPr/>
        </p:nvCxnSpPr>
        <p:spPr>
          <a:xfrm flipV="1">
            <a:off x="1870101" y="2112513"/>
            <a:ext cx="2536799" cy="71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276135" y="1936341"/>
            <a:ext cx="3534865" cy="299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Lengths(</a:t>
            </a:r>
            <a:r>
              <a:rPr lang="en-US" dirty="0" smtClean="0"/>
              <a:t>GATTACA</a:t>
            </a:r>
            <a:r>
              <a:rPr lang="mr-IN" dirty="0" smtClean="0"/>
              <a:t>…</a:t>
            </a:r>
            <a:r>
              <a:rPr lang="en-US" dirty="0" smtClean="0"/>
              <a:t>ACATTAG)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613019" y="1555719"/>
            <a:ext cx="212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Sequence of Lengths</a:t>
            </a:r>
          </a:p>
        </p:txBody>
      </p:sp>
      <p:cxnSp>
        <p:nvCxnSpPr>
          <p:cNvPr id="42" name="Straight Arrow Connector 41"/>
          <p:cNvCxnSpPr>
            <a:endCxn id="43" idx="0"/>
          </p:cNvCxnSpPr>
          <p:nvPr/>
        </p:nvCxnSpPr>
        <p:spPr>
          <a:xfrm>
            <a:off x="9523949" y="2246120"/>
            <a:ext cx="21518" cy="1590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276135" y="3836585"/>
            <a:ext cx="2538663" cy="30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SMLLMSSL</a:t>
            </a:r>
            <a:r>
              <a:rPr lang="mr-IN" dirty="0" smtClean="0"/>
              <a:t>…</a:t>
            </a:r>
            <a:r>
              <a:rPr lang="en-US" dirty="0" smtClean="0"/>
              <a:t>MSSLSMS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545465" y="2536768"/>
            <a:ext cx="121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Translation</a:t>
            </a:r>
          </a:p>
        </p:txBody>
      </p:sp>
      <p:cxnSp>
        <p:nvCxnSpPr>
          <p:cNvPr id="47" name="Straight Arrow Connector 46"/>
          <p:cNvCxnSpPr>
            <a:stCxn id="43" idx="1"/>
          </p:cNvCxnSpPr>
          <p:nvPr/>
        </p:nvCxnSpPr>
        <p:spPr>
          <a:xfrm flipH="1">
            <a:off x="6934200" y="3986980"/>
            <a:ext cx="1341935" cy="32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77733" y="3740813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Chunk Into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mers</a:t>
            </a:r>
            <a:endParaRPr lang="en-US" dirty="0" smtClean="0"/>
          </a:p>
        </p:txBody>
      </p:sp>
      <p:sp>
        <p:nvSpPr>
          <p:cNvPr id="49" name="Rounded Rectangle 48"/>
          <p:cNvSpPr/>
          <p:nvPr/>
        </p:nvSpPr>
        <p:spPr>
          <a:xfrm>
            <a:off x="4879392" y="4235134"/>
            <a:ext cx="2180555" cy="1282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SMLL</a:t>
            </a:r>
            <a:br>
              <a:rPr lang="en-US" dirty="0" smtClean="0"/>
            </a:br>
            <a:r>
              <a:rPr lang="en-US" dirty="0" smtClean="0"/>
              <a:t>      MLLM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          LLMS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101353" y="5338251"/>
            <a:ext cx="1216188" cy="51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76618" y="5050541"/>
            <a:ext cx="363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k-</a:t>
            </a:r>
            <a:r>
              <a:rPr lang="en-US" dirty="0" err="1" smtClean="0"/>
              <a:t>mers</a:t>
            </a:r>
            <a:r>
              <a:rPr lang="en-US" dirty="0" smtClean="0"/>
              <a:t> in precomputed table</a:t>
            </a:r>
          </a:p>
        </p:txBody>
      </p:sp>
      <p:cxnSp>
        <p:nvCxnSpPr>
          <p:cNvPr id="58" name="Straight Arrow Connector 57"/>
          <p:cNvCxnSpPr>
            <a:stCxn id="22" idx="1"/>
          </p:cNvCxnSpPr>
          <p:nvPr/>
        </p:nvCxnSpPr>
        <p:spPr>
          <a:xfrm flipH="1" flipV="1">
            <a:off x="4406900" y="6252361"/>
            <a:ext cx="3936534" cy="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2438400" y="5595060"/>
            <a:ext cx="1968500" cy="103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Candidate Sequences/</a:t>
            </a:r>
          </a:p>
          <a:p>
            <a:pPr algn="ctr"/>
            <a:r>
              <a:rPr lang="en-US" dirty="0" smtClean="0"/>
              <a:t>Karyotypes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3" idx="0"/>
          </p:cNvCxnSpPr>
          <p:nvPr/>
        </p:nvCxnSpPr>
        <p:spPr>
          <a:xfrm flipH="1" flipV="1">
            <a:off x="1870102" y="4533901"/>
            <a:ext cx="1552548" cy="106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83865" y="3911563"/>
            <a:ext cx="270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Sequence selection</a:t>
            </a:r>
            <a:r>
              <a:rPr lang="en-US" smtClean="0"/>
              <a:t>, </a:t>
            </a:r>
          </a:p>
          <a:p>
            <a:r>
              <a:rPr lang="en-US" dirty="0" smtClean="0"/>
              <a:t>post-processing, &amp;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133</Words>
  <Application>Microsoft Macintosh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Bannon</dc:creator>
  <cp:lastModifiedBy>James Bannon</cp:lastModifiedBy>
  <cp:revision>8</cp:revision>
  <cp:lastPrinted>2017-12-29T16:28:25Z</cp:lastPrinted>
  <dcterms:created xsi:type="dcterms:W3CDTF">2017-12-29T04:08:10Z</dcterms:created>
  <dcterms:modified xsi:type="dcterms:W3CDTF">2017-12-29T16:51:12Z</dcterms:modified>
</cp:coreProperties>
</file>