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35CEB0-C19E-4BEF-8585-0B19F61639F4}">
  <a:tblStyle styleId="{3935CEB0-C19E-4BEF-8585-0B19F61639F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0.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0.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0.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2.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2.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3.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5.png"/><Relationship Id="rId5" Type="http://schemas.openxmlformats.org/officeDocument/2006/relationships/image" Target="../media/image14.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8.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8.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9.png"/><Relationship Id="rId4" Type="http://schemas.openxmlformats.org/officeDocument/2006/relationships/image" Target="../media/image1.jpg"/><Relationship Id="rId5" Type="http://schemas.openxmlformats.org/officeDocument/2006/relationships/image" Target="../media/image2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2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2.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{3935CEB0-C19E-4BEF-8585-0B19F61639F4}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{3935CEB0-C19E-4BEF-8585-0B19F61639F4}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{3935CEB0-C19E-4BEF-8585-0B19F61639F4}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{3935CEB0-C19E-4BEF-8585-0B19F61639F4}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{3935CEB0-C19E-4BEF-8585-0B19F61639F4}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