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73" r:id="rId4"/>
    <p:sldId id="269" r:id="rId5"/>
    <p:sldId id="282" r:id="rId6"/>
    <p:sldId id="274" r:id="rId7"/>
    <p:sldId id="283" r:id="rId8"/>
    <p:sldId id="275" r:id="rId9"/>
    <p:sldId id="28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C4BC-9F15-4AFA-ADA2-B77C47F8CBD0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EEE5-C3E1-403B-A9C9-6FC9389FEE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9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4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Career </a:t>
            </a:r>
            <a:r>
              <a:rPr lang="it-IT" dirty="0" err="1"/>
              <a:t>choices</a:t>
            </a:r>
            <a:r>
              <a:rPr lang="it-IT" dirty="0"/>
              <a:t> agents can make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/ anticipate a future </a:t>
            </a:r>
            <a:r>
              <a:rPr lang="it-IT" dirty="0" err="1"/>
              <a:t>driven</a:t>
            </a:r>
            <a:r>
              <a:rPr lang="it-IT" dirty="0"/>
              <a:t> by Automation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69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72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8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39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4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18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0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55" y="3109784"/>
            <a:ext cx="9144000" cy="2387600"/>
          </a:xfrm>
          <a:solidFill>
            <a:schemeClr val="tx1"/>
          </a:solidFill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4437"/>
            <a:ext cx="9144000" cy="1655762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1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476" y="778501"/>
            <a:ext cx="7081048" cy="2127380"/>
          </a:xfrm>
        </p:spPr>
        <p:txBody>
          <a:bodyPr>
            <a:normAutofit/>
          </a:bodyPr>
          <a:lstStyle/>
          <a:p>
            <a:r>
              <a:rPr lang="en-GB" sz="2800" dirty="0"/>
              <a:t>Ecommerce Data Dashboard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716631D-B48B-464D-B9DA-D047C42B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9132C4-C941-45D2-A777-C48D3D85DDBC}"/>
              </a:ext>
            </a:extLst>
          </p:cNvPr>
          <p:cNvSpPr txBox="1">
            <a:spLocks/>
          </p:cNvSpPr>
          <p:nvPr/>
        </p:nvSpPr>
        <p:spPr>
          <a:xfrm>
            <a:off x="3630507" y="5756477"/>
            <a:ext cx="5058020" cy="7834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Sirus Baladi &amp; Jimmy </a:t>
            </a:r>
            <a:r>
              <a:rPr lang="en-GB" sz="2000" dirty="0" err="1"/>
              <a:t>Baranello</a:t>
            </a:r>
            <a:endParaRPr lang="en-GB" sz="20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E23F9D-FBE2-406D-B499-13CEFA668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051050"/>
            <a:ext cx="6502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7905" y="2788024"/>
            <a:ext cx="4114589" cy="1081585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3560E5F-2D11-45EA-8DD3-83C5A45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455" y="431878"/>
            <a:ext cx="3863789" cy="56626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Presentation</a:t>
            </a:r>
            <a:r>
              <a:rPr lang="en-GB" sz="3200" dirty="0"/>
              <a:t> </a:t>
            </a:r>
            <a:r>
              <a:rPr lang="en-GB" sz="2800" dirty="0"/>
              <a:t>Outline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35150" y="3588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32549" y="1671030"/>
            <a:ext cx="975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User-case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Database Design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E-R Model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Participation and key 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Queries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UI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User interaction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Queries output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Attention to details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lvl="2"/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4F67BA0-E678-4FAF-9157-DAB6BFEA5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5553" y="1636113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link between the legalization of abortion and future crime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Centralized dashboard for quick data overview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For Ecommerce owners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55" y="4008910"/>
            <a:ext cx="2038350" cy="33337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A27E88C-A3B4-4A13-B0C6-EE9F6180B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307AFFE-01DD-4A07-A582-796C95223127}"/>
              </a:ext>
            </a:extLst>
          </p:cNvPr>
          <p:cNvSpPr txBox="1">
            <a:spLocks/>
          </p:cNvSpPr>
          <p:nvPr/>
        </p:nvSpPr>
        <p:spPr>
          <a:xfrm>
            <a:off x="1628391" y="834872"/>
            <a:ext cx="6407878" cy="566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/>
              <a:t>User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D9E6D-F80C-44F2-A386-A34568B5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55" y="4312787"/>
            <a:ext cx="5924550" cy="911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90D6C-A326-4A4D-84C5-C435D50A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67" y="5371597"/>
            <a:ext cx="9512742" cy="97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31A93-A7D0-424B-AD02-E25879D3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67" y="4955577"/>
            <a:ext cx="3045267" cy="4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082" y="2151726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ER-Model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7 entity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5 relationship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20 attributes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72967-D5D0-2347-B54B-76D588EA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42" y="86139"/>
            <a:ext cx="6865246" cy="66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0212" y="1638443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Participation &amp;</a:t>
            </a:r>
          </a:p>
          <a:p>
            <a:r>
              <a:rPr lang="en-GB" sz="3200" dirty="0">
                <a:solidFill>
                  <a:schemeClr val="bg1"/>
                </a:solidFill>
              </a:rPr>
              <a:t>Key Constraints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F7216-5A50-4A7C-99CC-8EB6CB60C2C8}"/>
              </a:ext>
            </a:extLst>
          </p:cNvPr>
          <p:cNvSpPr txBox="1"/>
          <p:nvPr/>
        </p:nvSpPr>
        <p:spPr>
          <a:xfrm>
            <a:off x="314741" y="3601140"/>
            <a:ext cx="97536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Product - produces - transaction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Inventory - Manage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Stock - Product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343C7-D466-5B40-ACEB-F01CC06D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42" y="86139"/>
            <a:ext cx="6865246" cy="66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6F6A4-CA67-4F50-8972-CAB5CA10BB02}"/>
              </a:ext>
            </a:extLst>
          </p:cNvPr>
          <p:cNvSpPr txBox="1"/>
          <p:nvPr/>
        </p:nvSpPr>
        <p:spPr>
          <a:xfrm>
            <a:off x="718932" y="1671536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Use of joins and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16 Tables Joined &amp; 2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5104E-42BC-4C0A-912C-F34A297E6CF7}"/>
              </a:ext>
            </a:extLst>
          </p:cNvPr>
          <p:cNvSpPr txBox="1"/>
          <p:nvPr/>
        </p:nvSpPr>
        <p:spPr>
          <a:xfrm>
            <a:off x="718932" y="3429000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Examples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Total Sales By Date &amp; Seller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2 tables joined and a GROUP BY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Best Selling Products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4 joined a group by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9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User interaction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Date selection </a:t>
            </a:r>
          </a:p>
          <a:p>
            <a:r>
              <a:rPr lang="en-GB" sz="3200" dirty="0">
                <a:solidFill>
                  <a:schemeClr val="bg1"/>
                </a:solidFill>
              </a:rPr>
              <a:t>Drop downs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C4883-5B19-4689-895A-B0BED853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13" y="1294755"/>
            <a:ext cx="2971379" cy="3171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65009-F09E-4C5D-A8F8-8E083014B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95"/>
          <a:stretch/>
        </p:blipFill>
        <p:spPr>
          <a:xfrm>
            <a:off x="7826791" y="2880350"/>
            <a:ext cx="2542436" cy="272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11CE6-BC43-44AC-9E47-7D37F07A6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61" y="3687317"/>
            <a:ext cx="4749579" cy="27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Tables</a:t>
            </a:r>
          </a:p>
          <a:p>
            <a:r>
              <a:rPr lang="en-GB" sz="3200" dirty="0">
                <a:solidFill>
                  <a:schemeClr val="bg1"/>
                </a:solidFill>
              </a:rPr>
              <a:t>Text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E339A-A68B-4BC5-8C2E-2BC28AE57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18" y="1799469"/>
            <a:ext cx="6650562" cy="230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8B28E8-4809-4D41-B5E2-527994D61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" y="4292615"/>
            <a:ext cx="8117522" cy="22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Attention to details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56" y="3142709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Example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FA329F-BDDF-4113-8908-9A89B5CF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6" y="1705517"/>
            <a:ext cx="7981948" cy="143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90071-52D6-4F29-B4D3-8CB6C9705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6" y="3429000"/>
            <a:ext cx="7915618" cy="134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6CAE4-EAD8-4EB1-B8FE-12847AFC9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283"/>
          <a:stretch/>
        </p:blipFill>
        <p:spPr>
          <a:xfrm>
            <a:off x="3590926" y="4972129"/>
            <a:ext cx="7864024" cy="16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210</Words>
  <Application>Microsoft Macintosh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Database Design</vt:lpstr>
      <vt:lpstr>Database Design</vt:lpstr>
      <vt:lpstr>Queries </vt:lpstr>
      <vt:lpstr>User interaction </vt:lpstr>
      <vt:lpstr>Queries Output</vt:lpstr>
      <vt:lpstr>Attention to details </vt:lpstr>
      <vt:lpstr>Thank you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A</dc:creator>
  <cp:lastModifiedBy>Jimmy Baranello</cp:lastModifiedBy>
  <cp:revision>88</cp:revision>
  <dcterms:created xsi:type="dcterms:W3CDTF">2020-02-25T17:09:13Z</dcterms:created>
  <dcterms:modified xsi:type="dcterms:W3CDTF">2021-12-12T17:09:23Z</dcterms:modified>
</cp:coreProperties>
</file>