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46a908cff_4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46a908cff_4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3149c78c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3149c78c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46a908cff_4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46a908cff_4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46a908cff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46a908cff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46a908cff_4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46a908cff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6a908cff_4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46a908cff_4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46a908cff_4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46a908cff_4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46a908cff_4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46a908cff_4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46a908cff_4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46a908cff_4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b992a9be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b992a9be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b992a9be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b992a9be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mkechinov/ecommerce-behavior-data-from-multi-category-store" TargetMode="External"/><Relationship Id="rId4" Type="http://schemas.openxmlformats.org/officeDocument/2006/relationships/hyperlink" Target="https://github.com/jbarba2/CIS-4560-GROUP-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eCommerce Behavior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770950"/>
            <a:ext cx="50175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5"/>
              <a:t>G</a:t>
            </a:r>
            <a:r>
              <a:rPr lang="en" sz="1535"/>
              <a:t>roup </a:t>
            </a:r>
            <a:r>
              <a:rPr lang="en" sz="1535"/>
              <a:t>4</a:t>
            </a:r>
            <a:endParaRPr sz="1535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Jesus Barba, Lawrence Cho, Heriberto Corona, Luis Rodriguez, Freddy Romero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600" y="302604"/>
            <a:ext cx="5384052" cy="11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</a:t>
            </a:r>
            <a:endParaRPr sz="3000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1097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had trouble loading the data to Hadoop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Eventually we use the SCP command to upload the data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data did not have any Geo-spatial visualization, so we used Time/Tempo visualization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200" y="2571474"/>
            <a:ext cx="5943600" cy="1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Wide variety of brands and item types that contribute to this dataset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Electronics are the most popular item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Apple is the top brand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tend to view items or put them in their shopping cart rather than buying them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can infer that people could be window shopping, waiting for a sales, or just be low in cash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https://www.kaggle.com/datasets/mkechinov/ecommerce-behavior-data-from-multi-category-store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https://github.com/jbarba2/CIS-4560-GROUP-4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16150"/>
            <a:ext cx="765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shows the eCommerce behavior data from a multi-category store.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Dataset retrieved from Kaggle by Michael Kechinov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Data retrieved from Open CDP Project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Shows the purchasing power from consumers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Involves Hadoop and Beeline to contain and analyze the eCommerce dataset.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dataset was chosen because we are daily consumers. We want to see which items are the most popular and if we can relate to them in any way.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is this dataset important?</a:t>
            </a:r>
            <a:endParaRPr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993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Businesses can see which products are the most popular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Benefit new businesses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Create a niche product or follow a current trend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Seeing a trending in time can show when businesses want to release their products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Rather sell in prime time rather rather than inactive time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See if the eCommerce site is performing well overall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Help create reports to share to their investors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Flowchart</a:t>
            </a:r>
            <a:endParaRPr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66950" y="1567550"/>
            <a:ext cx="410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Diagram on the right shows the outline of the process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Since the data was downloaded as a .csv file, it removes the step of creating a smaller portion of the data and exporting it</a:t>
            </a:r>
            <a:endParaRPr sz="16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175" y="1450875"/>
            <a:ext cx="4069426" cy="314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Cleaning</a:t>
            </a:r>
            <a:endParaRPr sz="30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dataset did not need any data cleaning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data was already organized and labeled appropriately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There were a few missing values, but this can be ignored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This makes sense because the dataset is focused on eCommerce behavior, so it is possible that consumers just visited the online shopping </a:t>
            </a:r>
            <a:r>
              <a:rPr lang="en" sz="1500"/>
              <a:t>website</a:t>
            </a:r>
            <a:r>
              <a:rPr lang="en" sz="1500"/>
              <a:t> and did not interact with it.</a:t>
            </a:r>
            <a:endParaRPr sz="15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3012800"/>
            <a:ext cx="25717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Specifications</a:t>
            </a:r>
            <a:endParaRPr sz="30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Contains 5.5 GB of data within October 2019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table below shows the specifications for Oracle cluster and Hadoop specification for this project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075" y="2032700"/>
            <a:ext cx="4255850" cy="25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Analysis/Visualization</a:t>
            </a:r>
            <a:endParaRPr sz="30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475" y="1237100"/>
            <a:ext cx="219707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1443275" y="1307850"/>
            <a:ext cx="3268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on the right shows the top 4 brands with the highest sum of price per device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does not mean that the sum is the amount of items purchased in total, but includes all the interactions that consumers did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Purchasing and viewing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Data Analysis/Visualization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13" y="1307850"/>
            <a:ext cx="502386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Visualization</a:t>
            </a:r>
            <a:endParaRPr sz="300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425" y="1092150"/>
            <a:ext cx="7368301" cy="39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