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a46a908cff_4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a46a908cff_4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3149c78cf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3149c78cf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a46a908cff_4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a46a908cff_4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a46a908cff_4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a46a908cff_4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a46a908cff_4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a46a908cff_4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a46a908cff_4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a46a908cff_4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a46a908cff_4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a46a908cff_4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a46a908cff_4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a46a908cff_4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a46a908cff_4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a46a908cff_4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ab992a9bea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ab992a9bea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ab992a9bea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ab992a9bea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kaggle.com/datasets/mkechinov/ecommerce-behavior-data-from-multi-category-store" TargetMode="External"/><Relationship Id="rId4" Type="http://schemas.openxmlformats.org/officeDocument/2006/relationships/hyperlink" Target="https://github.com/jbarba2/CIS-4560-GROUP-4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eCommerce Behavior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537150" y="3770950"/>
            <a:ext cx="5017500" cy="6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35"/>
              <a:t>G</a:t>
            </a:r>
            <a:r>
              <a:rPr lang="en" sz="1535"/>
              <a:t>roup </a:t>
            </a:r>
            <a:r>
              <a:rPr lang="en" sz="1535"/>
              <a:t>4</a:t>
            </a:r>
            <a:endParaRPr sz="1535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Jesus Barba, Lawrence Cho, Heriberto Corona, Luis Rodriguez, Freddy Romero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0600" y="302604"/>
            <a:ext cx="5384052" cy="11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Challenges</a:t>
            </a:r>
            <a:endParaRPr sz="3000"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1210975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had trouble loading the data to Hadoop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Eventually we use the SCP command to upload the data 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Our data did not have any Geo-spatial visualization, so we used Time/Tempo visualization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6200" y="2571474"/>
            <a:ext cx="5943600" cy="134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Conclusion</a:t>
            </a:r>
            <a:endParaRPr sz="3000"/>
          </a:p>
        </p:txBody>
      </p:sp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Wide variety of brands and item types that contribute to this dataset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Electronics are the most popular item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Apple is the top brand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People tend to view items or put them in their shopping cart rather than buying them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We can infer that people could be window shopping, waiting for a sales, or just be low in cash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References</a:t>
            </a:r>
            <a:endParaRPr sz="3000"/>
          </a:p>
        </p:txBody>
      </p:sp>
      <p:sp>
        <p:nvSpPr>
          <p:cNvPr id="207" name="Google Shape;207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latin typeface="Arial"/>
                <a:ea typeface="Arial"/>
                <a:cs typeface="Arial"/>
                <a:sym typeface="Arial"/>
                <a:hlinkClick r:id="rId3"/>
              </a:rPr>
              <a:t>https://www.kaggle.com/datasets/mkechinov/ecommerce-behavior-data-from-multi-category-store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https://github.com/jbarba2/CIS-4560-GROUP-4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Introduction</a:t>
            </a:r>
            <a:endParaRPr sz="3000"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116150"/>
            <a:ext cx="7654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dataset shows the eCommerce behavior data from a multi-category store.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Dataset retrieved from Kaggle by Michael Kechinov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Data retrieved from Open CDP Project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Shows the purchasing power from consumers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Involves Hadoop and Beeline to contain and analyze the eCommerce dataset.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dataset was chosen because we are daily consumers. We want to see which items are the most popular and if we can relate to them in any way.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Why is this dataset important?</a:t>
            </a:r>
            <a:endParaRPr sz="3000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993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Businesses can see which products are the most popular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Benefit new businesses</a:t>
            </a:r>
            <a:endParaRPr sz="1700"/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Create a niche product or follow a current trend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Seeing a trending in time can show when businesses want to release their products</a:t>
            </a:r>
            <a:endParaRPr sz="1700"/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Rather sell in prime time rather rather than inactive time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See if the eCommerce site is performing well overall</a:t>
            </a:r>
            <a:endParaRPr sz="1700"/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Help create reports to share to their investors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Implementation Flowchart</a:t>
            </a:r>
            <a:endParaRPr sz="3000"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466950" y="1567550"/>
            <a:ext cx="4105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Diagram on the right shows the outline of the process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Since the data was downloaded as a .csv file, it removes the step of creating a smaller portion of the data and exporting it</a:t>
            </a:r>
            <a:endParaRPr sz="1600"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7175" y="1450875"/>
            <a:ext cx="4069426" cy="3144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Cleaning</a:t>
            </a:r>
            <a:endParaRPr sz="3000"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dataset did not need any data cleaning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The data was already organized and labeled appropriately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There were a few missing values, but this can be ignored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This makes sense because the dataset is focused on eCommerce behavior, so it is possible that consumers just visited the online shopping </a:t>
            </a:r>
            <a:r>
              <a:rPr lang="en" sz="1500"/>
              <a:t>website</a:t>
            </a:r>
            <a:r>
              <a:rPr lang="en" sz="1500"/>
              <a:t> and did not interact with it.</a:t>
            </a:r>
            <a:endParaRPr sz="1500"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50" y="3012800"/>
            <a:ext cx="257175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Specifications</a:t>
            </a:r>
            <a:endParaRPr sz="3000"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500"/>
              <a:t>Contains 5.5 GB of data within October 2019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table below shows the specifications for Oracle cluster and Hadoop specification for this project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075" y="2032700"/>
            <a:ext cx="4255850" cy="250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Analysis/Visualization</a:t>
            </a:r>
            <a:endParaRPr sz="3000"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6984" y="1276625"/>
            <a:ext cx="1757766" cy="349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1523" y="1276625"/>
            <a:ext cx="3376775" cy="349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Data Analysis/Visualization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60"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9026" y="1189687"/>
            <a:ext cx="5595851" cy="366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Time Visualization</a:t>
            </a:r>
            <a:endParaRPr sz="3000"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