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462" r:id="rId6"/>
    <p:sldId id="259" r:id="rId7"/>
    <p:sldId id="2463" r:id="rId8"/>
    <p:sldId id="2433" r:id="rId9"/>
    <p:sldId id="2464" r:id="rId10"/>
    <p:sldId id="2465" r:id="rId11"/>
    <p:sldId id="2466" r:id="rId12"/>
    <p:sldId id="2467" r:id="rId13"/>
    <p:sldId id="2468" r:id="rId14"/>
    <p:sldId id="2469" r:id="rId15"/>
    <p:sldId id="2470" r:id="rId16"/>
    <p:sldId id="2471" r:id="rId17"/>
    <p:sldId id="2472" r:id="rId18"/>
    <p:sldId id="24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48" y="21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49B7F-8E0C-4801-8671-494EC7FC669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2E8EE42-C0E4-4456-8617-3179546FEF6D}">
      <dgm:prSet/>
      <dgm:spPr/>
      <dgm:t>
        <a:bodyPr/>
        <a:lstStyle/>
        <a:p>
          <a:r>
            <a:rPr lang="hr-HR"/>
            <a:t>Redovito ažuriranje</a:t>
          </a:r>
          <a:endParaRPr lang="en-US"/>
        </a:p>
      </dgm:t>
    </dgm:pt>
    <dgm:pt modelId="{C71B82A7-2E49-4188-99AC-B0364932B239}" type="parTrans" cxnId="{3B67C3C1-BB56-4896-850E-BC108ED78809}">
      <dgm:prSet/>
      <dgm:spPr/>
      <dgm:t>
        <a:bodyPr/>
        <a:lstStyle/>
        <a:p>
          <a:endParaRPr lang="en-US"/>
        </a:p>
      </dgm:t>
    </dgm:pt>
    <dgm:pt modelId="{B7747202-056A-4AC1-B827-5CFFC321800F}" type="sibTrans" cxnId="{3B67C3C1-BB56-4896-850E-BC108ED78809}">
      <dgm:prSet/>
      <dgm:spPr/>
      <dgm:t>
        <a:bodyPr/>
        <a:lstStyle/>
        <a:p>
          <a:endParaRPr lang="en-US"/>
        </a:p>
      </dgm:t>
    </dgm:pt>
    <dgm:pt modelId="{933FCC14-029F-4BB0-8EBC-532A546DA0FD}">
      <dgm:prSet/>
      <dgm:spPr/>
      <dgm:t>
        <a:bodyPr/>
        <a:lstStyle/>
        <a:p>
          <a:r>
            <a:rPr lang="hr-HR"/>
            <a:t>Upotreba snažne lozinke</a:t>
          </a:r>
          <a:endParaRPr lang="en-US"/>
        </a:p>
      </dgm:t>
    </dgm:pt>
    <dgm:pt modelId="{CD926001-CA49-44AD-9065-E1EF5A860AB6}" type="parTrans" cxnId="{B2DE5385-9BC5-4B11-BC7A-59051AB848E9}">
      <dgm:prSet/>
      <dgm:spPr/>
      <dgm:t>
        <a:bodyPr/>
        <a:lstStyle/>
        <a:p>
          <a:endParaRPr lang="en-US"/>
        </a:p>
      </dgm:t>
    </dgm:pt>
    <dgm:pt modelId="{081D7C17-42E7-4602-BEFE-C5CAAE7789AE}" type="sibTrans" cxnId="{B2DE5385-9BC5-4B11-BC7A-59051AB848E9}">
      <dgm:prSet/>
      <dgm:spPr/>
      <dgm:t>
        <a:bodyPr/>
        <a:lstStyle/>
        <a:p>
          <a:endParaRPr lang="en-US"/>
        </a:p>
      </dgm:t>
    </dgm:pt>
    <dgm:pt modelId="{548EA2CF-074F-44F7-B52A-6303B32DB507}">
      <dgm:prSet/>
      <dgm:spPr/>
      <dgm:t>
        <a:bodyPr/>
        <a:lstStyle/>
        <a:p>
          <a:r>
            <a:rPr lang="hr-HR"/>
            <a:t>Dvofaktorska provjera</a:t>
          </a:r>
          <a:endParaRPr lang="en-US"/>
        </a:p>
      </dgm:t>
    </dgm:pt>
    <dgm:pt modelId="{2FF6EC66-F59F-4E2C-B201-5FDC5DF87AB2}" type="parTrans" cxnId="{AC926A4F-27AE-4E47-BA77-DA6A1EF97F08}">
      <dgm:prSet/>
      <dgm:spPr/>
      <dgm:t>
        <a:bodyPr/>
        <a:lstStyle/>
        <a:p>
          <a:endParaRPr lang="en-US"/>
        </a:p>
      </dgm:t>
    </dgm:pt>
    <dgm:pt modelId="{AAA2E9E6-7D74-4E11-8EB5-BFE7772F1EBB}" type="sibTrans" cxnId="{AC926A4F-27AE-4E47-BA77-DA6A1EF97F08}">
      <dgm:prSet/>
      <dgm:spPr/>
      <dgm:t>
        <a:bodyPr/>
        <a:lstStyle/>
        <a:p>
          <a:endParaRPr lang="en-US"/>
        </a:p>
      </dgm:t>
    </dgm:pt>
    <dgm:pt modelId="{8DB6AC23-591F-4C80-9736-1A9DE98D1217}">
      <dgm:prSet/>
      <dgm:spPr/>
      <dgm:t>
        <a:bodyPr/>
        <a:lstStyle/>
        <a:p>
          <a:r>
            <a:rPr lang="hr-HR"/>
            <a:t>Kontrola postavki privatnosti</a:t>
          </a:r>
          <a:endParaRPr lang="en-US"/>
        </a:p>
      </dgm:t>
    </dgm:pt>
    <dgm:pt modelId="{7E209ED4-236D-4311-BF02-E4A1E81F36E4}" type="parTrans" cxnId="{43798968-AF12-4EC1-9F77-1149AC8ED4CD}">
      <dgm:prSet/>
      <dgm:spPr/>
      <dgm:t>
        <a:bodyPr/>
        <a:lstStyle/>
        <a:p>
          <a:endParaRPr lang="en-US"/>
        </a:p>
      </dgm:t>
    </dgm:pt>
    <dgm:pt modelId="{9DE6A582-9E48-499E-9CFF-B762D96AD101}" type="sibTrans" cxnId="{43798968-AF12-4EC1-9F77-1149AC8ED4CD}">
      <dgm:prSet/>
      <dgm:spPr/>
      <dgm:t>
        <a:bodyPr/>
        <a:lstStyle/>
        <a:p>
          <a:endParaRPr lang="en-US"/>
        </a:p>
      </dgm:t>
    </dgm:pt>
    <dgm:pt modelId="{8ED96CCF-5D65-49A3-9AF9-1DE9EEC525EF}">
      <dgm:prSet/>
      <dgm:spPr/>
      <dgm:t>
        <a:bodyPr/>
        <a:lstStyle/>
        <a:p>
          <a:r>
            <a:rPr lang="hr-HR"/>
            <a:t>Privatni način rada</a:t>
          </a:r>
          <a:endParaRPr lang="en-US"/>
        </a:p>
      </dgm:t>
    </dgm:pt>
    <dgm:pt modelId="{26CFD578-F7D7-46E5-957C-BA848A9AC77B}" type="parTrans" cxnId="{BB51CD66-8703-4E60-95E5-190B6A767FAE}">
      <dgm:prSet/>
      <dgm:spPr/>
      <dgm:t>
        <a:bodyPr/>
        <a:lstStyle/>
        <a:p>
          <a:endParaRPr lang="en-US"/>
        </a:p>
      </dgm:t>
    </dgm:pt>
    <dgm:pt modelId="{D3A92E53-95D0-485F-8CC4-D1D719C4A4FC}" type="sibTrans" cxnId="{BB51CD66-8703-4E60-95E5-190B6A767FAE}">
      <dgm:prSet/>
      <dgm:spPr/>
      <dgm:t>
        <a:bodyPr/>
        <a:lstStyle/>
        <a:p>
          <a:endParaRPr lang="en-US"/>
        </a:p>
      </dgm:t>
    </dgm:pt>
    <dgm:pt modelId="{C44489CD-2806-42E4-A5C6-2F5D74EBF0DE}">
      <dgm:prSet/>
      <dgm:spPr/>
      <dgm:t>
        <a:bodyPr/>
        <a:lstStyle/>
        <a:p>
          <a:r>
            <a:rPr lang="hr-HR"/>
            <a:t>Provjera proširenja</a:t>
          </a:r>
          <a:endParaRPr lang="en-US"/>
        </a:p>
      </dgm:t>
    </dgm:pt>
    <dgm:pt modelId="{417EC8C6-A113-4C86-B38E-B0D31E6838F0}" type="parTrans" cxnId="{40551DA4-8504-46CB-8200-38ABEC3EEE8E}">
      <dgm:prSet/>
      <dgm:spPr/>
      <dgm:t>
        <a:bodyPr/>
        <a:lstStyle/>
        <a:p>
          <a:endParaRPr lang="en-US"/>
        </a:p>
      </dgm:t>
    </dgm:pt>
    <dgm:pt modelId="{85C7FDD6-F04E-4D5A-89F0-29259564D18F}" type="sibTrans" cxnId="{40551DA4-8504-46CB-8200-38ABEC3EEE8E}">
      <dgm:prSet/>
      <dgm:spPr/>
      <dgm:t>
        <a:bodyPr/>
        <a:lstStyle/>
        <a:p>
          <a:endParaRPr lang="en-US"/>
        </a:p>
      </dgm:t>
    </dgm:pt>
    <dgm:pt modelId="{8F7D83CD-3D06-45F0-B39C-F10C1D4A20FD}">
      <dgm:prSet/>
      <dgm:spPr/>
      <dgm:t>
        <a:bodyPr/>
        <a:lstStyle/>
        <a:p>
          <a:r>
            <a:rPr lang="hr-HR"/>
            <a:t>Korištenje sigurnih mreža i VPN-a</a:t>
          </a:r>
          <a:endParaRPr lang="en-US"/>
        </a:p>
      </dgm:t>
    </dgm:pt>
    <dgm:pt modelId="{B055B488-AE72-44D0-B2C9-FF3D769D5067}" type="parTrans" cxnId="{A8C39C07-BFF3-4E6F-BD35-F167E42E8C89}">
      <dgm:prSet/>
      <dgm:spPr/>
      <dgm:t>
        <a:bodyPr/>
        <a:lstStyle/>
        <a:p>
          <a:endParaRPr lang="en-US"/>
        </a:p>
      </dgm:t>
    </dgm:pt>
    <dgm:pt modelId="{00AE2651-88DB-441E-8BCE-E54119BF1CB9}" type="sibTrans" cxnId="{A8C39C07-BFF3-4E6F-BD35-F167E42E8C89}">
      <dgm:prSet/>
      <dgm:spPr/>
      <dgm:t>
        <a:bodyPr/>
        <a:lstStyle/>
        <a:p>
          <a:endParaRPr lang="en-US"/>
        </a:p>
      </dgm:t>
    </dgm:pt>
    <dgm:pt modelId="{9FB0038D-FC10-4DB6-B73B-BE7F457296D6}">
      <dgm:prSet/>
      <dgm:spPr/>
      <dgm:t>
        <a:bodyPr/>
        <a:lstStyle/>
        <a:p>
          <a:r>
            <a:rPr lang="hr-HR"/>
            <a:t>Provjera sigurnosti web stranica</a:t>
          </a:r>
          <a:endParaRPr lang="en-US"/>
        </a:p>
      </dgm:t>
    </dgm:pt>
    <dgm:pt modelId="{6ED7911C-1F84-4EA2-A350-22C82053B674}" type="parTrans" cxnId="{28A99D9D-2B7E-4C70-99BD-6D0F889843DF}">
      <dgm:prSet/>
      <dgm:spPr/>
      <dgm:t>
        <a:bodyPr/>
        <a:lstStyle/>
        <a:p>
          <a:endParaRPr lang="en-US"/>
        </a:p>
      </dgm:t>
    </dgm:pt>
    <dgm:pt modelId="{0761143C-196E-444B-9A1A-BDFB3382BB57}" type="sibTrans" cxnId="{28A99D9D-2B7E-4C70-99BD-6D0F889843DF}">
      <dgm:prSet/>
      <dgm:spPr/>
      <dgm:t>
        <a:bodyPr/>
        <a:lstStyle/>
        <a:p>
          <a:endParaRPr lang="en-US"/>
        </a:p>
      </dgm:t>
    </dgm:pt>
    <dgm:pt modelId="{9E249001-70E5-486D-8735-2FE34F51E6BC}" type="pres">
      <dgm:prSet presAssocID="{C7F49B7F-8E0C-4801-8671-494EC7FC6692}" presName="linear" presStyleCnt="0">
        <dgm:presLayoutVars>
          <dgm:animLvl val="lvl"/>
          <dgm:resizeHandles val="exact"/>
        </dgm:presLayoutVars>
      </dgm:prSet>
      <dgm:spPr/>
    </dgm:pt>
    <dgm:pt modelId="{FD0E127B-67D4-4B1B-9416-A23ABFF10E04}" type="pres">
      <dgm:prSet presAssocID="{E2E8EE42-C0E4-4456-8617-3179546FEF6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1435711-AAA4-4EEC-AAD0-7F8965904EDF}" type="pres">
      <dgm:prSet presAssocID="{B7747202-056A-4AC1-B827-5CFFC321800F}" presName="spacer" presStyleCnt="0"/>
      <dgm:spPr/>
    </dgm:pt>
    <dgm:pt modelId="{9E760F2B-5E32-41B9-BA5D-C872B437B38A}" type="pres">
      <dgm:prSet presAssocID="{933FCC14-029F-4BB0-8EBC-532A546DA0F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1F02EE9-3D6B-4477-9A20-F203D3D6F990}" type="pres">
      <dgm:prSet presAssocID="{081D7C17-42E7-4602-BEFE-C5CAAE7789AE}" presName="spacer" presStyleCnt="0"/>
      <dgm:spPr/>
    </dgm:pt>
    <dgm:pt modelId="{5A47DF19-D2C0-4E03-A7E2-9C36BE5ADF37}" type="pres">
      <dgm:prSet presAssocID="{548EA2CF-074F-44F7-B52A-6303B32DB50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95E6F9F-EC1E-4CEE-A6A5-0A2AE3DF8B72}" type="pres">
      <dgm:prSet presAssocID="{AAA2E9E6-7D74-4E11-8EB5-BFE7772F1EBB}" presName="spacer" presStyleCnt="0"/>
      <dgm:spPr/>
    </dgm:pt>
    <dgm:pt modelId="{B3CD9DB4-76E2-4F1A-B6F3-F675CD83CFFA}" type="pres">
      <dgm:prSet presAssocID="{8DB6AC23-591F-4C80-9736-1A9DE98D121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E33535D-C459-4707-B789-4BE6D90A4D50}" type="pres">
      <dgm:prSet presAssocID="{9DE6A582-9E48-499E-9CFF-B762D96AD101}" presName="spacer" presStyleCnt="0"/>
      <dgm:spPr/>
    </dgm:pt>
    <dgm:pt modelId="{006AB8C2-28A5-4C05-827F-1759B1F4501C}" type="pres">
      <dgm:prSet presAssocID="{8ED96CCF-5D65-49A3-9AF9-1DE9EEC525E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1F0A61A-32E0-4B8A-A65D-DE3882CCC726}" type="pres">
      <dgm:prSet presAssocID="{D3A92E53-95D0-485F-8CC4-D1D719C4A4FC}" presName="spacer" presStyleCnt="0"/>
      <dgm:spPr/>
    </dgm:pt>
    <dgm:pt modelId="{99B33E13-1B62-40FE-98E3-8E53FD607F08}" type="pres">
      <dgm:prSet presAssocID="{C44489CD-2806-42E4-A5C6-2F5D74EBF0D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98E3611-68B7-4F13-B8F6-DA6A9A918555}" type="pres">
      <dgm:prSet presAssocID="{85C7FDD6-F04E-4D5A-89F0-29259564D18F}" presName="spacer" presStyleCnt="0"/>
      <dgm:spPr/>
    </dgm:pt>
    <dgm:pt modelId="{90D78735-CD1A-4485-B782-8C5A087DB34B}" type="pres">
      <dgm:prSet presAssocID="{8F7D83CD-3D06-45F0-B39C-F10C1D4A20F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461E92F6-BA74-4674-893E-27F2D9CBB73B}" type="pres">
      <dgm:prSet presAssocID="{00AE2651-88DB-441E-8BCE-E54119BF1CB9}" presName="spacer" presStyleCnt="0"/>
      <dgm:spPr/>
    </dgm:pt>
    <dgm:pt modelId="{D973E375-0D63-4C33-9115-5E99AD3CC2A9}" type="pres">
      <dgm:prSet presAssocID="{9FB0038D-FC10-4DB6-B73B-BE7F457296D6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A8C39C07-BFF3-4E6F-BD35-F167E42E8C89}" srcId="{C7F49B7F-8E0C-4801-8671-494EC7FC6692}" destId="{8F7D83CD-3D06-45F0-B39C-F10C1D4A20FD}" srcOrd="6" destOrd="0" parTransId="{B055B488-AE72-44D0-B2C9-FF3D769D5067}" sibTransId="{00AE2651-88DB-441E-8BCE-E54119BF1CB9}"/>
    <dgm:cxn modelId="{EDD0CF31-B02D-4DFA-83C9-B748F3D64CBB}" type="presOf" srcId="{933FCC14-029F-4BB0-8EBC-532A546DA0FD}" destId="{9E760F2B-5E32-41B9-BA5D-C872B437B38A}" srcOrd="0" destOrd="0" presId="urn:microsoft.com/office/officeart/2005/8/layout/vList2"/>
    <dgm:cxn modelId="{912D2834-B0AB-4C74-AE66-5157D989C685}" type="presOf" srcId="{8F7D83CD-3D06-45F0-B39C-F10C1D4A20FD}" destId="{90D78735-CD1A-4485-B782-8C5A087DB34B}" srcOrd="0" destOrd="0" presId="urn:microsoft.com/office/officeart/2005/8/layout/vList2"/>
    <dgm:cxn modelId="{9599C741-02C7-4091-85DD-0986FA6DAB6F}" type="presOf" srcId="{8DB6AC23-591F-4C80-9736-1A9DE98D1217}" destId="{B3CD9DB4-76E2-4F1A-B6F3-F675CD83CFFA}" srcOrd="0" destOrd="0" presId="urn:microsoft.com/office/officeart/2005/8/layout/vList2"/>
    <dgm:cxn modelId="{BB51CD66-8703-4E60-95E5-190B6A767FAE}" srcId="{C7F49B7F-8E0C-4801-8671-494EC7FC6692}" destId="{8ED96CCF-5D65-49A3-9AF9-1DE9EEC525EF}" srcOrd="4" destOrd="0" parTransId="{26CFD578-F7D7-46E5-957C-BA848A9AC77B}" sibTransId="{D3A92E53-95D0-485F-8CC4-D1D719C4A4FC}"/>
    <dgm:cxn modelId="{0794F167-3C9E-46A9-A813-60AB50BB75B8}" type="presOf" srcId="{C7F49B7F-8E0C-4801-8671-494EC7FC6692}" destId="{9E249001-70E5-486D-8735-2FE34F51E6BC}" srcOrd="0" destOrd="0" presId="urn:microsoft.com/office/officeart/2005/8/layout/vList2"/>
    <dgm:cxn modelId="{43798968-AF12-4EC1-9F77-1149AC8ED4CD}" srcId="{C7F49B7F-8E0C-4801-8671-494EC7FC6692}" destId="{8DB6AC23-591F-4C80-9736-1A9DE98D1217}" srcOrd="3" destOrd="0" parTransId="{7E209ED4-236D-4311-BF02-E4A1E81F36E4}" sibTransId="{9DE6A582-9E48-499E-9CFF-B762D96AD101}"/>
    <dgm:cxn modelId="{AC926A4F-27AE-4E47-BA77-DA6A1EF97F08}" srcId="{C7F49B7F-8E0C-4801-8671-494EC7FC6692}" destId="{548EA2CF-074F-44F7-B52A-6303B32DB507}" srcOrd="2" destOrd="0" parTransId="{2FF6EC66-F59F-4E2C-B201-5FDC5DF87AB2}" sibTransId="{AAA2E9E6-7D74-4E11-8EB5-BFE7772F1EBB}"/>
    <dgm:cxn modelId="{B2DE5385-9BC5-4B11-BC7A-59051AB848E9}" srcId="{C7F49B7F-8E0C-4801-8671-494EC7FC6692}" destId="{933FCC14-029F-4BB0-8EBC-532A546DA0FD}" srcOrd="1" destOrd="0" parTransId="{CD926001-CA49-44AD-9065-E1EF5A860AB6}" sibTransId="{081D7C17-42E7-4602-BEFE-C5CAAE7789AE}"/>
    <dgm:cxn modelId="{3F089291-EB4C-456D-9C71-0D2E705F0F6C}" type="presOf" srcId="{C44489CD-2806-42E4-A5C6-2F5D74EBF0DE}" destId="{99B33E13-1B62-40FE-98E3-8E53FD607F08}" srcOrd="0" destOrd="0" presId="urn:microsoft.com/office/officeart/2005/8/layout/vList2"/>
    <dgm:cxn modelId="{28A99D9D-2B7E-4C70-99BD-6D0F889843DF}" srcId="{C7F49B7F-8E0C-4801-8671-494EC7FC6692}" destId="{9FB0038D-FC10-4DB6-B73B-BE7F457296D6}" srcOrd="7" destOrd="0" parTransId="{6ED7911C-1F84-4EA2-A350-22C82053B674}" sibTransId="{0761143C-196E-444B-9A1A-BDFB3382BB57}"/>
    <dgm:cxn modelId="{40551DA4-8504-46CB-8200-38ABEC3EEE8E}" srcId="{C7F49B7F-8E0C-4801-8671-494EC7FC6692}" destId="{C44489CD-2806-42E4-A5C6-2F5D74EBF0DE}" srcOrd="5" destOrd="0" parTransId="{417EC8C6-A113-4C86-B38E-B0D31E6838F0}" sibTransId="{85C7FDD6-F04E-4D5A-89F0-29259564D18F}"/>
    <dgm:cxn modelId="{3B67C3C1-BB56-4896-850E-BC108ED78809}" srcId="{C7F49B7F-8E0C-4801-8671-494EC7FC6692}" destId="{E2E8EE42-C0E4-4456-8617-3179546FEF6D}" srcOrd="0" destOrd="0" parTransId="{C71B82A7-2E49-4188-99AC-B0364932B239}" sibTransId="{B7747202-056A-4AC1-B827-5CFFC321800F}"/>
    <dgm:cxn modelId="{6A256CDF-6BE3-4529-B96F-D3BCD4E9F3C3}" type="presOf" srcId="{E2E8EE42-C0E4-4456-8617-3179546FEF6D}" destId="{FD0E127B-67D4-4B1B-9416-A23ABFF10E04}" srcOrd="0" destOrd="0" presId="urn:microsoft.com/office/officeart/2005/8/layout/vList2"/>
    <dgm:cxn modelId="{A97C1CEA-D306-4EE6-9B09-75DC706C1CEC}" type="presOf" srcId="{9FB0038D-FC10-4DB6-B73B-BE7F457296D6}" destId="{D973E375-0D63-4C33-9115-5E99AD3CC2A9}" srcOrd="0" destOrd="0" presId="urn:microsoft.com/office/officeart/2005/8/layout/vList2"/>
    <dgm:cxn modelId="{73DE9BF3-20C6-48D6-832D-952AB7CE0061}" type="presOf" srcId="{548EA2CF-074F-44F7-B52A-6303B32DB507}" destId="{5A47DF19-D2C0-4E03-A7E2-9C36BE5ADF37}" srcOrd="0" destOrd="0" presId="urn:microsoft.com/office/officeart/2005/8/layout/vList2"/>
    <dgm:cxn modelId="{4B3332F6-3BD9-46CE-82EE-8AF12CCAFF53}" type="presOf" srcId="{8ED96CCF-5D65-49A3-9AF9-1DE9EEC525EF}" destId="{006AB8C2-28A5-4C05-827F-1759B1F4501C}" srcOrd="0" destOrd="0" presId="urn:microsoft.com/office/officeart/2005/8/layout/vList2"/>
    <dgm:cxn modelId="{894CEA57-C4C7-4D3B-855F-21821608DDB9}" type="presParOf" srcId="{9E249001-70E5-486D-8735-2FE34F51E6BC}" destId="{FD0E127B-67D4-4B1B-9416-A23ABFF10E04}" srcOrd="0" destOrd="0" presId="urn:microsoft.com/office/officeart/2005/8/layout/vList2"/>
    <dgm:cxn modelId="{15713306-0F9E-468B-87C6-D28C651D23FF}" type="presParOf" srcId="{9E249001-70E5-486D-8735-2FE34F51E6BC}" destId="{71435711-AAA4-4EEC-AAD0-7F8965904EDF}" srcOrd="1" destOrd="0" presId="urn:microsoft.com/office/officeart/2005/8/layout/vList2"/>
    <dgm:cxn modelId="{74FD7FF2-5300-4D80-B3BB-F7BF22AA347C}" type="presParOf" srcId="{9E249001-70E5-486D-8735-2FE34F51E6BC}" destId="{9E760F2B-5E32-41B9-BA5D-C872B437B38A}" srcOrd="2" destOrd="0" presId="urn:microsoft.com/office/officeart/2005/8/layout/vList2"/>
    <dgm:cxn modelId="{97CA0EC0-1611-49A0-AF9F-623F0A8FEC14}" type="presParOf" srcId="{9E249001-70E5-486D-8735-2FE34F51E6BC}" destId="{21F02EE9-3D6B-4477-9A20-F203D3D6F990}" srcOrd="3" destOrd="0" presId="urn:microsoft.com/office/officeart/2005/8/layout/vList2"/>
    <dgm:cxn modelId="{73F8907E-49F1-4E80-97EB-EC78917FF714}" type="presParOf" srcId="{9E249001-70E5-486D-8735-2FE34F51E6BC}" destId="{5A47DF19-D2C0-4E03-A7E2-9C36BE5ADF37}" srcOrd="4" destOrd="0" presId="urn:microsoft.com/office/officeart/2005/8/layout/vList2"/>
    <dgm:cxn modelId="{544828F3-5597-4839-BF85-914489D005F9}" type="presParOf" srcId="{9E249001-70E5-486D-8735-2FE34F51E6BC}" destId="{B95E6F9F-EC1E-4CEE-A6A5-0A2AE3DF8B72}" srcOrd="5" destOrd="0" presId="urn:microsoft.com/office/officeart/2005/8/layout/vList2"/>
    <dgm:cxn modelId="{E9A0E35F-6913-488D-B5B7-E80E06A9C263}" type="presParOf" srcId="{9E249001-70E5-486D-8735-2FE34F51E6BC}" destId="{B3CD9DB4-76E2-4F1A-B6F3-F675CD83CFFA}" srcOrd="6" destOrd="0" presId="urn:microsoft.com/office/officeart/2005/8/layout/vList2"/>
    <dgm:cxn modelId="{AE46E342-141F-4FD4-B5A3-2B64090874FC}" type="presParOf" srcId="{9E249001-70E5-486D-8735-2FE34F51E6BC}" destId="{6E33535D-C459-4707-B789-4BE6D90A4D50}" srcOrd="7" destOrd="0" presId="urn:microsoft.com/office/officeart/2005/8/layout/vList2"/>
    <dgm:cxn modelId="{961BF5E5-0D7A-4E65-AB6F-9BF746EAFEBF}" type="presParOf" srcId="{9E249001-70E5-486D-8735-2FE34F51E6BC}" destId="{006AB8C2-28A5-4C05-827F-1759B1F4501C}" srcOrd="8" destOrd="0" presId="urn:microsoft.com/office/officeart/2005/8/layout/vList2"/>
    <dgm:cxn modelId="{F96F8B20-CAB8-471C-A672-346BF02DFEB5}" type="presParOf" srcId="{9E249001-70E5-486D-8735-2FE34F51E6BC}" destId="{E1F0A61A-32E0-4B8A-A65D-DE3882CCC726}" srcOrd="9" destOrd="0" presId="urn:microsoft.com/office/officeart/2005/8/layout/vList2"/>
    <dgm:cxn modelId="{2094F6F0-551A-408E-89FC-FF284E0FF45D}" type="presParOf" srcId="{9E249001-70E5-486D-8735-2FE34F51E6BC}" destId="{99B33E13-1B62-40FE-98E3-8E53FD607F08}" srcOrd="10" destOrd="0" presId="urn:microsoft.com/office/officeart/2005/8/layout/vList2"/>
    <dgm:cxn modelId="{534ADAF1-E3CB-445F-A226-EC50EBBC5746}" type="presParOf" srcId="{9E249001-70E5-486D-8735-2FE34F51E6BC}" destId="{598E3611-68B7-4F13-B8F6-DA6A9A918555}" srcOrd="11" destOrd="0" presId="urn:microsoft.com/office/officeart/2005/8/layout/vList2"/>
    <dgm:cxn modelId="{D62E3B20-5FF7-464C-8068-C2AAC8BB76CF}" type="presParOf" srcId="{9E249001-70E5-486D-8735-2FE34F51E6BC}" destId="{90D78735-CD1A-4485-B782-8C5A087DB34B}" srcOrd="12" destOrd="0" presId="urn:microsoft.com/office/officeart/2005/8/layout/vList2"/>
    <dgm:cxn modelId="{DEFD7067-06D9-42CC-88F9-AA846EB0D209}" type="presParOf" srcId="{9E249001-70E5-486D-8735-2FE34F51E6BC}" destId="{461E92F6-BA74-4674-893E-27F2D9CBB73B}" srcOrd="13" destOrd="0" presId="urn:microsoft.com/office/officeart/2005/8/layout/vList2"/>
    <dgm:cxn modelId="{AEDEE7BB-9367-4AFB-9745-5ABB021BDD85}" type="presParOf" srcId="{9E249001-70E5-486D-8735-2FE34F51E6BC}" destId="{D973E375-0D63-4C33-9115-5E99AD3CC2A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F1577A-10C7-438B-913B-7C605EC0CE5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21B94B-DAF0-466B-9F3C-141C38095E10}">
      <dgm:prSet/>
      <dgm:spPr/>
      <dgm:t>
        <a:bodyPr/>
        <a:lstStyle/>
        <a:p>
          <a:r>
            <a:rPr lang="hr-HR"/>
            <a:t>Analiza povijesti pretraživanja</a:t>
          </a:r>
          <a:endParaRPr lang="en-US"/>
        </a:p>
      </dgm:t>
    </dgm:pt>
    <dgm:pt modelId="{D71C2910-F59D-4BDB-9EE1-90F4677FDBAD}" type="parTrans" cxnId="{73D09134-B56C-4E49-B232-38456CF8DD69}">
      <dgm:prSet/>
      <dgm:spPr/>
      <dgm:t>
        <a:bodyPr/>
        <a:lstStyle/>
        <a:p>
          <a:endParaRPr lang="en-US"/>
        </a:p>
      </dgm:t>
    </dgm:pt>
    <dgm:pt modelId="{50401D5C-0133-4249-91A0-28E5912B12FD}" type="sibTrans" cxnId="{73D09134-B56C-4E49-B232-38456CF8DD69}">
      <dgm:prSet/>
      <dgm:spPr/>
      <dgm:t>
        <a:bodyPr/>
        <a:lstStyle/>
        <a:p>
          <a:endParaRPr lang="en-US"/>
        </a:p>
      </dgm:t>
    </dgm:pt>
    <dgm:pt modelId="{94C2F30B-3DD4-4E34-BA66-82A6EDC06881}">
      <dgm:prSet/>
      <dgm:spPr/>
      <dgm:t>
        <a:bodyPr/>
        <a:lstStyle/>
        <a:p>
          <a:r>
            <a:rPr lang="hr-HR"/>
            <a:t>Ekstrakcija kolačića</a:t>
          </a:r>
          <a:endParaRPr lang="en-US"/>
        </a:p>
      </dgm:t>
    </dgm:pt>
    <dgm:pt modelId="{B0C31364-2F97-43BD-B680-DE953A4F34AD}" type="parTrans" cxnId="{A17C49D0-2F5F-40EE-B6EC-22790FA10880}">
      <dgm:prSet/>
      <dgm:spPr/>
      <dgm:t>
        <a:bodyPr/>
        <a:lstStyle/>
        <a:p>
          <a:endParaRPr lang="en-US"/>
        </a:p>
      </dgm:t>
    </dgm:pt>
    <dgm:pt modelId="{ABCC3C32-421F-4254-A29B-60A42BF20B76}" type="sibTrans" cxnId="{A17C49D0-2F5F-40EE-B6EC-22790FA10880}">
      <dgm:prSet/>
      <dgm:spPr/>
      <dgm:t>
        <a:bodyPr/>
        <a:lstStyle/>
        <a:p>
          <a:endParaRPr lang="en-US"/>
        </a:p>
      </dgm:t>
    </dgm:pt>
    <dgm:pt modelId="{0E79A1FB-E124-42A7-A322-5037B55029D6}">
      <dgm:prSet/>
      <dgm:spPr/>
      <dgm:t>
        <a:bodyPr/>
        <a:lstStyle/>
        <a:p>
          <a:r>
            <a:rPr lang="hr-HR" dirty="0"/>
            <a:t>Analiza cache-a</a:t>
          </a:r>
          <a:endParaRPr lang="en-US" dirty="0"/>
        </a:p>
      </dgm:t>
    </dgm:pt>
    <dgm:pt modelId="{64A553A1-9C7E-4EE9-8F6C-2A8E70B9B484}" type="parTrans" cxnId="{F1DA579B-A017-4AAB-A184-060978880A58}">
      <dgm:prSet/>
      <dgm:spPr/>
      <dgm:t>
        <a:bodyPr/>
        <a:lstStyle/>
        <a:p>
          <a:endParaRPr lang="en-US"/>
        </a:p>
      </dgm:t>
    </dgm:pt>
    <dgm:pt modelId="{320B643A-EBF6-4704-A08E-2BA8728F58C6}" type="sibTrans" cxnId="{F1DA579B-A017-4AAB-A184-060978880A58}">
      <dgm:prSet/>
      <dgm:spPr/>
      <dgm:t>
        <a:bodyPr/>
        <a:lstStyle/>
        <a:p>
          <a:endParaRPr lang="en-US"/>
        </a:p>
      </dgm:t>
    </dgm:pt>
    <dgm:pt modelId="{9A9CE3FB-2E66-46BD-A9B9-82D2E3677522}">
      <dgm:prSet/>
      <dgm:spPr/>
      <dgm:t>
        <a:bodyPr/>
        <a:lstStyle/>
        <a:p>
          <a:r>
            <a:rPr lang="hr-HR"/>
            <a:t>Rekonstrukcija sesija</a:t>
          </a:r>
          <a:endParaRPr lang="en-US"/>
        </a:p>
      </dgm:t>
    </dgm:pt>
    <dgm:pt modelId="{8B237D4E-96F0-4DC8-8244-1E58B5B05C1B}" type="parTrans" cxnId="{B2F09866-BB14-47D4-A636-B760F5A7990B}">
      <dgm:prSet/>
      <dgm:spPr/>
      <dgm:t>
        <a:bodyPr/>
        <a:lstStyle/>
        <a:p>
          <a:endParaRPr lang="en-US"/>
        </a:p>
      </dgm:t>
    </dgm:pt>
    <dgm:pt modelId="{40A25A57-7575-4FA8-915B-BAED5341131F}" type="sibTrans" cxnId="{B2F09866-BB14-47D4-A636-B760F5A7990B}">
      <dgm:prSet/>
      <dgm:spPr/>
      <dgm:t>
        <a:bodyPr/>
        <a:lstStyle/>
        <a:p>
          <a:endParaRPr lang="en-US"/>
        </a:p>
      </dgm:t>
    </dgm:pt>
    <dgm:pt modelId="{124B6027-F9FD-4904-A1F9-C424B6AE2117}">
      <dgm:prSet/>
      <dgm:spPr/>
      <dgm:t>
        <a:bodyPr/>
        <a:lstStyle/>
        <a:p>
          <a:r>
            <a:rPr lang="hr-HR"/>
            <a:t>Analiza proširenja</a:t>
          </a:r>
          <a:endParaRPr lang="en-US"/>
        </a:p>
      </dgm:t>
    </dgm:pt>
    <dgm:pt modelId="{D70139DD-8F4F-4ABD-9D63-7D12E3CC4EA1}" type="parTrans" cxnId="{A9935E44-3943-42B3-8B87-9526700FF409}">
      <dgm:prSet/>
      <dgm:spPr/>
      <dgm:t>
        <a:bodyPr/>
        <a:lstStyle/>
        <a:p>
          <a:endParaRPr lang="en-US"/>
        </a:p>
      </dgm:t>
    </dgm:pt>
    <dgm:pt modelId="{F5E2F8B2-7B6D-43D6-8BBA-BB078401F6E5}" type="sibTrans" cxnId="{A9935E44-3943-42B3-8B87-9526700FF409}">
      <dgm:prSet/>
      <dgm:spPr/>
      <dgm:t>
        <a:bodyPr/>
        <a:lstStyle/>
        <a:p>
          <a:endParaRPr lang="en-US"/>
        </a:p>
      </dgm:t>
    </dgm:pt>
    <dgm:pt modelId="{FCDB038C-19BF-4426-93B4-09F7840CA262}" type="pres">
      <dgm:prSet presAssocID="{1EF1577A-10C7-438B-913B-7C605EC0CE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F84FFB-F4F5-4007-A697-DEC6C6FF7C0D}" type="pres">
      <dgm:prSet presAssocID="{D821B94B-DAF0-466B-9F3C-141C38095E10}" presName="hierRoot1" presStyleCnt="0"/>
      <dgm:spPr/>
    </dgm:pt>
    <dgm:pt modelId="{5469D81D-761C-411B-889B-44F36032E107}" type="pres">
      <dgm:prSet presAssocID="{D821B94B-DAF0-466B-9F3C-141C38095E10}" presName="composite" presStyleCnt="0"/>
      <dgm:spPr/>
    </dgm:pt>
    <dgm:pt modelId="{2A1B2E6C-1933-4557-93F9-1FC4A628C2D1}" type="pres">
      <dgm:prSet presAssocID="{D821B94B-DAF0-466B-9F3C-141C38095E10}" presName="background" presStyleLbl="node0" presStyleIdx="0" presStyleCnt="5"/>
      <dgm:spPr/>
    </dgm:pt>
    <dgm:pt modelId="{B8B72E71-F66F-4DAC-BABD-CDA624F77D50}" type="pres">
      <dgm:prSet presAssocID="{D821B94B-DAF0-466B-9F3C-141C38095E10}" presName="text" presStyleLbl="fgAcc0" presStyleIdx="0" presStyleCnt="5">
        <dgm:presLayoutVars>
          <dgm:chPref val="3"/>
        </dgm:presLayoutVars>
      </dgm:prSet>
      <dgm:spPr/>
    </dgm:pt>
    <dgm:pt modelId="{C8720647-9DC4-4D33-B1A6-B813618643E3}" type="pres">
      <dgm:prSet presAssocID="{D821B94B-DAF0-466B-9F3C-141C38095E10}" presName="hierChild2" presStyleCnt="0"/>
      <dgm:spPr/>
    </dgm:pt>
    <dgm:pt modelId="{0C0B9F2B-98F6-4729-96A2-7EFE9C1B6C2A}" type="pres">
      <dgm:prSet presAssocID="{94C2F30B-3DD4-4E34-BA66-82A6EDC06881}" presName="hierRoot1" presStyleCnt="0"/>
      <dgm:spPr/>
    </dgm:pt>
    <dgm:pt modelId="{B2FCF988-2F8A-4E62-93CD-2C82A6D06FEE}" type="pres">
      <dgm:prSet presAssocID="{94C2F30B-3DD4-4E34-BA66-82A6EDC06881}" presName="composite" presStyleCnt="0"/>
      <dgm:spPr/>
    </dgm:pt>
    <dgm:pt modelId="{2BF689B3-8A54-4169-A385-986E74DE1E02}" type="pres">
      <dgm:prSet presAssocID="{94C2F30B-3DD4-4E34-BA66-82A6EDC06881}" presName="background" presStyleLbl="node0" presStyleIdx="1" presStyleCnt="5"/>
      <dgm:spPr/>
    </dgm:pt>
    <dgm:pt modelId="{0C88CC21-F4ED-4142-8FB1-44E682A0AA53}" type="pres">
      <dgm:prSet presAssocID="{94C2F30B-3DD4-4E34-BA66-82A6EDC06881}" presName="text" presStyleLbl="fgAcc0" presStyleIdx="1" presStyleCnt="5">
        <dgm:presLayoutVars>
          <dgm:chPref val="3"/>
        </dgm:presLayoutVars>
      </dgm:prSet>
      <dgm:spPr/>
    </dgm:pt>
    <dgm:pt modelId="{00969EF3-82FE-4D70-8344-3234DC7A6BF3}" type="pres">
      <dgm:prSet presAssocID="{94C2F30B-3DD4-4E34-BA66-82A6EDC06881}" presName="hierChild2" presStyleCnt="0"/>
      <dgm:spPr/>
    </dgm:pt>
    <dgm:pt modelId="{76FA65DF-3AD0-49AA-A70D-D4DCE41C8D46}" type="pres">
      <dgm:prSet presAssocID="{0E79A1FB-E124-42A7-A322-5037B55029D6}" presName="hierRoot1" presStyleCnt="0"/>
      <dgm:spPr/>
    </dgm:pt>
    <dgm:pt modelId="{4FD2A538-EFDC-4954-82DB-F0CB1144E3D5}" type="pres">
      <dgm:prSet presAssocID="{0E79A1FB-E124-42A7-A322-5037B55029D6}" presName="composite" presStyleCnt="0"/>
      <dgm:spPr/>
    </dgm:pt>
    <dgm:pt modelId="{E87074F7-DA1B-4158-8025-E52616A20609}" type="pres">
      <dgm:prSet presAssocID="{0E79A1FB-E124-42A7-A322-5037B55029D6}" presName="background" presStyleLbl="node0" presStyleIdx="2" presStyleCnt="5"/>
      <dgm:spPr/>
    </dgm:pt>
    <dgm:pt modelId="{B01301FA-D0C8-4638-B1DF-A5F33F4B3DFB}" type="pres">
      <dgm:prSet presAssocID="{0E79A1FB-E124-42A7-A322-5037B55029D6}" presName="text" presStyleLbl="fgAcc0" presStyleIdx="2" presStyleCnt="5">
        <dgm:presLayoutVars>
          <dgm:chPref val="3"/>
        </dgm:presLayoutVars>
      </dgm:prSet>
      <dgm:spPr/>
    </dgm:pt>
    <dgm:pt modelId="{A08D496E-5D01-483A-8E1B-29FAD38C4C7F}" type="pres">
      <dgm:prSet presAssocID="{0E79A1FB-E124-42A7-A322-5037B55029D6}" presName="hierChild2" presStyleCnt="0"/>
      <dgm:spPr/>
    </dgm:pt>
    <dgm:pt modelId="{26F70EC5-8A4A-4AC6-8344-63D2E4DCD318}" type="pres">
      <dgm:prSet presAssocID="{9A9CE3FB-2E66-46BD-A9B9-82D2E3677522}" presName="hierRoot1" presStyleCnt="0"/>
      <dgm:spPr/>
    </dgm:pt>
    <dgm:pt modelId="{6D97CB41-1DD5-4B7C-AF72-081EDAA5A44B}" type="pres">
      <dgm:prSet presAssocID="{9A9CE3FB-2E66-46BD-A9B9-82D2E3677522}" presName="composite" presStyleCnt="0"/>
      <dgm:spPr/>
    </dgm:pt>
    <dgm:pt modelId="{3CFE3484-2C67-493A-A1EB-7EC1364493A7}" type="pres">
      <dgm:prSet presAssocID="{9A9CE3FB-2E66-46BD-A9B9-82D2E3677522}" presName="background" presStyleLbl="node0" presStyleIdx="3" presStyleCnt="5"/>
      <dgm:spPr/>
    </dgm:pt>
    <dgm:pt modelId="{CE4A5834-3BA4-4C94-9322-3771628A56E0}" type="pres">
      <dgm:prSet presAssocID="{9A9CE3FB-2E66-46BD-A9B9-82D2E3677522}" presName="text" presStyleLbl="fgAcc0" presStyleIdx="3" presStyleCnt="5">
        <dgm:presLayoutVars>
          <dgm:chPref val="3"/>
        </dgm:presLayoutVars>
      </dgm:prSet>
      <dgm:spPr/>
    </dgm:pt>
    <dgm:pt modelId="{6843706D-76FA-4FC4-9D66-F14EF97E12A6}" type="pres">
      <dgm:prSet presAssocID="{9A9CE3FB-2E66-46BD-A9B9-82D2E3677522}" presName="hierChild2" presStyleCnt="0"/>
      <dgm:spPr/>
    </dgm:pt>
    <dgm:pt modelId="{05847187-10C4-48DD-8F4A-AB84F1CED220}" type="pres">
      <dgm:prSet presAssocID="{124B6027-F9FD-4904-A1F9-C424B6AE2117}" presName="hierRoot1" presStyleCnt="0"/>
      <dgm:spPr/>
    </dgm:pt>
    <dgm:pt modelId="{38570457-7525-4A2D-8104-1CACA18B1497}" type="pres">
      <dgm:prSet presAssocID="{124B6027-F9FD-4904-A1F9-C424B6AE2117}" presName="composite" presStyleCnt="0"/>
      <dgm:spPr/>
    </dgm:pt>
    <dgm:pt modelId="{C32BEFEB-09A6-434C-B8F5-C347A26B2638}" type="pres">
      <dgm:prSet presAssocID="{124B6027-F9FD-4904-A1F9-C424B6AE2117}" presName="background" presStyleLbl="node0" presStyleIdx="4" presStyleCnt="5"/>
      <dgm:spPr/>
    </dgm:pt>
    <dgm:pt modelId="{BCE202FB-4755-4738-A072-980E0E8A018A}" type="pres">
      <dgm:prSet presAssocID="{124B6027-F9FD-4904-A1F9-C424B6AE2117}" presName="text" presStyleLbl="fgAcc0" presStyleIdx="4" presStyleCnt="5">
        <dgm:presLayoutVars>
          <dgm:chPref val="3"/>
        </dgm:presLayoutVars>
      </dgm:prSet>
      <dgm:spPr/>
    </dgm:pt>
    <dgm:pt modelId="{7D701D9D-D163-4132-83F8-EC702E618A4E}" type="pres">
      <dgm:prSet presAssocID="{124B6027-F9FD-4904-A1F9-C424B6AE2117}" presName="hierChild2" presStyleCnt="0"/>
      <dgm:spPr/>
    </dgm:pt>
  </dgm:ptLst>
  <dgm:cxnLst>
    <dgm:cxn modelId="{73D09134-B56C-4E49-B232-38456CF8DD69}" srcId="{1EF1577A-10C7-438B-913B-7C605EC0CE5F}" destId="{D821B94B-DAF0-466B-9F3C-141C38095E10}" srcOrd="0" destOrd="0" parTransId="{D71C2910-F59D-4BDB-9EE1-90F4677FDBAD}" sibTransId="{50401D5C-0133-4249-91A0-28E5912B12FD}"/>
    <dgm:cxn modelId="{A9935E44-3943-42B3-8B87-9526700FF409}" srcId="{1EF1577A-10C7-438B-913B-7C605EC0CE5F}" destId="{124B6027-F9FD-4904-A1F9-C424B6AE2117}" srcOrd="4" destOrd="0" parTransId="{D70139DD-8F4F-4ABD-9D63-7D12E3CC4EA1}" sibTransId="{F5E2F8B2-7B6D-43D6-8BBA-BB078401F6E5}"/>
    <dgm:cxn modelId="{B2F09866-BB14-47D4-A636-B760F5A7990B}" srcId="{1EF1577A-10C7-438B-913B-7C605EC0CE5F}" destId="{9A9CE3FB-2E66-46BD-A9B9-82D2E3677522}" srcOrd="3" destOrd="0" parTransId="{8B237D4E-96F0-4DC8-8244-1E58B5B05C1B}" sibTransId="{40A25A57-7575-4FA8-915B-BAED5341131F}"/>
    <dgm:cxn modelId="{AECD6C49-5AC2-4046-B256-EBDEE3EFD1E3}" type="presOf" srcId="{94C2F30B-3DD4-4E34-BA66-82A6EDC06881}" destId="{0C88CC21-F4ED-4142-8FB1-44E682A0AA53}" srcOrd="0" destOrd="0" presId="urn:microsoft.com/office/officeart/2005/8/layout/hierarchy1"/>
    <dgm:cxn modelId="{D138C16F-3BC9-450A-B354-1DCF37568ED9}" type="presOf" srcId="{D821B94B-DAF0-466B-9F3C-141C38095E10}" destId="{B8B72E71-F66F-4DAC-BABD-CDA624F77D50}" srcOrd="0" destOrd="0" presId="urn:microsoft.com/office/officeart/2005/8/layout/hierarchy1"/>
    <dgm:cxn modelId="{865ABB57-D649-423E-B8AE-6F5048C1F2CB}" type="presOf" srcId="{9A9CE3FB-2E66-46BD-A9B9-82D2E3677522}" destId="{CE4A5834-3BA4-4C94-9322-3771628A56E0}" srcOrd="0" destOrd="0" presId="urn:microsoft.com/office/officeart/2005/8/layout/hierarchy1"/>
    <dgm:cxn modelId="{F1DA579B-A017-4AAB-A184-060978880A58}" srcId="{1EF1577A-10C7-438B-913B-7C605EC0CE5F}" destId="{0E79A1FB-E124-42A7-A322-5037B55029D6}" srcOrd="2" destOrd="0" parTransId="{64A553A1-9C7E-4EE9-8F6C-2A8E70B9B484}" sibTransId="{320B643A-EBF6-4704-A08E-2BA8728F58C6}"/>
    <dgm:cxn modelId="{FAC39DA7-1942-4E12-884C-EFA795A8F2C7}" type="presOf" srcId="{0E79A1FB-E124-42A7-A322-5037B55029D6}" destId="{B01301FA-D0C8-4638-B1DF-A5F33F4B3DFB}" srcOrd="0" destOrd="0" presId="urn:microsoft.com/office/officeart/2005/8/layout/hierarchy1"/>
    <dgm:cxn modelId="{C0FD87B6-2D72-4A12-AFC3-78F7499DFAC3}" type="presOf" srcId="{124B6027-F9FD-4904-A1F9-C424B6AE2117}" destId="{BCE202FB-4755-4738-A072-980E0E8A018A}" srcOrd="0" destOrd="0" presId="urn:microsoft.com/office/officeart/2005/8/layout/hierarchy1"/>
    <dgm:cxn modelId="{50BE3BC3-4320-43DB-9AFC-07C5E1162988}" type="presOf" srcId="{1EF1577A-10C7-438B-913B-7C605EC0CE5F}" destId="{FCDB038C-19BF-4426-93B4-09F7840CA262}" srcOrd="0" destOrd="0" presId="urn:microsoft.com/office/officeart/2005/8/layout/hierarchy1"/>
    <dgm:cxn modelId="{A17C49D0-2F5F-40EE-B6EC-22790FA10880}" srcId="{1EF1577A-10C7-438B-913B-7C605EC0CE5F}" destId="{94C2F30B-3DD4-4E34-BA66-82A6EDC06881}" srcOrd="1" destOrd="0" parTransId="{B0C31364-2F97-43BD-B680-DE953A4F34AD}" sibTransId="{ABCC3C32-421F-4254-A29B-60A42BF20B76}"/>
    <dgm:cxn modelId="{E5C4E2B4-A1B8-4308-B060-48DE01C52DE5}" type="presParOf" srcId="{FCDB038C-19BF-4426-93B4-09F7840CA262}" destId="{DEF84FFB-F4F5-4007-A697-DEC6C6FF7C0D}" srcOrd="0" destOrd="0" presId="urn:microsoft.com/office/officeart/2005/8/layout/hierarchy1"/>
    <dgm:cxn modelId="{7D797186-A70D-4114-B7FC-D2F70CF5CF7A}" type="presParOf" srcId="{DEF84FFB-F4F5-4007-A697-DEC6C6FF7C0D}" destId="{5469D81D-761C-411B-889B-44F36032E107}" srcOrd="0" destOrd="0" presId="urn:microsoft.com/office/officeart/2005/8/layout/hierarchy1"/>
    <dgm:cxn modelId="{AA2B3583-4FEC-4AB4-A561-AF4F53950F6F}" type="presParOf" srcId="{5469D81D-761C-411B-889B-44F36032E107}" destId="{2A1B2E6C-1933-4557-93F9-1FC4A628C2D1}" srcOrd="0" destOrd="0" presId="urn:microsoft.com/office/officeart/2005/8/layout/hierarchy1"/>
    <dgm:cxn modelId="{3B0649DB-7765-4C67-BA80-0A7961B225CC}" type="presParOf" srcId="{5469D81D-761C-411B-889B-44F36032E107}" destId="{B8B72E71-F66F-4DAC-BABD-CDA624F77D50}" srcOrd="1" destOrd="0" presId="urn:microsoft.com/office/officeart/2005/8/layout/hierarchy1"/>
    <dgm:cxn modelId="{A4948E2F-5C1D-4343-8F6A-2EF9C0EE0D1B}" type="presParOf" srcId="{DEF84FFB-F4F5-4007-A697-DEC6C6FF7C0D}" destId="{C8720647-9DC4-4D33-B1A6-B813618643E3}" srcOrd="1" destOrd="0" presId="urn:microsoft.com/office/officeart/2005/8/layout/hierarchy1"/>
    <dgm:cxn modelId="{75AC13C5-8682-45F8-9BE6-E7A9A5B81DB5}" type="presParOf" srcId="{FCDB038C-19BF-4426-93B4-09F7840CA262}" destId="{0C0B9F2B-98F6-4729-96A2-7EFE9C1B6C2A}" srcOrd="1" destOrd="0" presId="urn:microsoft.com/office/officeart/2005/8/layout/hierarchy1"/>
    <dgm:cxn modelId="{6391B2D1-D15B-4F6C-B86C-D9D9C1955A58}" type="presParOf" srcId="{0C0B9F2B-98F6-4729-96A2-7EFE9C1B6C2A}" destId="{B2FCF988-2F8A-4E62-93CD-2C82A6D06FEE}" srcOrd="0" destOrd="0" presId="urn:microsoft.com/office/officeart/2005/8/layout/hierarchy1"/>
    <dgm:cxn modelId="{50657218-BBA5-4FBC-9D85-AE98DCD4D7C4}" type="presParOf" srcId="{B2FCF988-2F8A-4E62-93CD-2C82A6D06FEE}" destId="{2BF689B3-8A54-4169-A385-986E74DE1E02}" srcOrd="0" destOrd="0" presId="urn:microsoft.com/office/officeart/2005/8/layout/hierarchy1"/>
    <dgm:cxn modelId="{04779D15-027A-476E-BD06-E1409E31A64F}" type="presParOf" srcId="{B2FCF988-2F8A-4E62-93CD-2C82A6D06FEE}" destId="{0C88CC21-F4ED-4142-8FB1-44E682A0AA53}" srcOrd="1" destOrd="0" presId="urn:microsoft.com/office/officeart/2005/8/layout/hierarchy1"/>
    <dgm:cxn modelId="{BFF4E90A-D749-44BC-BE02-ED8A09A953E1}" type="presParOf" srcId="{0C0B9F2B-98F6-4729-96A2-7EFE9C1B6C2A}" destId="{00969EF3-82FE-4D70-8344-3234DC7A6BF3}" srcOrd="1" destOrd="0" presId="urn:microsoft.com/office/officeart/2005/8/layout/hierarchy1"/>
    <dgm:cxn modelId="{6559E35E-FE34-4A74-A223-41069FCAAB77}" type="presParOf" srcId="{FCDB038C-19BF-4426-93B4-09F7840CA262}" destId="{76FA65DF-3AD0-49AA-A70D-D4DCE41C8D46}" srcOrd="2" destOrd="0" presId="urn:microsoft.com/office/officeart/2005/8/layout/hierarchy1"/>
    <dgm:cxn modelId="{C7A9D591-4218-4ABF-ABBC-3C90B5F62A9A}" type="presParOf" srcId="{76FA65DF-3AD0-49AA-A70D-D4DCE41C8D46}" destId="{4FD2A538-EFDC-4954-82DB-F0CB1144E3D5}" srcOrd="0" destOrd="0" presId="urn:microsoft.com/office/officeart/2005/8/layout/hierarchy1"/>
    <dgm:cxn modelId="{BB027B9A-5E11-48D0-A402-2D793DD95181}" type="presParOf" srcId="{4FD2A538-EFDC-4954-82DB-F0CB1144E3D5}" destId="{E87074F7-DA1B-4158-8025-E52616A20609}" srcOrd="0" destOrd="0" presId="urn:microsoft.com/office/officeart/2005/8/layout/hierarchy1"/>
    <dgm:cxn modelId="{C37253C8-881D-4B25-B9C9-C2D212AC688E}" type="presParOf" srcId="{4FD2A538-EFDC-4954-82DB-F0CB1144E3D5}" destId="{B01301FA-D0C8-4638-B1DF-A5F33F4B3DFB}" srcOrd="1" destOrd="0" presId="urn:microsoft.com/office/officeart/2005/8/layout/hierarchy1"/>
    <dgm:cxn modelId="{4ABD9931-6FDF-4DF0-9C77-81DF35124504}" type="presParOf" srcId="{76FA65DF-3AD0-49AA-A70D-D4DCE41C8D46}" destId="{A08D496E-5D01-483A-8E1B-29FAD38C4C7F}" srcOrd="1" destOrd="0" presId="urn:microsoft.com/office/officeart/2005/8/layout/hierarchy1"/>
    <dgm:cxn modelId="{649A00B3-FFE7-4484-A5D4-182F4CA0F0F3}" type="presParOf" srcId="{FCDB038C-19BF-4426-93B4-09F7840CA262}" destId="{26F70EC5-8A4A-4AC6-8344-63D2E4DCD318}" srcOrd="3" destOrd="0" presId="urn:microsoft.com/office/officeart/2005/8/layout/hierarchy1"/>
    <dgm:cxn modelId="{FD45D0F6-7793-43BA-A8AE-75C1BB2B704E}" type="presParOf" srcId="{26F70EC5-8A4A-4AC6-8344-63D2E4DCD318}" destId="{6D97CB41-1DD5-4B7C-AF72-081EDAA5A44B}" srcOrd="0" destOrd="0" presId="urn:microsoft.com/office/officeart/2005/8/layout/hierarchy1"/>
    <dgm:cxn modelId="{F113D6D1-8ECE-47AB-9514-333FAB65EE87}" type="presParOf" srcId="{6D97CB41-1DD5-4B7C-AF72-081EDAA5A44B}" destId="{3CFE3484-2C67-493A-A1EB-7EC1364493A7}" srcOrd="0" destOrd="0" presId="urn:microsoft.com/office/officeart/2005/8/layout/hierarchy1"/>
    <dgm:cxn modelId="{2E79EDC9-471D-47E5-8B98-3E81DCE7DD66}" type="presParOf" srcId="{6D97CB41-1DD5-4B7C-AF72-081EDAA5A44B}" destId="{CE4A5834-3BA4-4C94-9322-3771628A56E0}" srcOrd="1" destOrd="0" presId="urn:microsoft.com/office/officeart/2005/8/layout/hierarchy1"/>
    <dgm:cxn modelId="{1F317A6C-06F6-48B9-838D-130DEA48BEC2}" type="presParOf" srcId="{26F70EC5-8A4A-4AC6-8344-63D2E4DCD318}" destId="{6843706D-76FA-4FC4-9D66-F14EF97E12A6}" srcOrd="1" destOrd="0" presId="urn:microsoft.com/office/officeart/2005/8/layout/hierarchy1"/>
    <dgm:cxn modelId="{8C69E7EC-5C3D-4D0F-B869-DCD1DD52C783}" type="presParOf" srcId="{FCDB038C-19BF-4426-93B4-09F7840CA262}" destId="{05847187-10C4-48DD-8F4A-AB84F1CED220}" srcOrd="4" destOrd="0" presId="urn:microsoft.com/office/officeart/2005/8/layout/hierarchy1"/>
    <dgm:cxn modelId="{54345271-ABCA-4856-930A-C9754AB125A8}" type="presParOf" srcId="{05847187-10C4-48DD-8F4A-AB84F1CED220}" destId="{38570457-7525-4A2D-8104-1CACA18B1497}" srcOrd="0" destOrd="0" presId="urn:microsoft.com/office/officeart/2005/8/layout/hierarchy1"/>
    <dgm:cxn modelId="{BDE2DAE0-FF07-4F7E-A753-34C62CE70ED3}" type="presParOf" srcId="{38570457-7525-4A2D-8104-1CACA18B1497}" destId="{C32BEFEB-09A6-434C-B8F5-C347A26B2638}" srcOrd="0" destOrd="0" presId="urn:microsoft.com/office/officeart/2005/8/layout/hierarchy1"/>
    <dgm:cxn modelId="{42B98B36-4235-4604-89F0-A3812489C5FA}" type="presParOf" srcId="{38570457-7525-4A2D-8104-1CACA18B1497}" destId="{BCE202FB-4755-4738-A072-980E0E8A018A}" srcOrd="1" destOrd="0" presId="urn:microsoft.com/office/officeart/2005/8/layout/hierarchy1"/>
    <dgm:cxn modelId="{02673FD5-1C43-4BF3-BCF4-8727E7B648FB}" type="presParOf" srcId="{05847187-10C4-48DD-8F4A-AB84F1CED220}" destId="{7D701D9D-D163-4132-83F8-EC702E618A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E127B-67D4-4B1B-9416-A23ABFF10E04}">
      <dsp:nvSpPr>
        <dsp:cNvPr id="0" name=""/>
        <dsp:cNvSpPr/>
      </dsp:nvSpPr>
      <dsp:spPr>
        <a:xfrm>
          <a:off x="0" y="55268"/>
          <a:ext cx="10515600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/>
            <a:t>Redovito ažuriranje</a:t>
          </a:r>
          <a:endParaRPr lang="en-US" sz="2000" kern="1200"/>
        </a:p>
      </dsp:txBody>
      <dsp:txXfrm>
        <a:off x="23417" y="78685"/>
        <a:ext cx="10468766" cy="432866"/>
      </dsp:txXfrm>
    </dsp:sp>
    <dsp:sp modelId="{9E760F2B-5E32-41B9-BA5D-C872B437B38A}">
      <dsp:nvSpPr>
        <dsp:cNvPr id="0" name=""/>
        <dsp:cNvSpPr/>
      </dsp:nvSpPr>
      <dsp:spPr>
        <a:xfrm>
          <a:off x="0" y="592569"/>
          <a:ext cx="10515600" cy="479700"/>
        </a:xfrm>
        <a:prstGeom prst="roundRect">
          <a:avLst/>
        </a:prstGeom>
        <a:solidFill>
          <a:schemeClr val="accent5">
            <a:hueOff val="-2048089"/>
            <a:satOff val="-13815"/>
            <a:lumOff val="54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/>
            <a:t>Upotreba snažne lozinke</a:t>
          </a:r>
          <a:endParaRPr lang="en-US" sz="2000" kern="1200"/>
        </a:p>
      </dsp:txBody>
      <dsp:txXfrm>
        <a:off x="23417" y="615986"/>
        <a:ext cx="10468766" cy="432866"/>
      </dsp:txXfrm>
    </dsp:sp>
    <dsp:sp modelId="{5A47DF19-D2C0-4E03-A7E2-9C36BE5ADF37}">
      <dsp:nvSpPr>
        <dsp:cNvPr id="0" name=""/>
        <dsp:cNvSpPr/>
      </dsp:nvSpPr>
      <dsp:spPr>
        <a:xfrm>
          <a:off x="0" y="1129869"/>
          <a:ext cx="10515600" cy="479700"/>
        </a:xfrm>
        <a:prstGeom prst="roundRect">
          <a:avLst/>
        </a:prstGeom>
        <a:solidFill>
          <a:schemeClr val="accent5">
            <a:hueOff val="-4096179"/>
            <a:satOff val="-27630"/>
            <a:lumOff val="108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/>
            <a:t>Dvofaktorska provjera</a:t>
          </a:r>
          <a:endParaRPr lang="en-US" sz="2000" kern="1200"/>
        </a:p>
      </dsp:txBody>
      <dsp:txXfrm>
        <a:off x="23417" y="1153286"/>
        <a:ext cx="10468766" cy="432866"/>
      </dsp:txXfrm>
    </dsp:sp>
    <dsp:sp modelId="{B3CD9DB4-76E2-4F1A-B6F3-F675CD83CFFA}">
      <dsp:nvSpPr>
        <dsp:cNvPr id="0" name=""/>
        <dsp:cNvSpPr/>
      </dsp:nvSpPr>
      <dsp:spPr>
        <a:xfrm>
          <a:off x="0" y="1667169"/>
          <a:ext cx="10515600" cy="479700"/>
        </a:xfrm>
        <a:prstGeom prst="roundRect">
          <a:avLst/>
        </a:prstGeom>
        <a:solidFill>
          <a:schemeClr val="accent5">
            <a:hueOff val="-6144268"/>
            <a:satOff val="-41445"/>
            <a:lumOff val="1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/>
            <a:t>Kontrola postavki privatnosti</a:t>
          </a:r>
          <a:endParaRPr lang="en-US" sz="2000" kern="1200"/>
        </a:p>
      </dsp:txBody>
      <dsp:txXfrm>
        <a:off x="23417" y="1690586"/>
        <a:ext cx="10468766" cy="432866"/>
      </dsp:txXfrm>
    </dsp:sp>
    <dsp:sp modelId="{006AB8C2-28A5-4C05-827F-1759B1F4501C}">
      <dsp:nvSpPr>
        <dsp:cNvPr id="0" name=""/>
        <dsp:cNvSpPr/>
      </dsp:nvSpPr>
      <dsp:spPr>
        <a:xfrm>
          <a:off x="0" y="2204469"/>
          <a:ext cx="10515600" cy="479700"/>
        </a:xfrm>
        <a:prstGeom prst="roundRect">
          <a:avLst/>
        </a:prstGeom>
        <a:solidFill>
          <a:schemeClr val="accent5">
            <a:hueOff val="-8192357"/>
            <a:satOff val="-55260"/>
            <a:lumOff val="217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/>
            <a:t>Privatni način rada</a:t>
          </a:r>
          <a:endParaRPr lang="en-US" sz="2000" kern="1200"/>
        </a:p>
      </dsp:txBody>
      <dsp:txXfrm>
        <a:off x="23417" y="2227886"/>
        <a:ext cx="10468766" cy="432866"/>
      </dsp:txXfrm>
    </dsp:sp>
    <dsp:sp modelId="{99B33E13-1B62-40FE-98E3-8E53FD607F08}">
      <dsp:nvSpPr>
        <dsp:cNvPr id="0" name=""/>
        <dsp:cNvSpPr/>
      </dsp:nvSpPr>
      <dsp:spPr>
        <a:xfrm>
          <a:off x="0" y="2741769"/>
          <a:ext cx="10515600" cy="479700"/>
        </a:xfrm>
        <a:prstGeom prst="roundRect">
          <a:avLst/>
        </a:prstGeom>
        <a:solidFill>
          <a:schemeClr val="accent5">
            <a:hueOff val="-10240446"/>
            <a:satOff val="-69075"/>
            <a:lumOff val="271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/>
            <a:t>Provjera proširenja</a:t>
          </a:r>
          <a:endParaRPr lang="en-US" sz="2000" kern="1200"/>
        </a:p>
      </dsp:txBody>
      <dsp:txXfrm>
        <a:off x="23417" y="2765186"/>
        <a:ext cx="10468766" cy="432866"/>
      </dsp:txXfrm>
    </dsp:sp>
    <dsp:sp modelId="{90D78735-CD1A-4485-B782-8C5A087DB34B}">
      <dsp:nvSpPr>
        <dsp:cNvPr id="0" name=""/>
        <dsp:cNvSpPr/>
      </dsp:nvSpPr>
      <dsp:spPr>
        <a:xfrm>
          <a:off x="0" y="3279069"/>
          <a:ext cx="10515600" cy="479700"/>
        </a:xfrm>
        <a:prstGeom prst="roundRect">
          <a:avLst/>
        </a:prstGeom>
        <a:solidFill>
          <a:schemeClr val="accent5">
            <a:hueOff val="-12288536"/>
            <a:satOff val="-82890"/>
            <a:lumOff val="32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/>
            <a:t>Korištenje sigurnih mreža i VPN-a</a:t>
          </a:r>
          <a:endParaRPr lang="en-US" sz="2000" kern="1200"/>
        </a:p>
      </dsp:txBody>
      <dsp:txXfrm>
        <a:off x="23417" y="3302486"/>
        <a:ext cx="10468766" cy="432866"/>
      </dsp:txXfrm>
    </dsp:sp>
    <dsp:sp modelId="{D973E375-0D63-4C33-9115-5E99AD3CC2A9}">
      <dsp:nvSpPr>
        <dsp:cNvPr id="0" name=""/>
        <dsp:cNvSpPr/>
      </dsp:nvSpPr>
      <dsp:spPr>
        <a:xfrm>
          <a:off x="0" y="3816369"/>
          <a:ext cx="10515600" cy="479700"/>
        </a:xfrm>
        <a:prstGeom prst="roundRect">
          <a:avLst/>
        </a:prstGeom>
        <a:solidFill>
          <a:schemeClr val="accent5">
            <a:hueOff val="-14336624"/>
            <a:satOff val="-96705"/>
            <a:lumOff val="380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/>
            <a:t>Provjera sigurnosti web stranica</a:t>
          </a:r>
          <a:endParaRPr lang="en-US" sz="2000" kern="1200"/>
        </a:p>
      </dsp:txBody>
      <dsp:txXfrm>
        <a:off x="23417" y="3839786"/>
        <a:ext cx="10468766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B2E6C-1933-4557-93F9-1FC4A628C2D1}">
      <dsp:nvSpPr>
        <dsp:cNvPr id="0" name=""/>
        <dsp:cNvSpPr/>
      </dsp:nvSpPr>
      <dsp:spPr>
        <a:xfrm>
          <a:off x="3735" y="79925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72E71-F66F-4DAC-BABD-CDA624F77D50}">
      <dsp:nvSpPr>
        <dsp:cNvPr id="0" name=""/>
        <dsp:cNvSpPr/>
      </dsp:nvSpPr>
      <dsp:spPr>
        <a:xfrm>
          <a:off x="205963" y="991371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/>
            <a:t>Analiza povijesti pretraživanja</a:t>
          </a:r>
          <a:endParaRPr lang="en-US" sz="2100" kern="1200"/>
        </a:p>
      </dsp:txBody>
      <dsp:txXfrm>
        <a:off x="239813" y="1025221"/>
        <a:ext cx="1752359" cy="1088037"/>
      </dsp:txXfrm>
    </dsp:sp>
    <dsp:sp modelId="{2BF689B3-8A54-4169-A385-986E74DE1E02}">
      <dsp:nvSpPr>
        <dsp:cNvPr id="0" name=""/>
        <dsp:cNvSpPr/>
      </dsp:nvSpPr>
      <dsp:spPr>
        <a:xfrm>
          <a:off x="2228252" y="79925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8CC21-F4ED-4142-8FB1-44E682A0AA53}">
      <dsp:nvSpPr>
        <dsp:cNvPr id="0" name=""/>
        <dsp:cNvSpPr/>
      </dsp:nvSpPr>
      <dsp:spPr>
        <a:xfrm>
          <a:off x="2430481" y="991371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/>
            <a:t>Ekstrakcija kolačića</a:t>
          </a:r>
          <a:endParaRPr lang="en-US" sz="2100" kern="1200"/>
        </a:p>
      </dsp:txBody>
      <dsp:txXfrm>
        <a:off x="2464331" y="1025221"/>
        <a:ext cx="1752359" cy="1088037"/>
      </dsp:txXfrm>
    </dsp:sp>
    <dsp:sp modelId="{E87074F7-DA1B-4158-8025-E52616A20609}">
      <dsp:nvSpPr>
        <dsp:cNvPr id="0" name=""/>
        <dsp:cNvSpPr/>
      </dsp:nvSpPr>
      <dsp:spPr>
        <a:xfrm>
          <a:off x="4452770" y="79925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301FA-D0C8-4638-B1DF-A5F33F4B3DFB}">
      <dsp:nvSpPr>
        <dsp:cNvPr id="0" name=""/>
        <dsp:cNvSpPr/>
      </dsp:nvSpPr>
      <dsp:spPr>
        <a:xfrm>
          <a:off x="4654999" y="991371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 dirty="0"/>
            <a:t>Analiza cache-a</a:t>
          </a:r>
          <a:endParaRPr lang="en-US" sz="2100" kern="1200" dirty="0"/>
        </a:p>
      </dsp:txBody>
      <dsp:txXfrm>
        <a:off x="4688849" y="1025221"/>
        <a:ext cx="1752359" cy="1088037"/>
      </dsp:txXfrm>
    </dsp:sp>
    <dsp:sp modelId="{3CFE3484-2C67-493A-A1EB-7EC1364493A7}">
      <dsp:nvSpPr>
        <dsp:cNvPr id="0" name=""/>
        <dsp:cNvSpPr/>
      </dsp:nvSpPr>
      <dsp:spPr>
        <a:xfrm>
          <a:off x="6677287" y="79925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A5834-3BA4-4C94-9322-3771628A56E0}">
      <dsp:nvSpPr>
        <dsp:cNvPr id="0" name=""/>
        <dsp:cNvSpPr/>
      </dsp:nvSpPr>
      <dsp:spPr>
        <a:xfrm>
          <a:off x="6879516" y="991371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/>
            <a:t>Rekonstrukcija sesija</a:t>
          </a:r>
          <a:endParaRPr lang="en-US" sz="2100" kern="1200"/>
        </a:p>
      </dsp:txBody>
      <dsp:txXfrm>
        <a:off x="6913366" y="1025221"/>
        <a:ext cx="1752359" cy="1088037"/>
      </dsp:txXfrm>
    </dsp:sp>
    <dsp:sp modelId="{C32BEFEB-09A6-434C-B8F5-C347A26B2638}">
      <dsp:nvSpPr>
        <dsp:cNvPr id="0" name=""/>
        <dsp:cNvSpPr/>
      </dsp:nvSpPr>
      <dsp:spPr>
        <a:xfrm>
          <a:off x="8901805" y="79925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202FB-4755-4738-A072-980E0E8A018A}">
      <dsp:nvSpPr>
        <dsp:cNvPr id="0" name=""/>
        <dsp:cNvSpPr/>
      </dsp:nvSpPr>
      <dsp:spPr>
        <a:xfrm>
          <a:off x="9104034" y="991371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/>
            <a:t>Analiza proširenja</a:t>
          </a:r>
          <a:endParaRPr lang="en-US" sz="2100" kern="1200"/>
        </a:p>
      </dsp:txBody>
      <dsp:txXfrm>
        <a:off x="9137884" y="1025221"/>
        <a:ext cx="1752359" cy="108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/>
              <a:t>Analiza povijesti pretraživanja u browseru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r-HR" dirty="0"/>
              <a:t>Split, srpanj 2023.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0E591-1D82-A0BC-A5AB-F5F7695EAA5D}"/>
              </a:ext>
            </a:extLst>
          </p:cNvPr>
          <p:cNvSpPr txBox="1"/>
          <p:nvPr/>
        </p:nvSpPr>
        <p:spPr>
          <a:xfrm>
            <a:off x="4355282" y="4094276"/>
            <a:ext cx="348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Filip Volarević</a:t>
            </a:r>
          </a:p>
          <a:p>
            <a:pPr algn="ctr"/>
            <a:r>
              <a:rPr lang="hr-HR" dirty="0"/>
              <a:t>Josip Barbir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8782D-11B5-A52E-56E9-B395742B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IMPLEMENTACIJA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441C1-9F4F-5EAD-0394-0C3994DA9CA4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BACK-END: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Struktura</a:t>
            </a:r>
            <a:endParaRPr lang="hr-HR" sz="17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700" dirty="0"/>
              <a:t>Main.py – </a:t>
            </a:r>
            <a:r>
              <a:rPr lang="hr-HR" sz="1700" dirty="0" err="1"/>
              <a:t>console</a:t>
            </a:r>
            <a:r>
              <a:rPr lang="hr-HR" sz="1700" dirty="0"/>
              <a:t> aplikacija, otvara meni i </a:t>
            </a:r>
            <a:r>
              <a:rPr lang="hr-HR" sz="1700" dirty="0" err="1"/>
              <a:t>handle</a:t>
            </a:r>
            <a:r>
              <a:rPr lang="hr-HR" sz="1700" dirty="0"/>
              <a:t>-a funkcije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700" dirty="0"/>
              <a:t>helperFunctions.py – funkcije za analizu podataka</a:t>
            </a:r>
            <a:r>
              <a:rPr lang="en-US" sz="1700" dirty="0"/>
              <a:t>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06992-EBAF-CC94-A70A-0930224B78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95688" y="6356350"/>
            <a:ext cx="21214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4BBC5-BB5E-5DD9-2779-A6D3BC266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909" y="1345401"/>
            <a:ext cx="6193797" cy="403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2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8782D-11B5-A52E-56E9-B395742B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IMPLEMENTACIJA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441C1-9F4F-5EAD-0394-0C3994DA9CA4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700" dirty="0"/>
              <a:t>FRONT-END:</a:t>
            </a:r>
            <a:endParaRPr lang="en-US" sz="17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Struktura</a:t>
            </a:r>
            <a:endParaRPr lang="hr-HR" sz="17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700" dirty="0" err="1"/>
              <a:t>Analysis</a:t>
            </a:r>
            <a:r>
              <a:rPr lang="hr-HR" sz="1700" dirty="0"/>
              <a:t> komponenta – zadužena za prikaz podataka koje vraća analiza iz </a:t>
            </a:r>
            <a:r>
              <a:rPr lang="hr-HR" sz="1700" dirty="0" err="1"/>
              <a:t>back-enda</a:t>
            </a:r>
            <a:endParaRPr lang="hr-HR" sz="17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700" dirty="0" err="1"/>
              <a:t>Assets</a:t>
            </a:r>
            <a:r>
              <a:rPr lang="hr-HR" sz="1700" dirty="0"/>
              <a:t> – sadrži podatke u JSON formatu i interface za iste</a:t>
            </a:r>
            <a:endParaRPr lang="en-US" sz="17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06992-EBAF-CC94-A70A-0930224B78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95688" y="6356350"/>
            <a:ext cx="21214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CFC43-0DBE-3233-9C6E-F8CC0E9F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39" y="1045028"/>
            <a:ext cx="5076493" cy="43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7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8782D-11B5-A52E-56E9-B395742B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IMPLEMENTACIJA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441C1-9F4F-5EAD-0394-0C3994DA9CA4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700" dirty="0"/>
              <a:t>FRONT-END:</a:t>
            </a:r>
            <a:endParaRPr lang="en-US" sz="17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Struktura</a:t>
            </a:r>
            <a:endParaRPr lang="hr-HR" sz="17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700" dirty="0" err="1"/>
              <a:t>Analysis</a:t>
            </a:r>
            <a:r>
              <a:rPr lang="hr-HR" sz="1700" dirty="0"/>
              <a:t> komponenta – zadužena za prikaz podataka koje vraća analiza iz </a:t>
            </a:r>
            <a:r>
              <a:rPr lang="hr-HR" sz="1700" dirty="0" err="1"/>
              <a:t>back-enda</a:t>
            </a:r>
            <a:endParaRPr lang="hr-HR" sz="17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700" dirty="0" err="1"/>
              <a:t>Assets</a:t>
            </a:r>
            <a:r>
              <a:rPr lang="hr-HR" sz="1700" dirty="0"/>
              <a:t> – sadrži podatke u JSON formatu i interface za iste</a:t>
            </a:r>
            <a:endParaRPr lang="en-US" sz="17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06992-EBAF-CC94-A70A-0930224B78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95688" y="6356350"/>
            <a:ext cx="21214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920580-D06B-88CB-0433-2910CE88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662" y="801331"/>
            <a:ext cx="5028207" cy="499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1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8782D-11B5-A52E-56E9-B395742B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IMPLEMENTACIJA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441C1-9F4F-5EAD-0394-0C3994DA9CA4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700" dirty="0"/>
              <a:t>FRONT-END:</a:t>
            </a:r>
            <a:endParaRPr lang="en-US" sz="17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Struktura</a:t>
            </a:r>
            <a:endParaRPr lang="hr-HR" sz="17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700" dirty="0" err="1"/>
              <a:t>Analysis</a:t>
            </a:r>
            <a:r>
              <a:rPr lang="hr-HR" sz="1700" dirty="0"/>
              <a:t> komponenta – zadužena za prikaz podataka koje vraća analiza iz </a:t>
            </a:r>
            <a:r>
              <a:rPr lang="hr-HR" sz="1700" dirty="0" err="1"/>
              <a:t>back-enda</a:t>
            </a:r>
            <a:endParaRPr lang="hr-HR" sz="17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700" dirty="0" err="1"/>
              <a:t>Assets</a:t>
            </a:r>
            <a:r>
              <a:rPr lang="hr-HR" sz="1700" dirty="0"/>
              <a:t> – sadrži podatke u JSON formatu i interface za iste</a:t>
            </a:r>
            <a:endParaRPr lang="en-US" sz="17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06992-EBAF-CC94-A70A-0930224B78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95688" y="6356350"/>
            <a:ext cx="21214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BA306-F06F-C369-671C-75D9D759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355" y="2252662"/>
            <a:ext cx="34099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1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7A45A-7860-6F6F-4ADE-046D1567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hr-H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zaključak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DE911-2E42-A426-BCA4-65D1B837B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684BA-E777-2B74-0E10-FB89AABA9BB0}"/>
              </a:ext>
            </a:extLst>
          </p:cNvPr>
          <p:cNvSpPr txBox="1"/>
          <p:nvPr/>
        </p:nvSpPr>
        <p:spPr>
          <a:xfrm>
            <a:off x="975360" y="2540000"/>
            <a:ext cx="995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Preglednik je </a:t>
            </a:r>
            <a:r>
              <a:rPr lang="hr-HR" dirty="0" err="1"/>
              <a:t>gold</a:t>
            </a:r>
            <a:r>
              <a:rPr lang="hr-HR" dirty="0"/>
              <a:t> mine za podatke korisnika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Chrome iz perspektive forenzičara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Mjere zaštite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Forenzički alati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err="1"/>
              <a:t>Back-end</a:t>
            </a:r>
            <a:r>
              <a:rPr lang="hr-HR" dirty="0"/>
              <a:t> analiza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Front-</a:t>
            </a:r>
            <a:r>
              <a:rPr lang="hr-HR" dirty="0" err="1"/>
              <a:t>end</a:t>
            </a:r>
            <a:r>
              <a:rPr lang="hr-HR" dirty="0"/>
              <a:t> prikaz podataka</a:t>
            </a:r>
          </a:p>
        </p:txBody>
      </p:sp>
    </p:spTree>
    <p:extLst>
      <p:ext uri="{BB962C8B-B14F-4D97-AF65-F5344CB8AC3E}">
        <p14:creationId xmlns:p14="http://schemas.microsoft.com/office/powerpoint/2010/main" val="36705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576C-6A93-5031-B9E2-C38E9AF5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3631489"/>
          </a:xfrm>
        </p:spPr>
        <p:txBody>
          <a:bodyPr/>
          <a:lstStyle/>
          <a:p>
            <a:r>
              <a:rPr lang="hr-HR" b="1" dirty="0"/>
              <a:t>HVALA NA PAŽNJI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579F2E-2272-FF80-2CC2-36687A8D4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A cartoon rabbit with arms out&#10;&#10;Description automatically generated with low confidence">
            <a:extLst>
              <a:ext uri="{FF2B5EF4-FFF2-40B4-BE49-F238E27FC236}">
                <a16:creationId xmlns:a16="http://schemas.microsoft.com/office/drawing/2014/main" id="{BAC579DC-F391-0505-9601-C22B80AC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348" y="2907153"/>
            <a:ext cx="2737303" cy="36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7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2222" r="22222"/>
          <a:stretch/>
        </p:blipFill>
        <p:spPr>
          <a:xfrm>
            <a:off x="0" y="0"/>
            <a:ext cx="6096000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en-US" dirty="0"/>
          </a:p>
          <a:p>
            <a:r>
              <a:rPr lang="hr-HR" dirty="0"/>
              <a:t>CHROME</a:t>
            </a:r>
            <a:endParaRPr lang="en-US" dirty="0"/>
          </a:p>
          <a:p>
            <a:r>
              <a:rPr lang="hr-HR" dirty="0"/>
              <a:t>POHRANA</a:t>
            </a:r>
            <a:endParaRPr lang="en-US" dirty="0"/>
          </a:p>
          <a:p>
            <a:r>
              <a:rPr lang="hr-HR" dirty="0"/>
              <a:t>MJERE ZAŠTITE</a:t>
            </a:r>
            <a:endParaRPr lang="en-US" dirty="0"/>
          </a:p>
          <a:p>
            <a:r>
              <a:rPr lang="hr-HR" dirty="0"/>
              <a:t>FORENZIČKI ALATI</a:t>
            </a:r>
          </a:p>
          <a:p>
            <a:r>
              <a:rPr lang="hr-HR" dirty="0"/>
              <a:t>IMPLEMENTACIJA</a:t>
            </a:r>
          </a:p>
          <a:p>
            <a:r>
              <a:rPr lang="hr-HR" dirty="0"/>
              <a:t>ZAKLJUČAK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23630" r="23630"/>
          <a:stretch/>
        </p:blipFill>
        <p:spPr>
          <a:xfrm>
            <a:off x="0" y="0"/>
            <a:ext cx="5416550" cy="6846932"/>
          </a:xfrm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96275"/>
            <a:ext cx="4646246" cy="38391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hr-HR" sz="1600" dirty="0">
                <a:cs typeface="Biome Light" panose="020B0303030204020804" pitchFamily="34" charset="0"/>
              </a:rPr>
              <a:t>Preglednici predstavljaju bogat izvor informacija koristan forenzičarima</a:t>
            </a:r>
            <a:endParaRPr lang="en-US" sz="1600" dirty="0"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hr-HR" dirty="0">
                <a:cs typeface="Biome Light" panose="020B0303030204020804" pitchFamily="34" charset="0"/>
              </a:rPr>
              <a:t>Mogu rasvijetliti izvore incidenata i malware-a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sz="1600" dirty="0">
                <a:cs typeface="Biome Light" panose="020B0303030204020804" pitchFamily="34" charset="0"/>
              </a:rPr>
              <a:t>Sadrže artefakte poput : - povijest pretraživanja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dirty="0">
                <a:cs typeface="Biome Light" panose="020B0303030204020804" pitchFamily="34" charset="0"/>
              </a:rPr>
              <a:t>		    - autocomplete podaci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sz="1600" dirty="0">
                <a:cs typeface="Biome Light" panose="020B0303030204020804" pitchFamily="34" charset="0"/>
              </a:rPr>
              <a:t>		    - bookmarks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dirty="0">
                <a:cs typeface="Biome Light" panose="020B0303030204020804" pitchFamily="34" charset="0"/>
              </a:rPr>
              <a:t>		    - cache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sz="1600" dirty="0">
                <a:cs typeface="Biome Light" panose="020B0303030204020804" pitchFamily="34" charset="0"/>
              </a:rPr>
              <a:t>		    - downloads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dirty="0">
                <a:cs typeface="Biome Light" panose="020B0303030204020804" pitchFamily="34" charset="0"/>
              </a:rPr>
              <a:t>	   	    - logins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sz="1600" dirty="0">
                <a:cs typeface="Biome Light" panose="020B0303030204020804" pitchFamily="34" charset="0"/>
              </a:rPr>
              <a:t>		    - ekstenzije</a:t>
            </a:r>
            <a:endParaRPr lang="en-US" sz="1600" dirty="0">
              <a:cs typeface="Biome Light" panose="020B03030302040208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4FDC8B-A5FF-FF63-73AD-8BB7773501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r-HR" dirty="0"/>
              <a:t>IZ FORENZIČKE PERSPEKTIVE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97C6A-5C78-C6DC-EB39-9CF790B33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B172C-AACF-4BBE-CB72-B324FD18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14695"/>
            <a:ext cx="4646246" cy="4504888"/>
          </a:xfrm>
        </p:spPr>
        <p:txBody>
          <a:bodyPr/>
          <a:lstStyle/>
          <a:p>
            <a:pPr>
              <a:buFontTx/>
              <a:buChar char="-"/>
            </a:pPr>
            <a:r>
              <a:rPr lang="hr-HR" dirty="0"/>
              <a:t>Kao jedan od najpopularnijih browsera izrazito je zanimljiv za analizu</a:t>
            </a:r>
          </a:p>
          <a:p>
            <a:pPr>
              <a:buFontTx/>
              <a:buChar char="-"/>
            </a:pPr>
            <a:r>
              <a:rPr lang="hr-HR" dirty="0"/>
              <a:t>Integrira mnoge Google usluge</a:t>
            </a:r>
          </a:p>
          <a:p>
            <a:pPr>
              <a:buFontTx/>
              <a:buChar char="-"/>
            </a:pPr>
            <a:r>
              <a:rPr lang="hr-HR" dirty="0"/>
              <a:t>Kao i ostali browseri, čuva podatke o aktivnostima korisnika</a:t>
            </a:r>
          </a:p>
          <a:p>
            <a:pPr>
              <a:buFontTx/>
              <a:buChar char="-"/>
            </a:pPr>
            <a:r>
              <a:rPr lang="hr-HR" dirty="0"/>
              <a:t>Zlonamjerni pojedinci ako dobiju pristup tim podacima mogu nanijeti veliku štetu</a:t>
            </a:r>
          </a:p>
          <a:p>
            <a:pPr>
              <a:buFontTx/>
              <a:buChar char="-"/>
            </a:pPr>
            <a:r>
              <a:rPr lang="hr-HR" dirty="0"/>
              <a:t>Forenzička analiza je danas ključna u slučajevima istraživanja takvih incidenata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7A5D263-12A3-28D4-0087-692690E1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Chrome</a:t>
            </a:r>
            <a:endParaRPr lang="en-US" dirty="0"/>
          </a:p>
        </p:txBody>
      </p:sp>
      <p:pic>
        <p:nvPicPr>
          <p:cNvPr id="1026" name="Picture 2" descr="Google Chrome: Fast &amp; Secure - Apps on Google Play">
            <a:extLst>
              <a:ext uri="{FF2B5EF4-FFF2-40B4-BE49-F238E27FC236}">
                <a16:creationId xmlns:a16="http://schemas.microsoft.com/office/drawing/2014/main" id="{A6F4A61E-B367-8FD8-FC12-2B08F3109929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5" r="10445"/>
          <a:stretch>
            <a:fillRect/>
          </a:stretch>
        </p:blipFill>
        <p:spPr bwMode="auto">
          <a:xfrm>
            <a:off x="405478" y="11068"/>
            <a:ext cx="5416550" cy="68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83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Pohrana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9923014-76F4-410E-0C62-911597DA0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241060"/>
            <a:ext cx="6780700" cy="437355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blue and green striped surface&#10;&#10;Description automatically generated with low confidence">
            <a:extLst>
              <a:ext uri="{FF2B5EF4-FFF2-40B4-BE49-F238E27FC236}">
                <a16:creationId xmlns:a16="http://schemas.microsoft.com/office/drawing/2014/main" id="{6E2F532A-35EB-DBE3-CBFF-2124D1962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43044-85AA-93CA-611D-2C944CDB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</a:rPr>
              <a:t>Mjere zaštite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668A2-38E6-78D1-2A58-1FB9BB6C1D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A7560B7E-04CC-D06A-F65C-26C3B7DBD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74038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6852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7A45A-7860-6F6F-4ADE-046D1567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Forenzički alati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DE911-2E42-A426-BCA4-65D1B837B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EF8118A-E9B5-50E7-1A86-A18FC4749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738852"/>
              </p:ext>
            </p:extLst>
          </p:nvPr>
        </p:nvGraphicFramePr>
        <p:xfrm>
          <a:off x="644056" y="3359020"/>
          <a:ext cx="10927829" cy="2946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69E8FB-DC47-5A14-3717-E4EAD2CCEDDD}"/>
              </a:ext>
            </a:extLst>
          </p:cNvPr>
          <p:cNvSpPr txBox="1"/>
          <p:nvPr/>
        </p:nvSpPr>
        <p:spPr>
          <a:xfrm>
            <a:off x="550506" y="2444620"/>
            <a:ext cx="1108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/>
          </a:p>
          <a:p>
            <a:r>
              <a:rPr lang="hr-HR" dirty="0"/>
              <a:t>- Specijalizirani softver koji može pružiti sljedeće funkcionalnosti: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0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8782D-11B5-A52E-56E9-B395742B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IMPLEMENTACIJA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441C1-9F4F-5EAD-0394-0C3994DA9CA4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BACK-END: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Struktura</a:t>
            </a:r>
            <a:endParaRPr lang="hr-HR" sz="17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700" dirty="0"/>
              <a:t>Main.py – </a:t>
            </a:r>
            <a:r>
              <a:rPr lang="hr-HR" sz="1700" dirty="0" err="1"/>
              <a:t>console</a:t>
            </a:r>
            <a:r>
              <a:rPr lang="hr-HR" sz="1700" dirty="0"/>
              <a:t> aplikacija, otvara meni i </a:t>
            </a:r>
            <a:r>
              <a:rPr lang="hr-HR" sz="1700" dirty="0" err="1"/>
              <a:t>handle</a:t>
            </a:r>
            <a:r>
              <a:rPr lang="hr-HR" sz="1700" dirty="0"/>
              <a:t>-a funkcije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700" dirty="0"/>
              <a:t>helperFunctions.py – funkcije za analizu podataka</a:t>
            </a:r>
            <a:r>
              <a:rPr lang="en-US" sz="1700" dirty="0"/>
              <a:t>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43429-F2CC-C03F-1DB1-A9EE07D75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07" y="1939252"/>
            <a:ext cx="6922008" cy="3478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06992-EBAF-CC94-A70A-0930224B78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95688" y="6356350"/>
            <a:ext cx="21214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0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8782D-11B5-A52E-56E9-B395742B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IMPLEMENTACIJA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441C1-9F4F-5EAD-0394-0C3994DA9CA4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BACK-END: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Struktura</a:t>
            </a:r>
            <a:endParaRPr lang="hr-HR" sz="17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700" dirty="0"/>
              <a:t>Main.py – </a:t>
            </a:r>
            <a:r>
              <a:rPr lang="hr-HR" sz="1700" dirty="0" err="1"/>
              <a:t>console</a:t>
            </a:r>
            <a:r>
              <a:rPr lang="hr-HR" sz="1700" dirty="0"/>
              <a:t> aplikacija, otvara meni i </a:t>
            </a:r>
            <a:r>
              <a:rPr lang="hr-HR" sz="1700" dirty="0" err="1"/>
              <a:t>handle</a:t>
            </a:r>
            <a:r>
              <a:rPr lang="hr-HR" sz="1700" dirty="0"/>
              <a:t>-a funkcije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700" dirty="0"/>
              <a:t>helperFunctions.py – funkcije za analizu podataka</a:t>
            </a:r>
            <a:r>
              <a:rPr lang="en-US" sz="1700" dirty="0"/>
              <a:t>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06992-EBAF-CC94-A70A-0930224B78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95688" y="6356350"/>
            <a:ext cx="21214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809A7E-9159-64CC-685F-7D4E44F7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58" y="1194508"/>
            <a:ext cx="5184134" cy="43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2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40</TotalTime>
  <Words>368</Words>
  <Application>Microsoft Office PowerPoint</Application>
  <PresentationFormat>Widescreen</PresentationFormat>
  <Paragraphs>100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Analiza povijesti pretraživanja u browseru</vt:lpstr>
      <vt:lpstr>Sadržaj</vt:lpstr>
      <vt:lpstr>Uvod</vt:lpstr>
      <vt:lpstr>Chrome</vt:lpstr>
      <vt:lpstr>Pohrana</vt:lpstr>
      <vt:lpstr>Mjere zaštite</vt:lpstr>
      <vt:lpstr>Forenzički alati</vt:lpstr>
      <vt:lpstr>IMPLEMENTACIJA</vt:lpstr>
      <vt:lpstr>IMPLEMENTACIJA</vt:lpstr>
      <vt:lpstr>IMPLEMENTACIJA</vt:lpstr>
      <vt:lpstr>IMPLEMENTACIJA</vt:lpstr>
      <vt:lpstr>IMPLEMENTACIJA</vt:lpstr>
      <vt:lpstr>IMPLEMENTACIJA</vt:lpstr>
      <vt:lpstr>zaključak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povijesti pretraživanja u browseru</dc:title>
  <dc:creator>Filip Volarevic</dc:creator>
  <cp:lastModifiedBy>Josip Barbir</cp:lastModifiedBy>
  <cp:revision>2</cp:revision>
  <dcterms:created xsi:type="dcterms:W3CDTF">2023-07-03T09:51:21Z</dcterms:created>
  <dcterms:modified xsi:type="dcterms:W3CDTF">2023-07-03T10:38:06Z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463cba9-5f6c-478d-9329-7b2295e4e8ed_Enabled">
    <vt:lpwstr>true</vt:lpwstr>
  </property>
  <property fmtid="{D5CDD505-2E9C-101B-9397-08002B2CF9AE}" pid="4" name="MSIP_Label_e463cba9-5f6c-478d-9329-7b2295e4e8ed_SetDate">
    <vt:lpwstr>2023-07-03T09:51:22Z</vt:lpwstr>
  </property>
  <property fmtid="{D5CDD505-2E9C-101B-9397-08002B2CF9AE}" pid="5" name="MSIP_Label_e463cba9-5f6c-478d-9329-7b2295e4e8ed_Method">
    <vt:lpwstr>Standard</vt:lpwstr>
  </property>
  <property fmtid="{D5CDD505-2E9C-101B-9397-08002B2CF9AE}" pid="6" name="MSIP_Label_e463cba9-5f6c-478d-9329-7b2295e4e8ed_Name">
    <vt:lpwstr>All Employees_2</vt:lpwstr>
  </property>
  <property fmtid="{D5CDD505-2E9C-101B-9397-08002B2CF9AE}" pid="7" name="MSIP_Label_e463cba9-5f6c-478d-9329-7b2295e4e8ed_SiteId">
    <vt:lpwstr>33440fc6-b7c7-412c-bb73-0e70b0198d5a</vt:lpwstr>
  </property>
  <property fmtid="{D5CDD505-2E9C-101B-9397-08002B2CF9AE}" pid="8" name="MSIP_Label_e463cba9-5f6c-478d-9329-7b2295e4e8ed_ActionId">
    <vt:lpwstr>aa4c95a0-d40c-412f-ab86-b3698e525243</vt:lpwstr>
  </property>
  <property fmtid="{D5CDD505-2E9C-101B-9397-08002B2CF9AE}" pid="9" name="MSIP_Label_e463cba9-5f6c-478d-9329-7b2295e4e8ed_ContentBits">
    <vt:lpwstr>0</vt:lpwstr>
  </property>
</Properties>
</file>