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Joshuan</a:t>
            </a:r>
            <a:r>
              <a:rPr/>
              <a:t> </a:t>
            </a:r>
            <a:r>
              <a:rPr/>
              <a:t>J.</a:t>
            </a:r>
            <a:r>
              <a:rPr/>
              <a:t> </a:t>
            </a:r>
            <a:r>
              <a:rPr/>
              <a:t>Barboza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2/19/2020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Tipos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cualitativas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x&lt;-</a:t>
            </a:r>
            <a:r>
              <a:rPr sz="1800">
                <a:solidFill>
                  <a:srgbClr val="4070A0"/>
                </a:solidFill>
                <a:latin typeface="Courier"/>
              </a:rPr>
              <a:t>"Joshuan"</a:t>
            </a:r>
            <a:r>
              <a:rPr sz="1800">
                <a:latin typeface="Courier"/>
              </a:rPr>
              <a:t>; 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"Joshuan"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sexo&lt;-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"Masculino"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"Femenino"</a:t>
            </a:r>
            <a:r>
              <a:rPr sz="1800">
                <a:latin typeface="Courier"/>
              </a:rPr>
              <a:t>); sexo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"Masculino" "Femenino"</a:t>
            </a:r>
          </a:p>
          <a:p>
            <a:pPr lvl="0" marL="0" indent="0">
              <a:buNone/>
            </a:pPr>
            <a:r>
              <a:rPr/>
              <a:t>Las variables cualitativas pueden ser categóricas o nominales y ordinales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enfermedad&lt;-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"Leve"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"Moderado"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"Severo"</a:t>
            </a:r>
            <a:r>
              <a:rPr sz="1800">
                <a:latin typeface="Courier"/>
              </a:rPr>
              <a:t>);enfermedad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"Leve"     "Moderado" "Severo"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cuantitativas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a&lt;-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 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b&lt;-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; 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presion_arterial_media&lt;-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); presion_arterial_media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120 110 100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Planteando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primeras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var1&lt;-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var2&lt;-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br/>
            <a:r>
              <a:rPr sz="1800">
                <a:latin typeface="Courier"/>
              </a:rPr>
              <a:t>var3&lt;-var1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var2</a:t>
            </a:r>
          </a:p>
          <a:p>
            <a:pPr lvl="0" marL="0" indent="0">
              <a:buNone/>
            </a:pPr>
            <a:r>
              <a:rPr/>
              <a:t>¿Qué tipo de variable 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Uniendo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cualitativas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nombre=</a:t>
            </a:r>
            <a:r>
              <a:rPr sz="1800">
                <a:solidFill>
                  <a:srgbClr val="4070A0"/>
                </a:solidFill>
                <a:latin typeface="Courier"/>
              </a:rPr>
              <a:t>"Joshuan"</a:t>
            </a:r>
            <a:br/>
            <a:r>
              <a:rPr sz="1800">
                <a:latin typeface="Courier"/>
              </a:rPr>
              <a:t>apellidopat=</a:t>
            </a:r>
            <a:r>
              <a:rPr sz="1800">
                <a:solidFill>
                  <a:srgbClr val="4070A0"/>
                </a:solidFill>
                <a:latin typeface="Courier"/>
              </a:rPr>
              <a:t>"Barboza"</a:t>
            </a:r>
            <a:br/>
            <a:r>
              <a:rPr sz="1800">
                <a:latin typeface="Courier"/>
              </a:rPr>
              <a:t>apellidomat=</a:t>
            </a:r>
            <a:r>
              <a:rPr sz="1800">
                <a:solidFill>
                  <a:srgbClr val="4070A0"/>
                </a:solidFill>
                <a:latin typeface="Courier"/>
              </a:rPr>
              <a:t>"Meca"</a:t>
            </a:r>
            <a:br/>
            <a:r>
              <a:rPr sz="1800">
                <a:latin typeface="Courier"/>
              </a:rPr>
              <a:t>nombrecompleto=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(nombre,apellidopat,apellidomat,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"_"</a:t>
            </a:r>
            <a:r>
              <a:rPr sz="1800">
                <a:latin typeface="Courier"/>
              </a:rPr>
              <a:t>); nombrecompleto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"Joshuan_Barboza_Meca"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Creando</a:t>
            </a:r>
            <a:r>
              <a:rPr/>
              <a:t> </a:t>
            </a:r>
            <a:r>
              <a:rPr/>
              <a:t>vectores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var5=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170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28</a:t>
            </a:r>
            <a:r>
              <a:rPr sz="1800">
                <a:latin typeface="Courier"/>
              </a:rPr>
              <a:t>); var5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105 170  28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var6=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189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); var6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108 189  32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var7=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160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29</a:t>
            </a:r>
            <a:r>
              <a:rPr sz="1800">
                <a:latin typeface="Courier"/>
              </a:rPr>
              <a:t>); var7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110 160  29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var8=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"Peso"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"Talla"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"Edad"</a:t>
            </a:r>
            <a:r>
              <a:rPr sz="1800">
                <a:latin typeface="Courier"/>
              </a:rPr>
              <a:t>); var8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"Peso"  "Talla" "Edad"</a:t>
            </a:r>
          </a:p>
          <a:p>
            <a:pPr lvl="0" marL="0" indent="0">
              <a:buNone/>
            </a:pPr>
            <a:r>
              <a:rPr/>
              <a:t>##Crear una secuencia de datos para formar un vector Configurar los números consecutivos desde el 10 al 25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var9=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; var9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10 11 12 13 14 15 16 17 18 19 20 21 22 23 24 25</a:t>
            </a:r>
          </a:p>
          <a:p>
            <a:pPr lvl="0" marL="0" indent="0">
              <a:buNone/>
            </a:pPr>
            <a:r>
              <a:rPr/>
              <a:t>Configurar los números consecutivos de 1.2 a 5.2, de 1 en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var10=</a:t>
            </a:r>
            <a:r>
              <a:rPr sz="1800">
                <a:solidFill>
                  <a:srgbClr val="40A070"/>
                </a:solidFill>
                <a:latin typeface="Courier"/>
              </a:rPr>
              <a:t>1.2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5.2</a:t>
            </a:r>
            <a:r>
              <a:rPr sz="1800">
                <a:latin typeface="Courier"/>
              </a:rPr>
              <a:t>; var10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1.2 2.2 3.2 4.2 5.2</a:t>
            </a:r>
          </a:p>
          <a:p>
            <a:pPr lvl="0" marL="0" indent="0">
              <a:buNone/>
            </a:pPr>
            <a:r>
              <a:rPr/>
              <a:t>La función “seq” permitirá configurar los números consecutivos entre 3 y 6, de 0.1 en 0.1 gracias a la función “by”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var11=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##Conocer vectores a partir de su posición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var12=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Número impar que ocupa la quinta posición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var12[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</a:t>
            </a:r>
          </a:p>
          <a:p>
            <a:pPr lvl="0" marL="0" indent="0">
              <a:buNone/>
            </a:pPr>
            <a:r>
              <a:rPr/>
              <a:t>##Todos los números impares desde la posición 5 hasta la posición 8 (posiciones consecutivas)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var12[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9 11 13 15</a:t>
            </a:r>
          </a:p>
          <a:p>
            <a:pPr lvl="0" marL="0" indent="0">
              <a:buNone/>
            </a:pPr>
            <a:r>
              <a:rPr/>
              <a:t>Datos con la primera y tercera posiciones (posiciones no consecutivas)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var12[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5</a:t>
            </a:r>
          </a:p>
          <a:p>
            <a:pPr lvl="0" marL="0" indent="0">
              <a:buNone/>
            </a:pPr>
            <a:r>
              <a:rPr/>
              <a:t>Datos situados en la primera posición y desde la tercera hasta la quinta (posiciones mixtas).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var12[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5 7 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Joshuan J. Barboza</dc:creator>
  <cp:keywords/>
  <dcterms:created xsi:type="dcterms:W3CDTF">2020-02-19T17:27:11Z</dcterms:created>
  <dcterms:modified xsi:type="dcterms:W3CDTF">2020-02-19T17:27:11Z</dcterms:modified>
</cp:coreProperties>
</file>