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32" r:id="rId4"/>
  </p:sldMasterIdLst>
  <p:notesMasterIdLst>
    <p:notesMasterId r:id="rId15"/>
  </p:notesMasterIdLst>
  <p:sldIdLst>
    <p:sldId id="259" r:id="rId5"/>
    <p:sldId id="257" r:id="rId6"/>
    <p:sldId id="265" r:id="rId7"/>
    <p:sldId id="267" r:id="rId8"/>
    <p:sldId id="266" r:id="rId9"/>
    <p:sldId id="269" r:id="rId10"/>
    <p:sldId id="271" r:id="rId11"/>
    <p:sldId id="268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308BD-5A7B-49E7-976E-8D218C3625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7FEC78A3-24F2-4BD3-93BD-43B6884794BA}">
      <dgm:prSet/>
      <dgm:spPr/>
      <dgm:t>
        <a:bodyPr/>
        <a:lstStyle/>
        <a:p>
          <a:r>
            <a:rPr lang="en-US" b="0" i="0" dirty="0"/>
            <a:t>With 58 murders per 100,000 residents in 2019, Baltimore is the deadliest U.S. city with more than 500,000 residents…</a:t>
          </a:r>
        </a:p>
        <a:p>
          <a:r>
            <a:rPr lang="en-US" b="0" i="0" dirty="0"/>
            <a:t>In comparison: Guatemala, El Salvador and Honduras posted murder rates in 2019 of 21.5, 36 and 41.2 per 100,000 residents, respectively. *</a:t>
          </a:r>
          <a:endParaRPr lang="en-US" dirty="0"/>
        </a:p>
      </dgm:t>
    </dgm:pt>
    <dgm:pt modelId="{63E73FE5-3C69-4BD2-8963-4A9D6D1EB53D}" type="parTrans" cxnId="{301575E8-80B8-4F41-A9E7-9CE4B9B02FA4}">
      <dgm:prSet/>
      <dgm:spPr/>
      <dgm:t>
        <a:bodyPr/>
        <a:lstStyle/>
        <a:p>
          <a:endParaRPr lang="en-US"/>
        </a:p>
      </dgm:t>
    </dgm:pt>
    <dgm:pt modelId="{337DC8E3-4A0B-4A75-B31B-290FAA20483D}" type="sibTrans" cxnId="{301575E8-80B8-4F41-A9E7-9CE4B9B02FA4}">
      <dgm:prSet/>
      <dgm:spPr/>
      <dgm:t>
        <a:bodyPr/>
        <a:lstStyle/>
        <a:p>
          <a:endParaRPr lang="en-US"/>
        </a:p>
      </dgm:t>
    </dgm:pt>
    <dgm:pt modelId="{5FC5589C-5FF7-4D89-98B8-0AB63063D1C1}">
      <dgm:prSet/>
      <dgm:spPr/>
      <dgm:t>
        <a:bodyPr/>
        <a:lstStyle/>
        <a:p>
          <a:r>
            <a:rPr lang="en-US" baseline="0" dirty="0"/>
            <a:t>Analyzing crime data in Baltimore to understand key predictors of crime</a:t>
          </a:r>
          <a:endParaRPr lang="en-US" dirty="0"/>
        </a:p>
      </dgm:t>
    </dgm:pt>
    <dgm:pt modelId="{6A997E9E-D3C6-4FA0-9293-59F107E837DB}" type="parTrans" cxnId="{ED7153AA-9D30-4A4B-8892-6E0B9918DB03}">
      <dgm:prSet/>
      <dgm:spPr/>
      <dgm:t>
        <a:bodyPr/>
        <a:lstStyle/>
        <a:p>
          <a:endParaRPr lang="en-US"/>
        </a:p>
      </dgm:t>
    </dgm:pt>
    <dgm:pt modelId="{1D08DC8C-92C8-464B-BC21-58E3EC478BBF}" type="sibTrans" cxnId="{ED7153AA-9D30-4A4B-8892-6E0B9918DB03}">
      <dgm:prSet/>
      <dgm:spPr/>
      <dgm:t>
        <a:bodyPr/>
        <a:lstStyle/>
        <a:p>
          <a:endParaRPr lang="en-US"/>
        </a:p>
      </dgm:t>
    </dgm:pt>
    <dgm:pt modelId="{76EAE19F-9250-4884-B1A2-2CB1B7A70839}">
      <dgm:prSet/>
      <dgm:spPr/>
      <dgm:t>
        <a:bodyPr/>
        <a:lstStyle/>
        <a:p>
          <a:r>
            <a:rPr lang="en-US" baseline="0" dirty="0"/>
            <a:t>Based on historical data, can we forecast crimes for years to come?</a:t>
          </a:r>
          <a:endParaRPr lang="en-US" dirty="0"/>
        </a:p>
      </dgm:t>
    </dgm:pt>
    <dgm:pt modelId="{4938814A-C08D-4533-8050-B01A04E4E1E0}" type="parTrans" cxnId="{9411BBB0-F34B-406A-89F3-13AACEAA9055}">
      <dgm:prSet/>
      <dgm:spPr/>
      <dgm:t>
        <a:bodyPr/>
        <a:lstStyle/>
        <a:p>
          <a:endParaRPr lang="en-US"/>
        </a:p>
      </dgm:t>
    </dgm:pt>
    <dgm:pt modelId="{F537DBEB-E964-40D9-AFEC-34DF6298E55A}" type="sibTrans" cxnId="{9411BBB0-F34B-406A-89F3-13AACEAA9055}">
      <dgm:prSet/>
      <dgm:spPr/>
      <dgm:t>
        <a:bodyPr/>
        <a:lstStyle/>
        <a:p>
          <a:endParaRPr lang="en-US"/>
        </a:p>
      </dgm:t>
    </dgm:pt>
    <dgm:pt modelId="{815C54F5-4D9F-4202-8465-5F0579F14AED}" type="pres">
      <dgm:prSet presAssocID="{747308BD-5A7B-49E7-976E-8D218C36255F}" presName="root" presStyleCnt="0">
        <dgm:presLayoutVars>
          <dgm:dir/>
          <dgm:resizeHandles val="exact"/>
        </dgm:presLayoutVars>
      </dgm:prSet>
      <dgm:spPr/>
    </dgm:pt>
    <dgm:pt modelId="{75A9DAE2-4D93-40EE-91B5-1D6C7FE3639D}" type="pres">
      <dgm:prSet presAssocID="{7FEC78A3-24F2-4BD3-93BD-43B6884794BA}" presName="compNode" presStyleCnt="0"/>
      <dgm:spPr/>
    </dgm:pt>
    <dgm:pt modelId="{3D960F9D-C2B3-4C42-BBC8-8FB8208D22B8}" type="pres">
      <dgm:prSet presAssocID="{7FEC78A3-24F2-4BD3-93BD-43B6884794BA}" presName="bgRect" presStyleLbl="bgShp" presStyleIdx="0" presStyleCnt="3"/>
      <dgm:spPr/>
    </dgm:pt>
    <dgm:pt modelId="{49FCB442-2059-449D-B69E-083A6E3C88C3}" type="pres">
      <dgm:prSet presAssocID="{7FEC78A3-24F2-4BD3-93BD-43B6884794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ve"/>
        </a:ext>
      </dgm:extLst>
    </dgm:pt>
    <dgm:pt modelId="{B98CA3C4-B93B-4D04-B81D-A9FFFFBC5476}" type="pres">
      <dgm:prSet presAssocID="{7FEC78A3-24F2-4BD3-93BD-43B6884794BA}" presName="spaceRect" presStyleCnt="0"/>
      <dgm:spPr/>
    </dgm:pt>
    <dgm:pt modelId="{EE2C1D17-E1E7-464F-8479-9AA24D513CB2}" type="pres">
      <dgm:prSet presAssocID="{7FEC78A3-24F2-4BD3-93BD-43B6884794BA}" presName="parTx" presStyleLbl="revTx" presStyleIdx="0" presStyleCnt="3">
        <dgm:presLayoutVars>
          <dgm:chMax val="0"/>
          <dgm:chPref val="0"/>
        </dgm:presLayoutVars>
      </dgm:prSet>
      <dgm:spPr/>
    </dgm:pt>
    <dgm:pt modelId="{CEA4116E-7321-40D3-BB3A-482EA14A3931}" type="pres">
      <dgm:prSet presAssocID="{337DC8E3-4A0B-4A75-B31B-290FAA20483D}" presName="sibTrans" presStyleCnt="0"/>
      <dgm:spPr/>
    </dgm:pt>
    <dgm:pt modelId="{CF3BE7FB-3551-4B02-8951-002A771DD126}" type="pres">
      <dgm:prSet presAssocID="{5FC5589C-5FF7-4D89-98B8-0AB63063D1C1}" presName="compNode" presStyleCnt="0"/>
      <dgm:spPr/>
    </dgm:pt>
    <dgm:pt modelId="{55620E63-A3D1-42A9-A246-160DD96ADF58}" type="pres">
      <dgm:prSet presAssocID="{5FC5589C-5FF7-4D89-98B8-0AB63063D1C1}" presName="bgRect" presStyleLbl="bgShp" presStyleIdx="1" presStyleCnt="3"/>
      <dgm:spPr/>
    </dgm:pt>
    <dgm:pt modelId="{328C06E1-D043-471A-A581-65919802649A}" type="pres">
      <dgm:prSet presAssocID="{5FC5589C-5FF7-4D89-98B8-0AB63063D1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55967B49-11FE-41F0-A561-C6C52E8249C4}" type="pres">
      <dgm:prSet presAssocID="{5FC5589C-5FF7-4D89-98B8-0AB63063D1C1}" presName="spaceRect" presStyleCnt="0"/>
      <dgm:spPr/>
    </dgm:pt>
    <dgm:pt modelId="{BECC2509-E141-4DE4-80EF-7E5F0F9FE165}" type="pres">
      <dgm:prSet presAssocID="{5FC5589C-5FF7-4D89-98B8-0AB63063D1C1}" presName="parTx" presStyleLbl="revTx" presStyleIdx="1" presStyleCnt="3">
        <dgm:presLayoutVars>
          <dgm:chMax val="0"/>
          <dgm:chPref val="0"/>
        </dgm:presLayoutVars>
      </dgm:prSet>
      <dgm:spPr/>
    </dgm:pt>
    <dgm:pt modelId="{1F663775-53E3-4FB2-85A0-A03C2E0561A4}" type="pres">
      <dgm:prSet presAssocID="{1D08DC8C-92C8-464B-BC21-58E3EC478BBF}" presName="sibTrans" presStyleCnt="0"/>
      <dgm:spPr/>
    </dgm:pt>
    <dgm:pt modelId="{9A82033F-C5AF-490A-8192-9E5C63109E9A}" type="pres">
      <dgm:prSet presAssocID="{76EAE19F-9250-4884-B1A2-2CB1B7A70839}" presName="compNode" presStyleCnt="0"/>
      <dgm:spPr/>
    </dgm:pt>
    <dgm:pt modelId="{6EF6B9D6-CF22-4ECE-85D7-66C492698055}" type="pres">
      <dgm:prSet presAssocID="{76EAE19F-9250-4884-B1A2-2CB1B7A70839}" presName="bgRect" presStyleLbl="bgShp" presStyleIdx="2" presStyleCnt="3" custLinFactNeighborX="-292" custLinFactNeighborY="-1098"/>
      <dgm:spPr/>
    </dgm:pt>
    <dgm:pt modelId="{9E1EBA8C-025B-40FF-A0C8-95FD5983A2A3}" type="pres">
      <dgm:prSet presAssocID="{76EAE19F-9250-4884-B1A2-2CB1B7A708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DA8BDDBE-C464-42A9-8C5E-3E1A0FC3855B}" type="pres">
      <dgm:prSet presAssocID="{76EAE19F-9250-4884-B1A2-2CB1B7A70839}" presName="spaceRect" presStyleCnt="0"/>
      <dgm:spPr/>
    </dgm:pt>
    <dgm:pt modelId="{3A05797A-7CF1-4087-8501-B718F7159F23}" type="pres">
      <dgm:prSet presAssocID="{76EAE19F-9250-4884-B1A2-2CB1B7A708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B60529-8D58-4B47-A8F6-8233DF27B079}" type="presOf" srcId="{7FEC78A3-24F2-4BD3-93BD-43B6884794BA}" destId="{EE2C1D17-E1E7-464F-8479-9AA24D513CB2}" srcOrd="0" destOrd="0" presId="urn:microsoft.com/office/officeart/2018/2/layout/IconVerticalSolidList"/>
    <dgm:cxn modelId="{4027F04C-7EAE-467E-AF92-3DB40AD834BF}" type="presOf" srcId="{76EAE19F-9250-4884-B1A2-2CB1B7A70839}" destId="{3A05797A-7CF1-4087-8501-B718F7159F23}" srcOrd="0" destOrd="0" presId="urn:microsoft.com/office/officeart/2018/2/layout/IconVerticalSolidList"/>
    <dgm:cxn modelId="{ED7153AA-9D30-4A4B-8892-6E0B9918DB03}" srcId="{747308BD-5A7B-49E7-976E-8D218C36255F}" destId="{5FC5589C-5FF7-4D89-98B8-0AB63063D1C1}" srcOrd="1" destOrd="0" parTransId="{6A997E9E-D3C6-4FA0-9293-59F107E837DB}" sibTransId="{1D08DC8C-92C8-464B-BC21-58E3EC478BBF}"/>
    <dgm:cxn modelId="{9411BBB0-F34B-406A-89F3-13AACEAA9055}" srcId="{747308BD-5A7B-49E7-976E-8D218C36255F}" destId="{76EAE19F-9250-4884-B1A2-2CB1B7A70839}" srcOrd="2" destOrd="0" parTransId="{4938814A-C08D-4533-8050-B01A04E4E1E0}" sibTransId="{F537DBEB-E964-40D9-AFEC-34DF6298E55A}"/>
    <dgm:cxn modelId="{A31668DF-327F-4BA2-A39E-72BBFC7C6C46}" type="presOf" srcId="{747308BD-5A7B-49E7-976E-8D218C36255F}" destId="{815C54F5-4D9F-4202-8465-5F0579F14AED}" srcOrd="0" destOrd="0" presId="urn:microsoft.com/office/officeart/2018/2/layout/IconVerticalSolidList"/>
    <dgm:cxn modelId="{446362E7-CC54-4B1B-B673-39A2A35E029F}" type="presOf" srcId="{5FC5589C-5FF7-4D89-98B8-0AB63063D1C1}" destId="{BECC2509-E141-4DE4-80EF-7E5F0F9FE165}" srcOrd="0" destOrd="0" presId="urn:microsoft.com/office/officeart/2018/2/layout/IconVerticalSolidList"/>
    <dgm:cxn modelId="{301575E8-80B8-4F41-A9E7-9CE4B9B02FA4}" srcId="{747308BD-5A7B-49E7-976E-8D218C36255F}" destId="{7FEC78A3-24F2-4BD3-93BD-43B6884794BA}" srcOrd="0" destOrd="0" parTransId="{63E73FE5-3C69-4BD2-8963-4A9D6D1EB53D}" sibTransId="{337DC8E3-4A0B-4A75-B31B-290FAA20483D}"/>
    <dgm:cxn modelId="{130644E4-E482-4A75-8003-135C764BB7B3}" type="presParOf" srcId="{815C54F5-4D9F-4202-8465-5F0579F14AED}" destId="{75A9DAE2-4D93-40EE-91B5-1D6C7FE3639D}" srcOrd="0" destOrd="0" presId="urn:microsoft.com/office/officeart/2018/2/layout/IconVerticalSolidList"/>
    <dgm:cxn modelId="{F63B95D2-DB68-4C60-AC9A-E5FED6B32029}" type="presParOf" srcId="{75A9DAE2-4D93-40EE-91B5-1D6C7FE3639D}" destId="{3D960F9D-C2B3-4C42-BBC8-8FB8208D22B8}" srcOrd="0" destOrd="0" presId="urn:microsoft.com/office/officeart/2018/2/layout/IconVerticalSolidList"/>
    <dgm:cxn modelId="{B8458FBF-B0E2-4995-8C2B-98BB5D750A12}" type="presParOf" srcId="{75A9DAE2-4D93-40EE-91B5-1D6C7FE3639D}" destId="{49FCB442-2059-449D-B69E-083A6E3C88C3}" srcOrd="1" destOrd="0" presId="urn:microsoft.com/office/officeart/2018/2/layout/IconVerticalSolidList"/>
    <dgm:cxn modelId="{979CB03F-A8DA-42CA-80F7-296007F10E97}" type="presParOf" srcId="{75A9DAE2-4D93-40EE-91B5-1D6C7FE3639D}" destId="{B98CA3C4-B93B-4D04-B81D-A9FFFFBC5476}" srcOrd="2" destOrd="0" presId="urn:microsoft.com/office/officeart/2018/2/layout/IconVerticalSolidList"/>
    <dgm:cxn modelId="{F8E70E47-2042-4D74-BD49-074E861163E1}" type="presParOf" srcId="{75A9DAE2-4D93-40EE-91B5-1D6C7FE3639D}" destId="{EE2C1D17-E1E7-464F-8479-9AA24D513CB2}" srcOrd="3" destOrd="0" presId="urn:microsoft.com/office/officeart/2018/2/layout/IconVerticalSolidList"/>
    <dgm:cxn modelId="{88BEF52F-7724-49EC-8AC9-DD645DE1AA7A}" type="presParOf" srcId="{815C54F5-4D9F-4202-8465-5F0579F14AED}" destId="{CEA4116E-7321-40D3-BB3A-482EA14A3931}" srcOrd="1" destOrd="0" presId="urn:microsoft.com/office/officeart/2018/2/layout/IconVerticalSolidList"/>
    <dgm:cxn modelId="{D55E900C-66A4-4685-810A-59E8E8DFE742}" type="presParOf" srcId="{815C54F5-4D9F-4202-8465-5F0579F14AED}" destId="{CF3BE7FB-3551-4B02-8951-002A771DD126}" srcOrd="2" destOrd="0" presId="urn:microsoft.com/office/officeart/2018/2/layout/IconVerticalSolidList"/>
    <dgm:cxn modelId="{C2296537-C1F4-487C-9FD1-832536088FF9}" type="presParOf" srcId="{CF3BE7FB-3551-4B02-8951-002A771DD126}" destId="{55620E63-A3D1-42A9-A246-160DD96ADF58}" srcOrd="0" destOrd="0" presId="urn:microsoft.com/office/officeart/2018/2/layout/IconVerticalSolidList"/>
    <dgm:cxn modelId="{8D9F3FD6-F49C-4B8E-9D40-663CF893FC41}" type="presParOf" srcId="{CF3BE7FB-3551-4B02-8951-002A771DD126}" destId="{328C06E1-D043-471A-A581-65919802649A}" srcOrd="1" destOrd="0" presId="urn:microsoft.com/office/officeart/2018/2/layout/IconVerticalSolidList"/>
    <dgm:cxn modelId="{AD622304-0F41-48B8-9AFC-BAD1F3D11742}" type="presParOf" srcId="{CF3BE7FB-3551-4B02-8951-002A771DD126}" destId="{55967B49-11FE-41F0-A561-C6C52E8249C4}" srcOrd="2" destOrd="0" presId="urn:microsoft.com/office/officeart/2018/2/layout/IconVerticalSolidList"/>
    <dgm:cxn modelId="{23FCB14A-C830-4431-98F5-6B6626E85EB6}" type="presParOf" srcId="{CF3BE7FB-3551-4B02-8951-002A771DD126}" destId="{BECC2509-E141-4DE4-80EF-7E5F0F9FE165}" srcOrd="3" destOrd="0" presId="urn:microsoft.com/office/officeart/2018/2/layout/IconVerticalSolidList"/>
    <dgm:cxn modelId="{1477EF99-931D-421C-92EC-A8B8B73114EF}" type="presParOf" srcId="{815C54F5-4D9F-4202-8465-5F0579F14AED}" destId="{1F663775-53E3-4FB2-85A0-A03C2E0561A4}" srcOrd="3" destOrd="0" presId="urn:microsoft.com/office/officeart/2018/2/layout/IconVerticalSolidList"/>
    <dgm:cxn modelId="{DD9394CA-B0AF-43E7-BA86-B639915B4BAE}" type="presParOf" srcId="{815C54F5-4D9F-4202-8465-5F0579F14AED}" destId="{9A82033F-C5AF-490A-8192-9E5C63109E9A}" srcOrd="4" destOrd="0" presId="urn:microsoft.com/office/officeart/2018/2/layout/IconVerticalSolidList"/>
    <dgm:cxn modelId="{67EE6FD3-3604-4617-B4DF-6D6E40CCCE96}" type="presParOf" srcId="{9A82033F-C5AF-490A-8192-9E5C63109E9A}" destId="{6EF6B9D6-CF22-4ECE-85D7-66C492698055}" srcOrd="0" destOrd="0" presId="urn:microsoft.com/office/officeart/2018/2/layout/IconVerticalSolidList"/>
    <dgm:cxn modelId="{76D2B915-1130-4D7E-94C8-C441E2EFA153}" type="presParOf" srcId="{9A82033F-C5AF-490A-8192-9E5C63109E9A}" destId="{9E1EBA8C-025B-40FF-A0C8-95FD5983A2A3}" srcOrd="1" destOrd="0" presId="urn:microsoft.com/office/officeart/2018/2/layout/IconVerticalSolidList"/>
    <dgm:cxn modelId="{6B46F483-8F36-42AF-B1FA-CD646E041220}" type="presParOf" srcId="{9A82033F-C5AF-490A-8192-9E5C63109E9A}" destId="{DA8BDDBE-C464-42A9-8C5E-3E1A0FC3855B}" srcOrd="2" destOrd="0" presId="urn:microsoft.com/office/officeart/2018/2/layout/IconVerticalSolidList"/>
    <dgm:cxn modelId="{5A789312-C595-4E62-A849-C6C35DB6F406}" type="presParOf" srcId="{9A82033F-C5AF-490A-8192-9E5C63109E9A}" destId="{3A05797A-7CF1-4087-8501-B718F7159F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59ABB-7FE3-4FD0-AAE5-CF05B59F907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7D9421-71AA-4ADC-A7A6-A9B0A39C1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 up location format</a:t>
          </a:r>
        </a:p>
      </dgm:t>
    </dgm:pt>
    <dgm:pt modelId="{5B3E621F-3079-4D16-82D9-D8DF19422494}" type="parTrans" cxnId="{05AE4CA3-8B33-4A6B-AF5A-E4FCE9168EC9}">
      <dgm:prSet/>
      <dgm:spPr/>
      <dgm:t>
        <a:bodyPr/>
        <a:lstStyle/>
        <a:p>
          <a:endParaRPr lang="en-US"/>
        </a:p>
      </dgm:t>
    </dgm:pt>
    <dgm:pt modelId="{625A060A-3AC9-408B-BC8A-44865DE7414A}" type="sibTrans" cxnId="{05AE4CA3-8B33-4A6B-AF5A-E4FCE9168E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EEF9D4-121E-4FFD-AC60-19759435C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Derive entries from start and end dates</a:t>
          </a:r>
        </a:p>
      </dgm:t>
    </dgm:pt>
    <dgm:pt modelId="{37C1169A-2C51-4426-8A2E-42DDC098BAD5}" type="parTrans" cxnId="{35AEA7A7-913B-4114-93AC-1E28EBCCEA4A}">
      <dgm:prSet/>
      <dgm:spPr/>
      <dgm:t>
        <a:bodyPr/>
        <a:lstStyle/>
        <a:p>
          <a:endParaRPr lang="en-US"/>
        </a:p>
      </dgm:t>
    </dgm:pt>
    <dgm:pt modelId="{20399587-A9D5-40D7-A74D-587F883625CA}" type="sibTrans" cxnId="{35AEA7A7-913B-4114-93AC-1E28EBCCEA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EC0F49-C516-417E-8F77-21F03BEB80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Data Objects</a:t>
          </a:r>
        </a:p>
      </dgm:t>
    </dgm:pt>
    <dgm:pt modelId="{3F940864-7002-45D8-BBA7-949CC64A14F8}" type="parTrans" cxnId="{A0F1CA50-CEA1-43D1-9004-E0A052B7466F}">
      <dgm:prSet/>
      <dgm:spPr/>
      <dgm:t>
        <a:bodyPr/>
        <a:lstStyle/>
        <a:p>
          <a:endParaRPr lang="en-US"/>
        </a:p>
      </dgm:t>
    </dgm:pt>
    <dgm:pt modelId="{6CF069A2-F0CB-4E1F-BE82-C007A7A0206A}" type="sibTrans" cxnId="{A0F1CA50-CEA1-43D1-9004-E0A052B746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F4372E-1CB0-4F67-929F-79EAD2AD3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 incomplete data</a:t>
          </a:r>
        </a:p>
      </dgm:t>
    </dgm:pt>
    <dgm:pt modelId="{F9BC1DE0-D5ED-4F2D-A549-E107E6C675B1}" type="parTrans" cxnId="{13E1BA20-E9A7-46BF-A450-E9FB7ABC6714}">
      <dgm:prSet/>
      <dgm:spPr/>
      <dgm:t>
        <a:bodyPr/>
        <a:lstStyle/>
        <a:p>
          <a:endParaRPr lang="en-US"/>
        </a:p>
      </dgm:t>
    </dgm:pt>
    <dgm:pt modelId="{3E0F5974-A0B8-44C9-B56B-ABAFE7BFDD6C}" type="sibTrans" cxnId="{13E1BA20-E9A7-46BF-A450-E9FB7ABC6714}">
      <dgm:prSet/>
      <dgm:spPr/>
      <dgm:t>
        <a:bodyPr/>
        <a:lstStyle/>
        <a:p>
          <a:endParaRPr lang="en-US"/>
        </a:p>
      </dgm:t>
    </dgm:pt>
    <dgm:pt modelId="{5F386D3C-4D95-45BF-A5EC-25278791A456}" type="pres">
      <dgm:prSet presAssocID="{AD059ABB-7FE3-4FD0-AAE5-CF05B59F9075}" presName="root" presStyleCnt="0">
        <dgm:presLayoutVars>
          <dgm:dir/>
          <dgm:resizeHandles val="exact"/>
        </dgm:presLayoutVars>
      </dgm:prSet>
      <dgm:spPr/>
    </dgm:pt>
    <dgm:pt modelId="{C85F4D76-C5AB-4222-9E23-973774ED75B1}" type="pres">
      <dgm:prSet presAssocID="{AD059ABB-7FE3-4FD0-AAE5-CF05B59F9075}" presName="container" presStyleCnt="0">
        <dgm:presLayoutVars>
          <dgm:dir/>
          <dgm:resizeHandles val="exact"/>
        </dgm:presLayoutVars>
      </dgm:prSet>
      <dgm:spPr/>
    </dgm:pt>
    <dgm:pt modelId="{761D9ABA-8603-478C-B4B8-B98A5C8F5B2A}" type="pres">
      <dgm:prSet presAssocID="{987D9421-71AA-4ADC-A7A6-A9B0A39C11E3}" presName="compNode" presStyleCnt="0"/>
      <dgm:spPr/>
    </dgm:pt>
    <dgm:pt modelId="{83B0A83F-000F-4C30-A161-D967CC346295}" type="pres">
      <dgm:prSet presAssocID="{987D9421-71AA-4ADC-A7A6-A9B0A39C11E3}" presName="iconBgRect" presStyleLbl="bgShp" presStyleIdx="0" presStyleCnt="4"/>
      <dgm:spPr/>
    </dgm:pt>
    <dgm:pt modelId="{68BFD839-87D2-4816-A59D-0CA1749B492A}" type="pres">
      <dgm:prSet presAssocID="{987D9421-71AA-4ADC-A7A6-A9B0A39C11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70B45F0-14F8-46A8-B9B5-8EC10C8EBDFB}" type="pres">
      <dgm:prSet presAssocID="{987D9421-71AA-4ADC-A7A6-A9B0A39C11E3}" presName="spaceRect" presStyleCnt="0"/>
      <dgm:spPr/>
    </dgm:pt>
    <dgm:pt modelId="{B5BD1296-E688-455B-8727-9AE91A826142}" type="pres">
      <dgm:prSet presAssocID="{987D9421-71AA-4ADC-A7A6-A9B0A39C11E3}" presName="textRect" presStyleLbl="revTx" presStyleIdx="0" presStyleCnt="4">
        <dgm:presLayoutVars>
          <dgm:chMax val="1"/>
          <dgm:chPref val="1"/>
        </dgm:presLayoutVars>
      </dgm:prSet>
      <dgm:spPr/>
    </dgm:pt>
    <dgm:pt modelId="{B9779418-0BF7-4827-A14C-8C7DFC4201EF}" type="pres">
      <dgm:prSet presAssocID="{625A060A-3AC9-408B-BC8A-44865DE7414A}" presName="sibTrans" presStyleLbl="sibTrans2D1" presStyleIdx="0" presStyleCnt="0"/>
      <dgm:spPr/>
    </dgm:pt>
    <dgm:pt modelId="{50A521C7-8331-43FB-81BD-A0B9882DF022}" type="pres">
      <dgm:prSet presAssocID="{C5EEF9D4-121E-4FFD-AC60-19759435C7E7}" presName="compNode" presStyleCnt="0"/>
      <dgm:spPr/>
    </dgm:pt>
    <dgm:pt modelId="{8C92371D-7B9F-48B6-8E5E-38237D27B285}" type="pres">
      <dgm:prSet presAssocID="{C5EEF9D4-121E-4FFD-AC60-19759435C7E7}" presName="iconBgRect" presStyleLbl="bgShp" presStyleIdx="1" presStyleCnt="4"/>
      <dgm:spPr/>
    </dgm:pt>
    <dgm:pt modelId="{3D66A9EF-F987-4001-93ED-64D47F1783CD}" type="pres">
      <dgm:prSet presAssocID="{C5EEF9D4-121E-4FFD-AC60-19759435C7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5DD408B-6662-497F-9B20-A6F34FBBF0A6}" type="pres">
      <dgm:prSet presAssocID="{C5EEF9D4-121E-4FFD-AC60-19759435C7E7}" presName="spaceRect" presStyleCnt="0"/>
      <dgm:spPr/>
    </dgm:pt>
    <dgm:pt modelId="{CCA792F2-90B5-4065-9B7D-858C55F1D29A}" type="pres">
      <dgm:prSet presAssocID="{C5EEF9D4-121E-4FFD-AC60-19759435C7E7}" presName="textRect" presStyleLbl="revTx" presStyleIdx="1" presStyleCnt="4">
        <dgm:presLayoutVars>
          <dgm:chMax val="1"/>
          <dgm:chPref val="1"/>
        </dgm:presLayoutVars>
      </dgm:prSet>
      <dgm:spPr/>
    </dgm:pt>
    <dgm:pt modelId="{6D5764F1-EF3B-45A9-91C8-47C3DAB45867}" type="pres">
      <dgm:prSet presAssocID="{20399587-A9D5-40D7-A74D-587F883625CA}" presName="sibTrans" presStyleLbl="sibTrans2D1" presStyleIdx="0" presStyleCnt="0"/>
      <dgm:spPr/>
    </dgm:pt>
    <dgm:pt modelId="{B0F82D20-3879-44AD-AB19-8470B2C7E1FE}" type="pres">
      <dgm:prSet presAssocID="{21EC0F49-C516-417E-8F77-21F03BEB80F0}" presName="compNode" presStyleCnt="0"/>
      <dgm:spPr/>
    </dgm:pt>
    <dgm:pt modelId="{26D235A7-AA76-4519-B490-0D0931C9CD5D}" type="pres">
      <dgm:prSet presAssocID="{21EC0F49-C516-417E-8F77-21F03BEB80F0}" presName="iconBgRect" presStyleLbl="bgShp" presStyleIdx="2" presStyleCnt="4"/>
      <dgm:spPr/>
    </dgm:pt>
    <dgm:pt modelId="{352B8C43-0794-4D28-B001-FE1EB389DA02}" type="pres">
      <dgm:prSet presAssocID="{21EC0F49-C516-417E-8F77-21F03BEB80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37EB00-8959-4C06-A1D9-F7420F4B0D16}" type="pres">
      <dgm:prSet presAssocID="{21EC0F49-C516-417E-8F77-21F03BEB80F0}" presName="spaceRect" presStyleCnt="0"/>
      <dgm:spPr/>
    </dgm:pt>
    <dgm:pt modelId="{83B64047-0587-4126-929B-34BC494AD84C}" type="pres">
      <dgm:prSet presAssocID="{21EC0F49-C516-417E-8F77-21F03BEB80F0}" presName="textRect" presStyleLbl="revTx" presStyleIdx="2" presStyleCnt="4">
        <dgm:presLayoutVars>
          <dgm:chMax val="1"/>
          <dgm:chPref val="1"/>
        </dgm:presLayoutVars>
      </dgm:prSet>
      <dgm:spPr/>
    </dgm:pt>
    <dgm:pt modelId="{80284DCD-0D92-46E9-B17B-8877A2FB2F64}" type="pres">
      <dgm:prSet presAssocID="{6CF069A2-F0CB-4E1F-BE82-C007A7A0206A}" presName="sibTrans" presStyleLbl="sibTrans2D1" presStyleIdx="0" presStyleCnt="0"/>
      <dgm:spPr/>
    </dgm:pt>
    <dgm:pt modelId="{72E15D73-4697-4262-9164-2B739CC4C8EC}" type="pres">
      <dgm:prSet presAssocID="{F0F4372E-1CB0-4F67-929F-79EAD2AD3419}" presName="compNode" presStyleCnt="0"/>
      <dgm:spPr/>
    </dgm:pt>
    <dgm:pt modelId="{BFEEA726-46A0-412B-9406-97A48E4C02BE}" type="pres">
      <dgm:prSet presAssocID="{F0F4372E-1CB0-4F67-929F-79EAD2AD3419}" presName="iconBgRect" presStyleLbl="bgShp" presStyleIdx="3" presStyleCnt="4"/>
      <dgm:spPr/>
    </dgm:pt>
    <dgm:pt modelId="{4162DD46-D1BD-4B2F-9613-30E018331C3C}" type="pres">
      <dgm:prSet presAssocID="{F0F4372E-1CB0-4F67-929F-79EAD2AD34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6A5987-C99F-4148-9847-7058DB61576E}" type="pres">
      <dgm:prSet presAssocID="{F0F4372E-1CB0-4F67-929F-79EAD2AD3419}" presName="spaceRect" presStyleCnt="0"/>
      <dgm:spPr/>
    </dgm:pt>
    <dgm:pt modelId="{18C9192B-3C94-4DA0-BA6F-43DE783F34ED}" type="pres">
      <dgm:prSet presAssocID="{F0F4372E-1CB0-4F67-929F-79EAD2AD34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E1BA20-E9A7-46BF-A450-E9FB7ABC6714}" srcId="{AD059ABB-7FE3-4FD0-AAE5-CF05B59F9075}" destId="{F0F4372E-1CB0-4F67-929F-79EAD2AD3419}" srcOrd="3" destOrd="0" parTransId="{F9BC1DE0-D5ED-4F2D-A549-E107E6C675B1}" sibTransId="{3E0F5974-A0B8-44C9-B56B-ABAFE7BFDD6C}"/>
    <dgm:cxn modelId="{DCFF003A-6609-49AA-A8ED-CEE168FF16E0}" type="presOf" srcId="{F0F4372E-1CB0-4F67-929F-79EAD2AD3419}" destId="{18C9192B-3C94-4DA0-BA6F-43DE783F34ED}" srcOrd="0" destOrd="0" presId="urn:microsoft.com/office/officeart/2018/2/layout/IconCircleList"/>
    <dgm:cxn modelId="{D6A1E15E-D0D3-42EA-857A-EC91CE62BDB3}" type="presOf" srcId="{AD059ABB-7FE3-4FD0-AAE5-CF05B59F9075}" destId="{5F386D3C-4D95-45BF-A5EC-25278791A456}" srcOrd="0" destOrd="0" presId="urn:microsoft.com/office/officeart/2018/2/layout/IconCircleList"/>
    <dgm:cxn modelId="{73DAD86D-3A54-406C-BC98-73A214CCF4B4}" type="presOf" srcId="{987D9421-71AA-4ADC-A7A6-A9B0A39C11E3}" destId="{B5BD1296-E688-455B-8727-9AE91A826142}" srcOrd="0" destOrd="0" presId="urn:microsoft.com/office/officeart/2018/2/layout/IconCircleList"/>
    <dgm:cxn modelId="{A0F1CA50-CEA1-43D1-9004-E0A052B7466F}" srcId="{AD059ABB-7FE3-4FD0-AAE5-CF05B59F9075}" destId="{21EC0F49-C516-417E-8F77-21F03BEB80F0}" srcOrd="2" destOrd="0" parTransId="{3F940864-7002-45D8-BBA7-949CC64A14F8}" sibTransId="{6CF069A2-F0CB-4E1F-BE82-C007A7A0206A}"/>
    <dgm:cxn modelId="{03744E7C-F5AF-41B5-AB4B-D0822CC4F010}" type="presOf" srcId="{6CF069A2-F0CB-4E1F-BE82-C007A7A0206A}" destId="{80284DCD-0D92-46E9-B17B-8877A2FB2F64}" srcOrd="0" destOrd="0" presId="urn:microsoft.com/office/officeart/2018/2/layout/IconCircleList"/>
    <dgm:cxn modelId="{05AE4CA3-8B33-4A6B-AF5A-E4FCE9168EC9}" srcId="{AD059ABB-7FE3-4FD0-AAE5-CF05B59F9075}" destId="{987D9421-71AA-4ADC-A7A6-A9B0A39C11E3}" srcOrd="0" destOrd="0" parTransId="{5B3E621F-3079-4D16-82D9-D8DF19422494}" sibTransId="{625A060A-3AC9-408B-BC8A-44865DE7414A}"/>
    <dgm:cxn modelId="{F9CD27A6-99BB-446F-914F-BE147B43A580}" type="presOf" srcId="{20399587-A9D5-40D7-A74D-587F883625CA}" destId="{6D5764F1-EF3B-45A9-91C8-47C3DAB45867}" srcOrd="0" destOrd="0" presId="urn:microsoft.com/office/officeart/2018/2/layout/IconCircleList"/>
    <dgm:cxn modelId="{35AEA7A7-913B-4114-93AC-1E28EBCCEA4A}" srcId="{AD059ABB-7FE3-4FD0-AAE5-CF05B59F9075}" destId="{C5EEF9D4-121E-4FFD-AC60-19759435C7E7}" srcOrd="1" destOrd="0" parTransId="{37C1169A-2C51-4426-8A2E-42DDC098BAD5}" sibTransId="{20399587-A9D5-40D7-A74D-587F883625CA}"/>
    <dgm:cxn modelId="{FEBB6FB0-44A5-4F85-B670-B4DCD9578341}" type="presOf" srcId="{C5EEF9D4-121E-4FFD-AC60-19759435C7E7}" destId="{CCA792F2-90B5-4065-9B7D-858C55F1D29A}" srcOrd="0" destOrd="0" presId="urn:microsoft.com/office/officeart/2018/2/layout/IconCircleList"/>
    <dgm:cxn modelId="{DFC106D4-29C2-4A8B-85A8-F7F8E28FB2C1}" type="presOf" srcId="{21EC0F49-C516-417E-8F77-21F03BEB80F0}" destId="{83B64047-0587-4126-929B-34BC494AD84C}" srcOrd="0" destOrd="0" presId="urn:microsoft.com/office/officeart/2018/2/layout/IconCircleList"/>
    <dgm:cxn modelId="{22C860D4-BC07-4F0A-B3B4-FB35CA4FA16A}" type="presOf" srcId="{625A060A-3AC9-408B-BC8A-44865DE7414A}" destId="{B9779418-0BF7-4827-A14C-8C7DFC4201EF}" srcOrd="0" destOrd="0" presId="urn:microsoft.com/office/officeart/2018/2/layout/IconCircleList"/>
    <dgm:cxn modelId="{E0C0CBB3-A7A4-47D3-9AC6-0DC1469D0576}" type="presParOf" srcId="{5F386D3C-4D95-45BF-A5EC-25278791A456}" destId="{C85F4D76-C5AB-4222-9E23-973774ED75B1}" srcOrd="0" destOrd="0" presId="urn:microsoft.com/office/officeart/2018/2/layout/IconCircleList"/>
    <dgm:cxn modelId="{C201326A-0EEA-4761-8B48-433410F6634A}" type="presParOf" srcId="{C85F4D76-C5AB-4222-9E23-973774ED75B1}" destId="{761D9ABA-8603-478C-B4B8-B98A5C8F5B2A}" srcOrd="0" destOrd="0" presId="urn:microsoft.com/office/officeart/2018/2/layout/IconCircleList"/>
    <dgm:cxn modelId="{19C5EDF6-8FA8-4F36-99AD-F44B7436158D}" type="presParOf" srcId="{761D9ABA-8603-478C-B4B8-B98A5C8F5B2A}" destId="{83B0A83F-000F-4C30-A161-D967CC346295}" srcOrd="0" destOrd="0" presId="urn:microsoft.com/office/officeart/2018/2/layout/IconCircleList"/>
    <dgm:cxn modelId="{92379F81-AA5B-4DC2-AC91-E5059DA994B2}" type="presParOf" srcId="{761D9ABA-8603-478C-B4B8-B98A5C8F5B2A}" destId="{68BFD839-87D2-4816-A59D-0CA1749B492A}" srcOrd="1" destOrd="0" presId="urn:microsoft.com/office/officeart/2018/2/layout/IconCircleList"/>
    <dgm:cxn modelId="{96F8B6A1-6FA1-4688-9245-1FD8C57B123D}" type="presParOf" srcId="{761D9ABA-8603-478C-B4B8-B98A5C8F5B2A}" destId="{470B45F0-14F8-46A8-B9B5-8EC10C8EBDFB}" srcOrd="2" destOrd="0" presId="urn:microsoft.com/office/officeart/2018/2/layout/IconCircleList"/>
    <dgm:cxn modelId="{DABBAA9E-6F50-4AD6-86C2-B57A8629363B}" type="presParOf" srcId="{761D9ABA-8603-478C-B4B8-B98A5C8F5B2A}" destId="{B5BD1296-E688-455B-8727-9AE91A826142}" srcOrd="3" destOrd="0" presId="urn:microsoft.com/office/officeart/2018/2/layout/IconCircleList"/>
    <dgm:cxn modelId="{C3D64F84-A427-4749-83D4-C122DCD5B85F}" type="presParOf" srcId="{C85F4D76-C5AB-4222-9E23-973774ED75B1}" destId="{B9779418-0BF7-4827-A14C-8C7DFC4201EF}" srcOrd="1" destOrd="0" presId="urn:microsoft.com/office/officeart/2018/2/layout/IconCircleList"/>
    <dgm:cxn modelId="{4975E593-375B-4D88-A69D-8D711FF4CB82}" type="presParOf" srcId="{C85F4D76-C5AB-4222-9E23-973774ED75B1}" destId="{50A521C7-8331-43FB-81BD-A0B9882DF022}" srcOrd="2" destOrd="0" presId="urn:microsoft.com/office/officeart/2018/2/layout/IconCircleList"/>
    <dgm:cxn modelId="{E865784B-5FF7-4779-A343-2E93EC40E475}" type="presParOf" srcId="{50A521C7-8331-43FB-81BD-A0B9882DF022}" destId="{8C92371D-7B9F-48B6-8E5E-38237D27B285}" srcOrd="0" destOrd="0" presId="urn:microsoft.com/office/officeart/2018/2/layout/IconCircleList"/>
    <dgm:cxn modelId="{22E8BF2D-6754-4461-B8C2-622FEA748829}" type="presParOf" srcId="{50A521C7-8331-43FB-81BD-A0B9882DF022}" destId="{3D66A9EF-F987-4001-93ED-64D47F1783CD}" srcOrd="1" destOrd="0" presId="urn:microsoft.com/office/officeart/2018/2/layout/IconCircleList"/>
    <dgm:cxn modelId="{3C4839CC-97B8-4FF0-93BF-6206061071AC}" type="presParOf" srcId="{50A521C7-8331-43FB-81BD-A0B9882DF022}" destId="{85DD408B-6662-497F-9B20-A6F34FBBF0A6}" srcOrd="2" destOrd="0" presId="urn:microsoft.com/office/officeart/2018/2/layout/IconCircleList"/>
    <dgm:cxn modelId="{5E19FACC-24EC-4CB4-8C2F-20F16E91C350}" type="presParOf" srcId="{50A521C7-8331-43FB-81BD-A0B9882DF022}" destId="{CCA792F2-90B5-4065-9B7D-858C55F1D29A}" srcOrd="3" destOrd="0" presId="urn:microsoft.com/office/officeart/2018/2/layout/IconCircleList"/>
    <dgm:cxn modelId="{5455B731-4338-4109-A1A7-5AAE28382442}" type="presParOf" srcId="{C85F4D76-C5AB-4222-9E23-973774ED75B1}" destId="{6D5764F1-EF3B-45A9-91C8-47C3DAB45867}" srcOrd="3" destOrd="0" presId="urn:microsoft.com/office/officeart/2018/2/layout/IconCircleList"/>
    <dgm:cxn modelId="{82DF191E-D94F-4997-BB41-4524DDED8AC7}" type="presParOf" srcId="{C85F4D76-C5AB-4222-9E23-973774ED75B1}" destId="{B0F82D20-3879-44AD-AB19-8470B2C7E1FE}" srcOrd="4" destOrd="0" presId="urn:microsoft.com/office/officeart/2018/2/layout/IconCircleList"/>
    <dgm:cxn modelId="{38AFE849-4E43-4160-B6B3-42AD305408EB}" type="presParOf" srcId="{B0F82D20-3879-44AD-AB19-8470B2C7E1FE}" destId="{26D235A7-AA76-4519-B490-0D0931C9CD5D}" srcOrd="0" destOrd="0" presId="urn:microsoft.com/office/officeart/2018/2/layout/IconCircleList"/>
    <dgm:cxn modelId="{8F858EFC-FF3D-4CE9-A6BB-4CB6448DE51B}" type="presParOf" srcId="{B0F82D20-3879-44AD-AB19-8470B2C7E1FE}" destId="{352B8C43-0794-4D28-B001-FE1EB389DA02}" srcOrd="1" destOrd="0" presId="urn:microsoft.com/office/officeart/2018/2/layout/IconCircleList"/>
    <dgm:cxn modelId="{C3D34ACA-A065-4B35-8435-E153D55D7D5D}" type="presParOf" srcId="{B0F82D20-3879-44AD-AB19-8470B2C7E1FE}" destId="{9437EB00-8959-4C06-A1D9-F7420F4B0D16}" srcOrd="2" destOrd="0" presId="urn:microsoft.com/office/officeart/2018/2/layout/IconCircleList"/>
    <dgm:cxn modelId="{5FE7BE95-096C-4614-B068-AAC0751DFB1E}" type="presParOf" srcId="{B0F82D20-3879-44AD-AB19-8470B2C7E1FE}" destId="{83B64047-0587-4126-929B-34BC494AD84C}" srcOrd="3" destOrd="0" presId="urn:microsoft.com/office/officeart/2018/2/layout/IconCircleList"/>
    <dgm:cxn modelId="{FFD26C21-FF1D-4116-A8EE-9FA449DCE3E3}" type="presParOf" srcId="{C85F4D76-C5AB-4222-9E23-973774ED75B1}" destId="{80284DCD-0D92-46E9-B17B-8877A2FB2F64}" srcOrd="5" destOrd="0" presId="urn:microsoft.com/office/officeart/2018/2/layout/IconCircleList"/>
    <dgm:cxn modelId="{0BAB225D-25FB-46B4-BA4A-E8A383161A2E}" type="presParOf" srcId="{C85F4D76-C5AB-4222-9E23-973774ED75B1}" destId="{72E15D73-4697-4262-9164-2B739CC4C8EC}" srcOrd="6" destOrd="0" presId="urn:microsoft.com/office/officeart/2018/2/layout/IconCircleList"/>
    <dgm:cxn modelId="{B54871FA-5E1F-4AD8-B211-6DD383249B5F}" type="presParOf" srcId="{72E15D73-4697-4262-9164-2B739CC4C8EC}" destId="{BFEEA726-46A0-412B-9406-97A48E4C02BE}" srcOrd="0" destOrd="0" presId="urn:microsoft.com/office/officeart/2018/2/layout/IconCircleList"/>
    <dgm:cxn modelId="{CD95CA2D-78F8-4CE4-B540-E8B106996E8C}" type="presParOf" srcId="{72E15D73-4697-4262-9164-2B739CC4C8EC}" destId="{4162DD46-D1BD-4B2F-9613-30E018331C3C}" srcOrd="1" destOrd="0" presId="urn:microsoft.com/office/officeart/2018/2/layout/IconCircleList"/>
    <dgm:cxn modelId="{CD759152-D751-49F2-A0C3-90AED4AD9672}" type="presParOf" srcId="{72E15D73-4697-4262-9164-2B739CC4C8EC}" destId="{E76A5987-C99F-4148-9847-7058DB61576E}" srcOrd="2" destOrd="0" presId="urn:microsoft.com/office/officeart/2018/2/layout/IconCircleList"/>
    <dgm:cxn modelId="{7E582FCD-3791-4647-85C4-CCACEC0B3AF8}" type="presParOf" srcId="{72E15D73-4697-4262-9164-2B739CC4C8EC}" destId="{18C9192B-3C94-4DA0-BA6F-43DE783F34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60F9D-C2B3-4C42-BBC8-8FB8208D22B8}">
      <dsp:nvSpPr>
        <dsp:cNvPr id="0" name=""/>
        <dsp:cNvSpPr/>
      </dsp:nvSpPr>
      <dsp:spPr>
        <a:xfrm>
          <a:off x="0" y="3130"/>
          <a:ext cx="9291638" cy="98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B442-2059-449D-B69E-083A6E3C88C3}">
      <dsp:nvSpPr>
        <dsp:cNvPr id="0" name=""/>
        <dsp:cNvSpPr/>
      </dsp:nvSpPr>
      <dsp:spPr>
        <a:xfrm>
          <a:off x="298608" y="225235"/>
          <a:ext cx="543454" cy="5429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C1D17-E1E7-464F-8479-9AA24D513CB2}">
      <dsp:nvSpPr>
        <dsp:cNvPr id="0" name=""/>
        <dsp:cNvSpPr/>
      </dsp:nvSpPr>
      <dsp:spPr>
        <a:xfrm>
          <a:off x="1140671" y="3130"/>
          <a:ext cx="8106275" cy="988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74" tIns="104574" rIns="104574" bIns="1045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With 58 murders per 100,000 residents in 2019, Baltimore is the deadliest U.S. city with more than 500,000 residents…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 comparison: Guatemala, El Salvador and Honduras posted murder rates in 2019 of 21.5, 36 and 41.2 per 100,000 residents, respectively. *</a:t>
          </a:r>
          <a:endParaRPr lang="en-US" sz="1400" kern="1200" dirty="0"/>
        </a:p>
      </dsp:txBody>
      <dsp:txXfrm>
        <a:off x="1140671" y="3130"/>
        <a:ext cx="8106275" cy="988099"/>
      </dsp:txXfrm>
    </dsp:sp>
    <dsp:sp modelId="{55620E63-A3D1-42A9-A246-160DD96ADF58}">
      <dsp:nvSpPr>
        <dsp:cNvPr id="0" name=""/>
        <dsp:cNvSpPr/>
      </dsp:nvSpPr>
      <dsp:spPr>
        <a:xfrm>
          <a:off x="0" y="1230769"/>
          <a:ext cx="9291638" cy="98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C06E1-D043-471A-A581-65919802649A}">
      <dsp:nvSpPr>
        <dsp:cNvPr id="0" name=""/>
        <dsp:cNvSpPr/>
      </dsp:nvSpPr>
      <dsp:spPr>
        <a:xfrm>
          <a:off x="298608" y="1452874"/>
          <a:ext cx="543454" cy="5429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C2509-E141-4DE4-80EF-7E5F0F9FE165}">
      <dsp:nvSpPr>
        <dsp:cNvPr id="0" name=""/>
        <dsp:cNvSpPr/>
      </dsp:nvSpPr>
      <dsp:spPr>
        <a:xfrm>
          <a:off x="1140671" y="1230769"/>
          <a:ext cx="8106275" cy="988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74" tIns="104574" rIns="104574" bIns="1045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Analyzing crime data in Baltimore to understand key predictors of crime</a:t>
          </a:r>
          <a:endParaRPr lang="en-US" sz="1400" kern="1200" dirty="0"/>
        </a:p>
      </dsp:txBody>
      <dsp:txXfrm>
        <a:off x="1140671" y="1230769"/>
        <a:ext cx="8106275" cy="988099"/>
      </dsp:txXfrm>
    </dsp:sp>
    <dsp:sp modelId="{6EF6B9D6-CF22-4ECE-85D7-66C492698055}">
      <dsp:nvSpPr>
        <dsp:cNvPr id="0" name=""/>
        <dsp:cNvSpPr/>
      </dsp:nvSpPr>
      <dsp:spPr>
        <a:xfrm>
          <a:off x="0" y="2447569"/>
          <a:ext cx="9291638" cy="98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EBA8C-025B-40FF-A0C8-95FD5983A2A3}">
      <dsp:nvSpPr>
        <dsp:cNvPr id="0" name=""/>
        <dsp:cNvSpPr/>
      </dsp:nvSpPr>
      <dsp:spPr>
        <a:xfrm>
          <a:off x="298608" y="2680513"/>
          <a:ext cx="543454" cy="5429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5797A-7CF1-4087-8501-B718F7159F23}">
      <dsp:nvSpPr>
        <dsp:cNvPr id="0" name=""/>
        <dsp:cNvSpPr/>
      </dsp:nvSpPr>
      <dsp:spPr>
        <a:xfrm>
          <a:off x="1140671" y="2458408"/>
          <a:ext cx="8106275" cy="988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574" tIns="104574" rIns="104574" bIns="10457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Based on historical data, can we forecast crimes for years to come?</a:t>
          </a:r>
          <a:endParaRPr lang="en-US" sz="1400" kern="1200" dirty="0"/>
        </a:p>
      </dsp:txBody>
      <dsp:txXfrm>
        <a:off x="1140671" y="2458408"/>
        <a:ext cx="8106275" cy="988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0A83F-000F-4C30-A161-D967CC346295}">
      <dsp:nvSpPr>
        <dsp:cNvPr id="0" name=""/>
        <dsp:cNvSpPr/>
      </dsp:nvSpPr>
      <dsp:spPr>
        <a:xfrm>
          <a:off x="57854" y="286940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FD839-87D2-4816-A59D-0CA1749B492A}">
      <dsp:nvSpPr>
        <dsp:cNvPr id="0" name=""/>
        <dsp:cNvSpPr/>
      </dsp:nvSpPr>
      <dsp:spPr>
        <a:xfrm>
          <a:off x="321652" y="550739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1296-E688-455B-8727-9AE91A826142}">
      <dsp:nvSpPr>
        <dsp:cNvPr id="0" name=""/>
        <dsp:cNvSpPr/>
      </dsp:nvSpPr>
      <dsp:spPr>
        <a:xfrm>
          <a:off x="1583219" y="28694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 up location format</a:t>
          </a:r>
        </a:p>
      </dsp:txBody>
      <dsp:txXfrm>
        <a:off x="1583219" y="286940"/>
        <a:ext cx="2961002" cy="1256182"/>
      </dsp:txXfrm>
    </dsp:sp>
    <dsp:sp modelId="{8C92371D-7B9F-48B6-8E5E-38237D27B285}">
      <dsp:nvSpPr>
        <dsp:cNvPr id="0" name=""/>
        <dsp:cNvSpPr/>
      </dsp:nvSpPr>
      <dsp:spPr>
        <a:xfrm>
          <a:off x="5060153" y="286940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6A9EF-F987-4001-93ED-64D47F1783CD}">
      <dsp:nvSpPr>
        <dsp:cNvPr id="0" name=""/>
        <dsp:cNvSpPr/>
      </dsp:nvSpPr>
      <dsp:spPr>
        <a:xfrm>
          <a:off x="5323952" y="550739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792F2-90B5-4065-9B7D-858C55F1D29A}">
      <dsp:nvSpPr>
        <dsp:cNvPr id="0" name=""/>
        <dsp:cNvSpPr/>
      </dsp:nvSpPr>
      <dsp:spPr>
        <a:xfrm>
          <a:off x="6585518" y="28694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Derive entries from start and end dates</a:t>
          </a:r>
        </a:p>
      </dsp:txBody>
      <dsp:txXfrm>
        <a:off x="6585518" y="286940"/>
        <a:ext cx="2961002" cy="1256182"/>
      </dsp:txXfrm>
    </dsp:sp>
    <dsp:sp modelId="{26D235A7-AA76-4519-B490-0D0931C9CD5D}">
      <dsp:nvSpPr>
        <dsp:cNvPr id="0" name=""/>
        <dsp:cNvSpPr/>
      </dsp:nvSpPr>
      <dsp:spPr>
        <a:xfrm>
          <a:off x="57854" y="2175246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B8C43-0794-4D28-B001-FE1EB389DA02}">
      <dsp:nvSpPr>
        <dsp:cNvPr id="0" name=""/>
        <dsp:cNvSpPr/>
      </dsp:nvSpPr>
      <dsp:spPr>
        <a:xfrm>
          <a:off x="321652" y="2439044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64047-0587-4126-929B-34BC494AD84C}">
      <dsp:nvSpPr>
        <dsp:cNvPr id="0" name=""/>
        <dsp:cNvSpPr/>
      </dsp:nvSpPr>
      <dsp:spPr>
        <a:xfrm>
          <a:off x="1583219" y="217524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Change Data Objects</a:t>
          </a:r>
        </a:p>
      </dsp:txBody>
      <dsp:txXfrm>
        <a:off x="1583219" y="2175246"/>
        <a:ext cx="2961002" cy="1256182"/>
      </dsp:txXfrm>
    </dsp:sp>
    <dsp:sp modelId="{BFEEA726-46A0-412B-9406-97A48E4C02BE}">
      <dsp:nvSpPr>
        <dsp:cNvPr id="0" name=""/>
        <dsp:cNvSpPr/>
      </dsp:nvSpPr>
      <dsp:spPr>
        <a:xfrm>
          <a:off x="5060153" y="2175246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2DD46-D1BD-4B2F-9613-30E018331C3C}">
      <dsp:nvSpPr>
        <dsp:cNvPr id="0" name=""/>
        <dsp:cNvSpPr/>
      </dsp:nvSpPr>
      <dsp:spPr>
        <a:xfrm>
          <a:off x="5323952" y="2439044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9192B-3C94-4DA0-BA6F-43DE783F34ED}">
      <dsp:nvSpPr>
        <dsp:cNvPr id="0" name=""/>
        <dsp:cNvSpPr/>
      </dsp:nvSpPr>
      <dsp:spPr>
        <a:xfrm>
          <a:off x="6585518" y="217524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Handle incomplete data</a:t>
          </a:r>
        </a:p>
      </dsp:txBody>
      <dsp:txXfrm>
        <a:off x="6585518" y="2175246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6DD-51B1-4BF7-9539-DEA51BFAEFD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9DE4-AD7B-432F-9E35-775F5F8CC6A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8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9E6D-812C-4C70-BB51-98F32992DB4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1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87DF-640A-4181-8B82-4913718EF24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E3E1-3173-4AB6-90EF-CE84B9FBD77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6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BAEE-D0AF-4323-A024-1416F995B38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3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9DEFE7-E1FA-4CA7-8A5A-F9AB210CE63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7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473475"/>
          </a:xfrm>
        </p:spPr>
        <p:txBody>
          <a:bodyPr>
            <a:normAutofit/>
          </a:bodyPr>
          <a:lstStyle/>
          <a:p>
            <a:r>
              <a:rPr lang="en-US" sz="5400"/>
              <a:t>Baltimore Crime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444431"/>
            <a:ext cx="5525305" cy="1693349"/>
          </a:xfrm>
        </p:spPr>
        <p:txBody>
          <a:bodyPr>
            <a:normAutofit/>
          </a:bodyPr>
          <a:lstStyle/>
          <a:p>
            <a:r>
              <a:rPr lang="en-US"/>
              <a:t>Ion Barbus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1EEA8D-6824-476E-9148-3BF20568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FB06CA-8028-45B5-91C1-7F1F9886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299687-9762-436F-9B9A-8E758E731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40637-2F09-4884-B1C0-AE637D6B4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378" y="977099"/>
            <a:ext cx="3122838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F8EC2098-E588-46DC-BF16-172A3852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7"/>
    </mc:Choice>
    <mc:Fallback xmlns="">
      <p:transition spd="slow" advTm="61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F773-874C-4FD2-9A46-BF4427C0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 Dataset to Model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A13FFE-1BE4-468F-A993-4214E26E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" y="3107990"/>
            <a:ext cx="4058261" cy="24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E4149E-5E6F-4D67-851B-55E5028A38C4}"/>
              </a:ext>
            </a:extLst>
          </p:cNvPr>
          <p:cNvSpPr txBox="1"/>
          <p:nvPr/>
        </p:nvSpPr>
        <p:spPr>
          <a:xfrm>
            <a:off x="7437748" y="218466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 MAPE: 11.5439 </a:t>
            </a:r>
          </a:p>
          <a:p>
            <a:r>
              <a:rPr lang="en-US" dirty="0"/>
              <a:t>Event Model MAPE: 11.4828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E791BBE-1C4C-4DDC-8D46-FDC159DF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184" y="3107990"/>
            <a:ext cx="4058261" cy="24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9EB09-7E05-4C90-8F79-DA8DA0E57C93}"/>
              </a:ext>
            </a:extLst>
          </p:cNvPr>
          <p:cNvSpPr txBox="1"/>
          <p:nvPr/>
        </p:nvSpPr>
        <p:spPr>
          <a:xfrm>
            <a:off x="1574276" y="2507530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28689-C282-4E48-ADD1-A53B2B400D5D}"/>
              </a:ext>
            </a:extLst>
          </p:cNvPr>
          <p:cNvSpPr txBox="1"/>
          <p:nvPr/>
        </p:nvSpPr>
        <p:spPr>
          <a:xfrm>
            <a:off x="5478544" y="2475264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76395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3A61F-8A72-4C65-AE7A-8D1C6A316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777289"/>
              </p:ext>
            </p:extLst>
          </p:nvPr>
        </p:nvGraphicFramePr>
        <p:xfrm>
          <a:off x="1450975" y="2016125"/>
          <a:ext cx="929163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E1D14AA-EF55-4424-A0F4-66BF8C877122}"/>
              </a:ext>
            </a:extLst>
          </p:cNvPr>
          <p:cNvSpPr/>
          <p:nvPr/>
        </p:nvSpPr>
        <p:spPr>
          <a:xfrm>
            <a:off x="4692555" y="6373504"/>
            <a:ext cx="6566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</a:rPr>
              <a:t>* Kennedy, Sean. “'The Wire' Is Finished, but Baltimore Still Bleeds.” </a:t>
            </a:r>
            <a:r>
              <a:rPr lang="en-US" sz="1050" i="1" dirty="0">
                <a:effectLst/>
              </a:rPr>
              <a:t>The Wall Street Journal</a:t>
            </a:r>
            <a:r>
              <a:rPr lang="en-US" sz="1050" dirty="0">
                <a:effectLst/>
              </a:rPr>
              <a:t>, Dow Jones &amp; Company, 7 Feb. 2020, www.wsj.com/articles/the-wire-is-finished-but-baltimore-still-bleeds-11581119104.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74"/>
    </mc:Choice>
    <mc:Fallback xmlns="">
      <p:transition spd="slow" advTm="847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042FB-7039-47D7-8AF2-79FA48B5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/>
              <a:t>Goal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3744-453F-4CD0-91AE-C8C39580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/>
              <a:t>Forecast crime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Predict </a:t>
            </a:r>
            <a:r>
              <a:rPr lang="en-US" dirty="0"/>
              <a:t>unusual spikes in crime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Identify at risk neighborhoods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Identify predictors of crime</a:t>
            </a:r>
          </a:p>
        </p:txBody>
      </p:sp>
    </p:spTree>
    <p:extLst>
      <p:ext uri="{BB962C8B-B14F-4D97-AF65-F5344CB8AC3E}">
        <p14:creationId xmlns:p14="http://schemas.microsoft.com/office/powerpoint/2010/main" val="25354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01"/>
    </mc:Choice>
    <mc:Fallback xmlns="">
      <p:transition spd="slow" advTm="1351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87BC7-D05A-4733-98DE-DB8F0DC1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Dataset Preparation</a:t>
            </a:r>
          </a:p>
        </p:txBody>
      </p:sp>
      <p:cxnSp>
        <p:nvCxnSpPr>
          <p:cNvPr id="96" name="Straight Connector 9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C86C2FF0-7566-43BE-8ACD-B1B956F58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507766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8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83"/>
    </mc:Choice>
    <mc:Fallback xmlns="">
      <p:transition spd="slow" advTm="1582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BFDC-9F92-454B-9108-118EADE9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81C0-8544-42A2-B9C8-C2090D60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 dirty="0"/>
              <a:t>Larceny, common assault and burglary are the three most common descriptions of crime</a:t>
            </a:r>
          </a:p>
          <a:p>
            <a:r>
              <a:rPr lang="en-US" dirty="0"/>
              <a:t>The most criminal locations are in the Northeastern and Southeastern districts</a:t>
            </a:r>
          </a:p>
          <a:p>
            <a:r>
              <a:rPr lang="en-US" dirty="0"/>
              <a:t>Most used weapon are hands, followed by firearm and then knife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2F63BA-7537-485F-BFCA-EA001ED44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8929BF-8F78-4421-A0CA-BC72A335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0DA111-CADC-4534-B902-8BB5DBF75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fence&#10;&#10;Description automatically generated">
            <a:extLst>
              <a:ext uri="{FF2B5EF4-FFF2-40B4-BE49-F238E27FC236}">
                <a16:creationId xmlns:a16="http://schemas.microsoft.com/office/drawing/2014/main" id="{1747D61F-B932-4997-A238-468E4E0AF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2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59C0-86BD-4946-A365-3FA6F973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GeOAnalysis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464C-DD37-4A7A-A195-CACB93F3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/>
              <a:t>Geopandas</a:t>
            </a:r>
          </a:p>
          <a:p>
            <a:r>
              <a:rPr lang="en-US"/>
              <a:t>Plot Coordinates</a:t>
            </a:r>
          </a:p>
          <a:p>
            <a:r>
              <a:rPr lang="en-US"/>
              <a:t>DBSCAN for hotspot detection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6ECD7E6-4E68-4AA6-864A-6828B6EC1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15161F-D342-4A16-AA7A-F3ECC128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9EC793-B1FE-496C-A671-5F366326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3949CF-6037-4B87-AA0D-97E7B9739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4" b="3"/>
          <a:stretch/>
        </p:blipFill>
        <p:spPr bwMode="auto">
          <a:xfrm>
            <a:off x="5519469" y="812507"/>
            <a:ext cx="5721267" cy="458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15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8C0716-C181-49A5-B7C4-E3D5C097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Geo Model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1C3704-52FF-4957-B978-4DEBEB34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137" y="726355"/>
            <a:ext cx="4242437" cy="33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0B4F79-1700-47C6-AF01-4E38DE26CA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060" y="726355"/>
            <a:ext cx="4242437" cy="33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38CAF-E444-4B83-9BFE-985B215CE4D7}"/>
              </a:ext>
            </a:extLst>
          </p:cNvPr>
          <p:cNvSpPr txBox="1"/>
          <p:nvPr/>
        </p:nvSpPr>
        <p:spPr>
          <a:xfrm>
            <a:off x="3173691" y="308238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E7C30-42B8-4C64-9557-E7F6A0A850F1}"/>
              </a:ext>
            </a:extLst>
          </p:cNvPr>
          <p:cNvSpPr txBox="1"/>
          <p:nvPr/>
        </p:nvSpPr>
        <p:spPr>
          <a:xfrm>
            <a:off x="7825820" y="308238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Shooting</a:t>
            </a:r>
          </a:p>
        </p:txBody>
      </p:sp>
    </p:spTree>
    <p:extLst>
      <p:ext uri="{BB962C8B-B14F-4D97-AF65-F5344CB8AC3E}">
        <p14:creationId xmlns:p14="http://schemas.microsoft.com/office/powerpoint/2010/main" val="67960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4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36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8" name="Straight Connector 38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BE80E8-0312-406B-9E31-D91E554A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Timeseries analysis</a:t>
            </a:r>
          </a:p>
        </p:txBody>
      </p:sp>
      <p:grpSp>
        <p:nvGrpSpPr>
          <p:cNvPr id="49" name="Group 40">
            <a:extLst>
              <a:ext uri="{FF2B5EF4-FFF2-40B4-BE49-F238E27FC236}">
                <a16:creationId xmlns:a16="http://schemas.microsoft.com/office/drawing/2014/main" id="{51F6F474-1F2A-49C8-B039-A54405550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C3DE86-EA8C-4256-B8AB-27AC1985B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368434-5BD8-45E9-B761-6DCE044B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5DC8220-2221-4B62-8CE3-F5BB9322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32D2751-CD2E-4902-A674-1ECB1CC6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7425" y="976036"/>
            <a:ext cx="3447090" cy="40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E17E074-16F7-452D-A7B5-96681925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3016" y="1304886"/>
            <a:ext cx="3412275" cy="38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3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F4B0-C089-499D-8470-187F551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3818004" cy="1049235"/>
          </a:xfrm>
        </p:spPr>
        <p:txBody>
          <a:bodyPr>
            <a:normAutofit/>
          </a:bodyPr>
          <a:lstStyle/>
          <a:p>
            <a:r>
              <a:rPr lang="en-US" dirty="0"/>
              <a:t>Timeseries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2D5B-6263-4E43-B23D-2B2EA75C8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 dirty="0"/>
              <a:t>Forecasting crime in Baltimore</a:t>
            </a:r>
          </a:p>
          <a:p>
            <a:r>
              <a:rPr lang="en-US" dirty="0"/>
              <a:t>Included Regressors</a:t>
            </a:r>
          </a:p>
          <a:p>
            <a:r>
              <a:rPr lang="en-US" dirty="0"/>
              <a:t>Holidays</a:t>
            </a:r>
          </a:p>
          <a:p>
            <a:r>
              <a:rPr lang="en-US" dirty="0"/>
              <a:t>Accuracy of models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FF86CF-19EF-4C41-A233-65C86F18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8E35A49-0DFA-4196-9078-0E4BA36B6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F874E7E-962C-4172-BB41-D1A5E8B09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DB2A6DF1-BA82-45B7-B424-002994ECA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r="8865" b="-5"/>
          <a:stretch/>
        </p:blipFill>
        <p:spPr bwMode="auto">
          <a:xfrm>
            <a:off x="6244451" y="202251"/>
            <a:ext cx="5444785" cy="295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81E8A23-E87A-4E43-8E6E-B295AB38F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" r="8992" b="-6"/>
          <a:stretch/>
        </p:blipFill>
        <p:spPr bwMode="auto">
          <a:xfrm>
            <a:off x="6244452" y="3156225"/>
            <a:ext cx="5444784" cy="31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32B87-6D99-4281-9DAB-0B68CE9FC01E}"/>
              </a:ext>
            </a:extLst>
          </p:cNvPr>
          <p:cNvSpPr txBox="1"/>
          <p:nvPr/>
        </p:nvSpPr>
        <p:spPr>
          <a:xfrm>
            <a:off x="7790447" y="377072"/>
            <a:ext cx="147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with no Holiday </a:t>
            </a:r>
          </a:p>
        </p:txBody>
      </p:sp>
    </p:spTree>
    <p:extLst>
      <p:ext uri="{BB962C8B-B14F-4D97-AF65-F5344CB8AC3E}">
        <p14:creationId xmlns:p14="http://schemas.microsoft.com/office/powerpoint/2010/main" val="4133589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www.w3.org/XML/1998/namespace"/>
    <ds:schemaRef ds:uri="http://purl.org/dc/dcmitype/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Rockwell</vt:lpstr>
      <vt:lpstr>Wingdings</vt:lpstr>
      <vt:lpstr>Gallery</vt:lpstr>
      <vt:lpstr>Baltimore Crime Data</vt:lpstr>
      <vt:lpstr>The Project</vt:lpstr>
      <vt:lpstr>Goal</vt:lpstr>
      <vt:lpstr>Dataset Preparation</vt:lpstr>
      <vt:lpstr>Analysis</vt:lpstr>
      <vt:lpstr>GeOAnalysis</vt:lpstr>
      <vt:lpstr>Geo Model</vt:lpstr>
      <vt:lpstr>Timeseries analysis</vt:lpstr>
      <vt:lpstr>Timeseries Forecasting</vt:lpstr>
      <vt:lpstr>Adding Event Dataset to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2020-05-12T02:54:40Z</dcterms:created>
  <dcterms:modified xsi:type="dcterms:W3CDTF">2020-05-12T03:06:41Z</dcterms:modified>
</cp:coreProperties>
</file>