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085E-0266-481F-B35F-A003BF648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25C54-6719-4250-8A5C-84C62A8C5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FC19-6A55-46AA-95D4-0E0A1D76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4AD-8D3F-4E5B-82F9-32BD528D5D2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33AEA-69BF-44AF-9DFD-9E7D70F1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12B7-B302-481B-B9DF-3FA368EC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3613-7FE8-4F0B-89EF-A712B35D7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6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97C6-3754-4B75-845E-E6881335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4431B-F3B7-469D-81AA-5F07E6CF2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EF24-3EFE-44A6-A1CC-9F1C8293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4AD-8D3F-4E5B-82F9-32BD528D5D2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F546A-F04C-46B6-B62D-DE7F2F9C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574FC-781F-4C26-BF73-71A7CFBA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3613-7FE8-4F0B-89EF-A712B35D7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9F07C-DEBB-4B26-BC83-B79D178A2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5E2A4-FFD0-4ADD-A24B-A1C960AAC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C9D1-8587-468F-803E-EE63198E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4AD-8D3F-4E5B-82F9-32BD528D5D2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DB95A-21AA-453C-B4E7-429E73AB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926A-B625-4E3A-B012-8CDD775A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3613-7FE8-4F0B-89EF-A712B35D7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1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808-3636-4938-A6F2-DBA53447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7A5B-DA45-445C-8053-233F8F62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6D8B-ED66-42B1-9700-106AA4E2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4AD-8D3F-4E5B-82F9-32BD528D5D2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A34FB-60EF-472A-BA2D-9FDF57A3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4A92D-4A9D-42BF-9098-5E434CA3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3613-7FE8-4F0B-89EF-A712B35D7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5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0CD1-E8C7-4044-8558-BC010C2E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6CF48-5290-406A-A6B9-44591A06E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D941-F170-4731-8D1C-73773A48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4AD-8D3F-4E5B-82F9-32BD528D5D2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566D-2E49-418E-9C5B-78A044AA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0982B-93C7-4619-A9F7-0DF57AE0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3613-7FE8-4F0B-89EF-A712B35D7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7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6A4C-B2F7-48D3-81A2-E0D1B6E2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7B65-3AD1-42F7-882F-7279E3373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A174-0A42-4AC0-9840-26972D6E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37298-9B99-49E5-8077-50D896BB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4AD-8D3F-4E5B-82F9-32BD528D5D2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E608-E4AC-4647-A3D4-52BA38AF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9060F-BB09-4E1B-98F6-5557760C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3613-7FE8-4F0B-89EF-A712B35D7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AF13-6328-4301-9AAD-BE4454F3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52ECA-404A-496C-B6CE-267D8F07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EB240-9755-46D7-AD85-5AD656381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19CF3-6824-4FE1-9547-5E60E0F45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93055-FE66-4ABB-9E31-C8B1B88F5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9CE9C-1E76-460F-A95A-F2CB8F10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4AD-8D3F-4E5B-82F9-32BD528D5D2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851A6-5330-4F47-915A-9FEA9A56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08B2E-E5CA-4DC3-92A4-93834891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3613-7FE8-4F0B-89EF-A712B35D7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7C09-FFAF-4601-83F3-3D530464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8DA52-652A-463C-B2CA-C53EE250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4AD-8D3F-4E5B-82F9-32BD528D5D2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D6CB1-828F-4408-9B25-72D74CBA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7B5E8-1869-419C-88FA-8DCDAA0D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3613-7FE8-4F0B-89EF-A712B35D7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31053-3087-41C6-AB8C-530836D7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4AD-8D3F-4E5B-82F9-32BD528D5D2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BCF63-0B48-4859-86A0-D27C40F0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6282-A494-490F-8362-617642F1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3613-7FE8-4F0B-89EF-A712B35D7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0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E042-DB18-4A0C-A75A-C01FC8B1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B466-D035-47F9-BB5F-8BB4B65A7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53AF3-F6A4-41C3-A5BD-8280CD84F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ED315-80DC-46D9-8D9E-0FFB98CE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4AD-8D3F-4E5B-82F9-32BD528D5D2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C33A9-F3E1-4360-851E-74D9B522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326FD-99D7-4650-B7F8-50A831B8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3613-7FE8-4F0B-89EF-A712B35D7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6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EDD-B0EC-44DC-A21B-F78CB0A2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66730-8412-4F2A-AA87-A241E47ED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AA8E3-E447-4B04-A33F-22955A237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2DF3B-66BE-4091-B39E-A82B4C1D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4AD-8D3F-4E5B-82F9-32BD528D5D2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74FA-910E-4BCD-8727-A7067425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8CBB2-305F-45FF-9A25-FA3DC0CE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3613-7FE8-4F0B-89EF-A712B35D7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3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DEB53-D750-42E3-8B70-6E4FD361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DA5CA-9319-4021-8E1F-1C67CBF87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6D59-A061-430F-9144-23159EEF0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884AD-8D3F-4E5B-82F9-32BD528D5D20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DC45D-2EEE-45EF-A1C3-D4DA2E6C2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F34A-5214-4926-8F5A-30D6BCD8E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63613-7FE8-4F0B-89EF-A712B35D7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0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7A523-EFDE-4349-9370-6F87AC650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Baltimore Crime: Analysis and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92B67-2E85-4385-B21E-F05EDF94E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Ion Barbus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116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87BC7-D05A-4733-98DE-DB8F0DC1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Event Dataset Preparation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9941F-4EF4-4C14-ABA0-A7331341C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Clean up location format</a:t>
            </a:r>
          </a:p>
          <a:p>
            <a:r>
              <a:rPr lang="en-US" sz="2000">
                <a:solidFill>
                  <a:schemeClr val="bg1"/>
                </a:solidFill>
              </a:rPr>
              <a:t>Derive entries from start and end dates</a:t>
            </a:r>
          </a:p>
          <a:p>
            <a:r>
              <a:rPr lang="en-US" sz="2000">
                <a:solidFill>
                  <a:schemeClr val="bg1"/>
                </a:solidFill>
              </a:rPr>
              <a:t>Change Data Objects</a:t>
            </a:r>
          </a:p>
          <a:p>
            <a:r>
              <a:rPr lang="en-US" sz="200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92C2A1-90E4-4127-A3AB-33B8DD00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498224"/>
            <a:ext cx="6596652" cy="570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80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3D768-5675-4F2E-9E85-24234807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DBSCAN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7AFAC-3167-4A50-B3BE-239A0803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Purpose: Find crime hotspots to better understand neighborhoods</a:t>
            </a:r>
          </a:p>
          <a:p>
            <a:r>
              <a:rPr lang="en-US" sz="2000" dirty="0"/>
              <a:t>DBSCAN</a:t>
            </a:r>
          </a:p>
          <a:p>
            <a:r>
              <a:rPr lang="en-US" sz="2000" dirty="0"/>
              <a:t>algorithm='</a:t>
            </a:r>
            <a:r>
              <a:rPr lang="en-US" sz="2000" dirty="0" err="1"/>
              <a:t>ball_tree</a:t>
            </a:r>
            <a:r>
              <a:rPr lang="en-US" sz="2000" dirty="0"/>
              <a:t>’</a:t>
            </a:r>
          </a:p>
          <a:p>
            <a:r>
              <a:rPr lang="en-US" sz="2000" dirty="0"/>
              <a:t>metric= 'haversine’</a:t>
            </a:r>
          </a:p>
          <a:p>
            <a:r>
              <a:rPr lang="en-US" sz="2000" dirty="0"/>
              <a:t>Sample size = 50k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100E42-7C25-4626-8982-0583F45E6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3015" y="643467"/>
            <a:ext cx="5740264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4B0FE-A400-4523-9D96-289348DDE0CE}"/>
              </a:ext>
            </a:extLst>
          </p:cNvPr>
          <p:cNvSpPr txBox="1"/>
          <p:nvPr/>
        </p:nvSpPr>
        <p:spPr>
          <a:xfrm>
            <a:off x="1284394" y="1649043"/>
            <a:ext cx="2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Baltimore Crime</a:t>
            </a:r>
          </a:p>
        </p:txBody>
      </p:sp>
    </p:spTree>
    <p:extLst>
      <p:ext uri="{BB962C8B-B14F-4D97-AF65-F5344CB8AC3E}">
        <p14:creationId xmlns:p14="http://schemas.microsoft.com/office/powerpoint/2010/main" val="4290120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99D2C73-08B0-4F6B-A8E9-4651E6BD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8DB88C-7EF2-487C-85D1-848F61F1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81E6D3B-8BA4-4720-B665-AF55906B59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3" r="19999" b="-1"/>
          <a:stretch/>
        </p:blipFill>
        <p:spPr bwMode="auto">
          <a:xfrm>
            <a:off x="643467" y="643467"/>
            <a:ext cx="53720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2E11A5B-4804-4503-8D95-E6CC62613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6" r="15886" b="-1"/>
          <a:stretch/>
        </p:blipFill>
        <p:spPr bwMode="auto">
          <a:xfrm>
            <a:off x="6176432" y="643467"/>
            <a:ext cx="537210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622115-4FF3-4298-BC59-1F97CEE12AA6}"/>
              </a:ext>
            </a:extLst>
          </p:cNvPr>
          <p:cNvSpPr txBox="1"/>
          <p:nvPr/>
        </p:nvSpPr>
        <p:spPr>
          <a:xfrm>
            <a:off x="989044" y="5038530"/>
            <a:ext cx="36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Baltimore Shootings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2350F-F13E-431E-9195-B6A0FB65F044}"/>
              </a:ext>
            </a:extLst>
          </p:cNvPr>
          <p:cNvSpPr txBox="1"/>
          <p:nvPr/>
        </p:nvSpPr>
        <p:spPr>
          <a:xfrm>
            <a:off x="6361143" y="5038530"/>
            <a:ext cx="36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Baltimore Rape Hotspots</a:t>
            </a:r>
          </a:p>
        </p:txBody>
      </p:sp>
    </p:spTree>
    <p:extLst>
      <p:ext uri="{BB962C8B-B14F-4D97-AF65-F5344CB8AC3E}">
        <p14:creationId xmlns:p14="http://schemas.microsoft.com/office/powerpoint/2010/main" val="155807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0DE0B-77B1-4350-9BE7-81BB6CBB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Timeseries Analysis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320636-3B06-4D9A-8C39-FDBFF487EB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519703"/>
            <a:ext cx="5455917" cy="381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76EB6A15-7D88-49F1-A2AB-F325AB8AC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528238"/>
            <a:ext cx="5455917" cy="379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5D1699-8E3A-44D8-B87A-A95AD5985DD6}"/>
              </a:ext>
            </a:extLst>
          </p:cNvPr>
          <p:cNvSpPr txBox="1"/>
          <p:nvPr/>
        </p:nvSpPr>
        <p:spPr>
          <a:xfrm>
            <a:off x="396882" y="6323035"/>
            <a:ext cx="5455917" cy="38118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Daily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59F6D-F4A5-4989-86D8-0CD5A4AE18BD}"/>
              </a:ext>
            </a:extLst>
          </p:cNvPr>
          <p:cNvSpPr txBox="1"/>
          <p:nvPr/>
        </p:nvSpPr>
        <p:spPr>
          <a:xfrm>
            <a:off x="6510387" y="6323035"/>
            <a:ext cx="5455917" cy="37947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Weekly</a:t>
            </a:r>
          </a:p>
        </p:txBody>
      </p:sp>
    </p:spTree>
    <p:extLst>
      <p:ext uri="{BB962C8B-B14F-4D97-AF65-F5344CB8AC3E}">
        <p14:creationId xmlns:p14="http://schemas.microsoft.com/office/powerpoint/2010/main" val="230716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34832-329F-43EC-9FAC-88963631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Cont.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EB4E3D-C294-4959-9AA0-9D8C35ECE4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743" y="2426818"/>
            <a:ext cx="534956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5B0789EF-0984-4A06-85C8-8C880D3F2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432408"/>
            <a:ext cx="5455917" cy="398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3B70D1-7DB7-422C-B79D-5F750F2766D1}"/>
              </a:ext>
            </a:extLst>
          </p:cNvPr>
          <p:cNvSpPr txBox="1"/>
          <p:nvPr/>
        </p:nvSpPr>
        <p:spPr>
          <a:xfrm>
            <a:off x="575729" y="6378303"/>
            <a:ext cx="5349564" cy="3997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Event by occurrences 2015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BBE52-47DF-4810-9B6E-08042045D3E4}"/>
              </a:ext>
            </a:extLst>
          </p:cNvPr>
          <p:cNvSpPr txBox="1"/>
          <p:nvPr/>
        </p:nvSpPr>
        <p:spPr>
          <a:xfrm>
            <a:off x="6445073" y="6378303"/>
            <a:ext cx="5455917" cy="39864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Crime </a:t>
            </a:r>
            <a:r>
              <a:rPr lang="en-US" sz="1400" dirty="0" err="1">
                <a:solidFill>
                  <a:srgbClr val="FFFFFF"/>
                </a:solidFill>
              </a:rPr>
              <a:t>occurances</a:t>
            </a:r>
            <a:r>
              <a:rPr lang="en-US" sz="1400" dirty="0">
                <a:solidFill>
                  <a:srgbClr val="FFFFFF"/>
                </a:solidFill>
              </a:rPr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61554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AB67E-4AE8-49E3-836D-A138192D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Timeseries Modeling</a:t>
            </a:r>
          </a:p>
        </p:txBody>
      </p:sp>
      <p:cxnSp>
        <p:nvCxnSpPr>
          <p:cNvPr id="6154" name="Straight Connector 140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3A7C-3D31-4A88-A764-A7EFA68D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Facebook Prophet</a:t>
            </a:r>
          </a:p>
          <a:p>
            <a:r>
              <a:rPr lang="en-US" sz="900">
                <a:solidFill>
                  <a:schemeClr val="bg1"/>
                </a:solidFill>
              </a:rPr>
              <a:t>Initial Forecasting</a:t>
            </a:r>
          </a:p>
          <a:p>
            <a:r>
              <a:rPr lang="en-US" sz="900">
                <a:solidFill>
                  <a:schemeClr val="bg1"/>
                </a:solidFill>
              </a:rPr>
              <a:t>Event regressor</a:t>
            </a:r>
          </a:p>
          <a:p>
            <a:r>
              <a:rPr lang="en-US" sz="900">
                <a:solidFill>
                  <a:schemeClr val="bg1"/>
                </a:solidFill>
              </a:rPr>
              <a:t>Holiday Regressor</a:t>
            </a:r>
          </a:p>
          <a:p>
            <a:r>
              <a:rPr lang="en-US" sz="900">
                <a:solidFill>
                  <a:schemeClr val="bg1"/>
                </a:solidFill>
              </a:rPr>
              <a:t>Weather regressor</a:t>
            </a:r>
          </a:p>
          <a:p>
            <a:r>
              <a:rPr lang="en-US" sz="900">
                <a:solidFill>
                  <a:schemeClr val="bg1"/>
                </a:solidFill>
              </a:rPr>
              <a:t>Validation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694E42E-9FB2-47A5-AAF9-D1D5CF08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308" y="2721299"/>
            <a:ext cx="6100798" cy="362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E2173FD-9DBD-4F1E-9DC0-B0512E2DA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4066" y="2365075"/>
            <a:ext cx="5164626" cy="43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59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Baltimore Crime: Analysis and Models</vt:lpstr>
      <vt:lpstr>Event Dataset Preparation</vt:lpstr>
      <vt:lpstr>DBSCAN Model</vt:lpstr>
      <vt:lpstr>PowerPoint Presentation</vt:lpstr>
      <vt:lpstr>Timeseries Analysis</vt:lpstr>
      <vt:lpstr>Cont.</vt:lpstr>
      <vt:lpstr>Timeseries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Baltimore Crime: Analysis and Models</dc:title>
  <dc:creator>jbarb</dc:creator>
  <cp:lastModifiedBy> </cp:lastModifiedBy>
  <cp:revision>2</cp:revision>
  <dcterms:created xsi:type="dcterms:W3CDTF">2020-04-06T00:13:26Z</dcterms:created>
  <dcterms:modified xsi:type="dcterms:W3CDTF">2020-04-06T00:17:53Z</dcterms:modified>
</cp:coreProperties>
</file>