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99FF99"/>
    <a:srgbClr val="993333"/>
    <a:srgbClr val="FF9999"/>
    <a:srgbClr val="339933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76" autoAdjust="0"/>
  </p:normalViewPr>
  <p:slideViewPr>
    <p:cSldViewPr>
      <p:cViewPr varScale="1">
        <p:scale>
          <a:sx n="110" d="100"/>
          <a:sy n="110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A3A3-DA0B-4CA4-8802-C95EDD03425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6B9B7-7D40-4CBB-A308-240B9E5E8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398017"/>
          </a:xfrm>
        </p:spPr>
        <p:txBody>
          <a:bodyPr anchor="b" anchorCtr="0"/>
          <a:lstStyle>
            <a:lvl1pPr>
              <a:defRPr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431431"/>
            <a:ext cx="7776864" cy="14377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yriad Pro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Myriad Pro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FA12-8374-4E54-A93B-ABE7601F151B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and Signaling • Alex Bikfalvi •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2364-D20F-4A91-986C-59A5FD495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EBE-8B17-4426-BF95-9DB8CAD2EAA1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and Signaling • Alex Bikfalvi •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2364-D20F-4A91-986C-59A5FD49589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980728"/>
            <a:ext cx="8208912" cy="0"/>
          </a:xfrm>
          <a:prstGeom prst="line">
            <a:avLst/>
          </a:prstGeom>
          <a:ln cap="rnd">
            <a:gradFill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25000">
                  <a:schemeClr val="tx1">
                    <a:lumMod val="50000"/>
                    <a:lumOff val="50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Myriad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EE62-CA7C-461F-9235-F52BDADB97E5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and Signaling • Alex Bikfalvi •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2364-D20F-4A91-986C-59A5FD495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052736"/>
            <a:ext cx="424428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24428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7256-BAD0-4132-ABF1-5224B4546370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and Signaling • Alex Bikfalvi •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2364-D20F-4A91-986C-59A5FD49589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80728"/>
            <a:ext cx="8208912" cy="0"/>
          </a:xfrm>
          <a:prstGeom prst="line">
            <a:avLst/>
          </a:prstGeom>
          <a:ln cap="rnd">
            <a:gradFill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25000">
                  <a:schemeClr val="tx1">
                    <a:lumMod val="50000"/>
                    <a:lumOff val="50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245868" cy="639762"/>
          </a:xfrm>
        </p:spPr>
        <p:txBody>
          <a:bodyPr anchor="b"/>
          <a:lstStyle>
            <a:lvl1pPr marL="0" indent="0">
              <a:buNone/>
              <a:defRPr sz="2400" b="0">
                <a:latin typeface="Myriad Pro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772816"/>
            <a:ext cx="424586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0">
                <a:latin typeface="Myriad Pro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24745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E89-4E3F-4690-B0AA-93307266D19E}" type="datetime1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and Signaling • Alex Bikfalvi •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2364-D20F-4A91-986C-59A5FD49589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980728"/>
            <a:ext cx="8208912" cy="0"/>
          </a:xfrm>
          <a:prstGeom prst="line">
            <a:avLst/>
          </a:prstGeom>
          <a:ln cap="rnd">
            <a:gradFill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25000">
                  <a:schemeClr val="tx1">
                    <a:lumMod val="50000"/>
                    <a:lumOff val="50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6262-8D51-4C65-A24E-27EC433E846F}" type="datetime1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and Signaling • Alex Bikfalvi •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2364-D20F-4A91-986C-59A5FD49589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980728"/>
            <a:ext cx="8208912" cy="0"/>
          </a:xfrm>
          <a:prstGeom prst="line">
            <a:avLst/>
          </a:prstGeom>
          <a:ln cap="rnd">
            <a:gradFill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25000">
                  <a:schemeClr val="tx1">
                    <a:lumMod val="50000"/>
                    <a:lumOff val="50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772B-8788-4B8A-87BD-6D8361C0E668}" type="datetime1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and Signaling • Alex Bikfalvi •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2364-D20F-4A91-986C-59A5FD495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upload.wikimedia.org/wikipedia/commons/thumb/8/86/CC-logo.svg/500px-CC-logo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5589240"/>
            <a:ext cx="1152128" cy="276511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876553"/>
            <a:ext cx="8784976" cy="360759"/>
          </a:xfrm>
        </p:spPr>
        <p:txBody>
          <a:bodyPr anchor="ctr">
            <a:normAutofit/>
          </a:bodyPr>
          <a:lstStyle>
            <a:lvl1pPr algn="ctr">
              <a:buNone/>
              <a:defRPr sz="1000" baseline="0">
                <a:latin typeface="Myriad Pro Light" pitchFamily="34" charset="0"/>
              </a:defRPr>
            </a:lvl1pPr>
          </a:lstStyle>
          <a:p>
            <a:pPr lvl="0"/>
            <a:r>
              <a:rPr lang="en-GB" dirty="0" smtClean="0"/>
              <a:t>Click to add copyright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9512" y="2996952"/>
            <a:ext cx="8784976" cy="914400"/>
          </a:xfrm>
        </p:spPr>
        <p:txBody>
          <a:bodyPr anchor="ctr"/>
          <a:lstStyle>
            <a:lvl1pPr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174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Myriad Pro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0B5C-6607-4FD9-A2EC-A1E98C7C89B7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and Signaling • Alex Bikfalvi •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2364-D20F-4A91-986C-59A5FD495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864096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Pro Light" pitchFamily="34" charset="0"/>
              </a:defRPr>
            </a:lvl1pPr>
          </a:lstStyle>
          <a:p>
            <a:fld id="{4A7BFD49-F220-48BD-8206-D7F6533606DC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768" y="6309320"/>
            <a:ext cx="4032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Pro Light" pitchFamily="34" charset="0"/>
              </a:defRPr>
            </a:lvl1pPr>
          </a:lstStyle>
          <a:p>
            <a:r>
              <a:rPr lang="en-US" smtClean="0"/>
              <a:t>Architecture and Signaling • Alex Bikfalvi •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8224" y="6309320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Pro Light" pitchFamily="34" charset="0"/>
              </a:defRPr>
            </a:lvl1pPr>
          </a:lstStyle>
          <a:p>
            <a:fld id="{A66C2364-D20F-4A91-986C-59A5FD4958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314" name="Picture 2" descr="http://www.upf.edu/marca/_img/marca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08304" y="6220220"/>
            <a:ext cx="1584176" cy="53241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6" r:id="rId9"/>
    <p:sldLayoutId id="2147483657" r:id="rId10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itle 8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s-ES_tradnl" dirty="0"/>
          </a:p>
        </p:txBody>
      </p:sp>
      <p:graphicFrame>
        <p:nvGraphicFramePr>
          <p:cNvPr id="2701" name="Object 1677"/>
          <p:cNvGraphicFramePr>
            <a:graphicFrameLocks noChangeAspect="1"/>
          </p:cNvGraphicFramePr>
          <p:nvPr/>
        </p:nvGraphicFramePr>
        <p:xfrm>
          <a:off x="2665597" y="1238250"/>
          <a:ext cx="4073843" cy="4600575"/>
        </p:xfrm>
        <a:graphic>
          <a:graphicData uri="http://schemas.openxmlformats.org/presentationml/2006/ole">
            <p:oleObj spid="_x0000_s2701" name="Visio" r:id="rId3" imgW="3879068" imgH="4382169" progId="Visio.Drawing.11">
              <p:embed/>
            </p:oleObj>
          </a:graphicData>
        </a:graphic>
      </p:graphicFrame>
      <p:graphicFrame>
        <p:nvGraphicFramePr>
          <p:cNvPr id="2702" name="Object 1678"/>
          <p:cNvGraphicFramePr>
            <a:graphicFrameLocks noChangeAspect="1"/>
          </p:cNvGraphicFramePr>
          <p:nvPr/>
        </p:nvGraphicFramePr>
        <p:xfrm>
          <a:off x="-36512" y="2492896"/>
          <a:ext cx="2850356" cy="3427095"/>
        </p:xfrm>
        <a:graphic>
          <a:graphicData uri="http://schemas.openxmlformats.org/presentationml/2006/ole">
            <p:oleObj spid="_x0000_s2702" name="Visio" r:id="rId4" imgW="2714403" imgH="3263111" progId="Visio.Drawing.11">
              <p:embed/>
            </p:oleObj>
          </a:graphicData>
        </a:graphic>
      </p:graphicFrame>
      <p:graphicFrame>
        <p:nvGraphicFramePr>
          <p:cNvPr id="2704" name="Object 1680"/>
          <p:cNvGraphicFramePr>
            <a:graphicFrameLocks noChangeAspect="1"/>
          </p:cNvGraphicFramePr>
          <p:nvPr/>
        </p:nvGraphicFramePr>
        <p:xfrm>
          <a:off x="5659320" y="2492896"/>
          <a:ext cx="3500438" cy="3427095"/>
        </p:xfrm>
        <a:graphic>
          <a:graphicData uri="http://schemas.openxmlformats.org/presentationml/2006/ole">
            <p:oleObj spid="_x0000_s2704" name="Visio" r:id="rId5" imgW="3334515" imgH="3263111" progId="Visio.Drawing.11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lex's UPF Theme">
  <a:themeElements>
    <a:clrScheme name="Custom 2">
      <a:dk1>
        <a:sysClr val="windowText" lastClr="000000"/>
      </a:dk1>
      <a:lt1>
        <a:sysClr val="window" lastClr="FFFFFF"/>
      </a:lt1>
      <a:dk2>
        <a:srgbClr val="F8E07C"/>
      </a:dk2>
      <a:lt2>
        <a:srgbClr val="FF9900"/>
      </a:lt2>
      <a:accent1>
        <a:srgbClr val="003399"/>
      </a:accent1>
      <a:accent2>
        <a:srgbClr val="0099FF"/>
      </a:accent2>
      <a:accent3>
        <a:srgbClr val="99CCFF"/>
      </a:accent3>
      <a:accent4>
        <a:srgbClr val="CC6633"/>
      </a:accent4>
      <a:accent5>
        <a:srgbClr val="993333"/>
      </a:accent5>
      <a:accent6>
        <a:srgbClr val="339933"/>
      </a:accent6>
      <a:hlink>
        <a:srgbClr val="0000FF"/>
      </a:hlink>
      <a:folHlink>
        <a:srgbClr val="800080"/>
      </a:folHlink>
    </a:clrScheme>
    <a:fontScheme name="Custom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FFCC"/>
        </a:solidFill>
        <a:ln w="19050">
          <a:solidFill>
            <a:schemeClr val="accent6"/>
          </a:solidFill>
        </a:ln>
        <a:effectLst>
          <a:outerShdw blurRad="254000" algn="ctr" rotWithShape="0">
            <a:prstClr val="black">
              <a:alpha val="50000"/>
            </a:prstClr>
          </a:outerShdw>
        </a:effectLst>
      </a:spPr>
      <a:bodyPr rtlCol="0" anchor="t"/>
      <a:lstStyle>
        <a:defPPr>
          <a:defRPr dirty="0" smtClean="0">
            <a:solidFill>
              <a:schemeClr val="tx1"/>
            </a:solidFill>
            <a:latin typeface="Myriad Pro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400" dirty="0" smtClean="0">
            <a:latin typeface="Myriad Pro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UPF Theme</Template>
  <TotalTime>15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Myriad Pro</vt:lpstr>
      <vt:lpstr>Myriad Pro Light</vt:lpstr>
      <vt:lpstr>Calibri</vt:lpstr>
      <vt:lpstr>Alex's UPF Theme</vt:lpstr>
      <vt:lpstr>Microsoft Office Visio Drawing</vt:lpstr>
      <vt:lpstr>Final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Alex</dc:creator>
  <cp:lastModifiedBy>Alex</cp:lastModifiedBy>
  <cp:revision>2</cp:revision>
  <dcterms:created xsi:type="dcterms:W3CDTF">2013-05-23T12:25:51Z</dcterms:created>
  <dcterms:modified xsi:type="dcterms:W3CDTF">2013-05-23T12:41:04Z</dcterms:modified>
</cp:coreProperties>
</file>