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50" d="100"/>
          <a:sy n="50" d="100"/>
        </p:scale>
        <p:origin x="259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26EB-AB57-DA9B-7266-2DCBE9D50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4C6C9-819E-5B8F-DD90-A84ED63A2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66A-EDB3-5414-4023-31FBD6D9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1ABA-5259-EBB8-BF98-B9D254D2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06D7-27C1-FC51-0608-EE94BE65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9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9BB8-9929-B70B-0065-07149196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8A68-8798-F3A9-FF93-75F68024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F5-0D46-2A90-95EF-7C9C7F0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988-BEE6-6D9B-C19E-6842E13F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EDB7-0E70-C801-17FE-AC9AAED7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02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94EF-2323-A486-8207-8D9BC77D2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20CD-216D-73C4-D7C8-722F574D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3C89-F66C-B9F0-ACDF-6275BE37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E4FF-07DD-A99B-2A4D-1F915621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F745-9C7A-E40F-F674-6E5C506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31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401-DE38-578A-92B5-37FB0B0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8C2E-CE83-1924-C960-DDFA0875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F858-2F45-69F2-A221-AC81E765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22188-2091-DC63-D64C-F273BD63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268C-BB07-2FA5-9C3F-49E611C7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9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4C34-5B43-EACF-5E98-0DAFEAF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8B8AC-2AB1-547E-0E3F-4AD4B2AB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79B7-D170-1F85-0859-A6292DE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1AEB-6940-13FD-ED8B-149EDD2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799C-FA8B-8DFE-9FA9-81B3BB61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0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8B6-C6E7-5C2E-57B4-A15D05D0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884B-EF57-004C-547E-C6EAD6AAB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E76B0-DF26-C56A-622B-2C13E5BE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E082-DB7B-90F7-095E-0CD96DF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BE4D3-6402-AED9-7581-AAF65545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3183B-9D50-7659-028D-2D22930C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596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4B4-30E3-32E5-D62A-CB9FFEAA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03A0-D3B6-57E3-BEF4-0786D38F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BAA4-4204-2977-2E1D-1C86FD13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5FA1C-E8D3-A67C-ADDE-AB9B8BDD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38A3-DAF6-5DD8-0E67-56E5EC9BC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362E6-9416-4972-B43A-FD20193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3930B-9D96-A1B4-6BB9-9CB602A2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452A7-8073-1281-1CCF-5D7F4AF6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9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DC58-FE63-1651-6017-4436C7FC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0C036-72DC-CE75-1679-8AE7905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0C516-9C32-BB90-3D98-0E743605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C7702-1F4C-D633-C1F8-F2F473B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77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38967-22A2-2292-6DAC-A27BD9E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FB53D-5571-3D72-87B8-943D15A9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AFEF-39DC-FB49-BABC-462D48CB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5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996B-D473-10EA-37CD-2CEA18D4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E2F5-3BE8-35F0-F9C6-377D0354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11A2-7223-019F-943F-BE8A2677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74A60-3300-05C8-FD11-1751689C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23FA-1F28-9DD3-59EC-7B47068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47CC-BD3B-FDB6-5130-9881ABF8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687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B0A5-B8A8-0D1C-BD39-15EA68DC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F0D2-2B6E-6CDF-9E6C-80051FB68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F39B-6F70-F5CF-549F-95C7F6D8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3401-3772-6F96-6573-2FD68B04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C6B6-8F99-8014-1EDF-582E0DD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6355-C07D-7D50-9D2D-917BB04E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92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924DC-911F-66A8-034A-D6D8910F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0C02-A904-80FF-FF9E-60A44E33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2557-448D-2D48-649A-8A643AB19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D735B-88DF-4326-8AA0-124CB08B2BCC}" type="datetimeFigureOut">
              <a:rPr lang="es-ES_tradnl" smtClean="0"/>
              <a:t>12/03/2024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33B6-86F3-F171-4FA8-F133D830E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8BF0-2574-CAF1-FC69-6D06FEAAA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3048D-EABA-468D-86C6-5BADDAEC471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8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9313B-57C9-7BCE-C3FA-C75E6FD26B08}"/>
              </a:ext>
            </a:extLst>
          </p:cNvPr>
          <p:cNvGrpSpPr/>
          <p:nvPr/>
        </p:nvGrpSpPr>
        <p:grpSpPr>
          <a:xfrm>
            <a:off x="1653117" y="1308743"/>
            <a:ext cx="9128590" cy="4167010"/>
            <a:chOff x="1653117" y="1308743"/>
            <a:chExt cx="9128590" cy="4167010"/>
          </a:xfrm>
        </p:grpSpPr>
        <p:pic>
          <p:nvPicPr>
            <p:cNvPr id="5" name="Picture 4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0367C85A-BF3A-2E23-1016-E7CBB9C7E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1" t="5026" r="8073"/>
            <a:stretch/>
          </p:blipFill>
          <p:spPr>
            <a:xfrm>
              <a:off x="1653117" y="1678075"/>
              <a:ext cx="4564295" cy="3797678"/>
            </a:xfrm>
            <a:prstGeom prst="rect">
              <a:avLst/>
            </a:prstGeom>
          </p:spPr>
        </p:pic>
        <p:pic>
          <p:nvPicPr>
            <p:cNvPr id="44" name="Picture 43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35E9564E-DD16-CDFB-9B80-B72FFFE46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9" t="5026" r="8435"/>
            <a:stretch/>
          </p:blipFill>
          <p:spPr>
            <a:xfrm>
              <a:off x="6217412" y="1678075"/>
              <a:ext cx="4564295" cy="379767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7F10F8-4E68-4726-60E4-BF143AAFFA1C}"/>
                </a:ext>
              </a:extLst>
            </p:cNvPr>
            <p:cNvSpPr txBox="1"/>
            <p:nvPr/>
          </p:nvSpPr>
          <p:spPr>
            <a:xfrm>
              <a:off x="1653117" y="1338888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a)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C56B42-059D-E21F-D9C9-DB61CE6AA135}"/>
                </a:ext>
              </a:extLst>
            </p:cNvPr>
            <p:cNvSpPr txBox="1"/>
            <p:nvPr/>
          </p:nvSpPr>
          <p:spPr>
            <a:xfrm>
              <a:off x="6217412" y="1308743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0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2EAD95-D9FF-1D97-7C22-2EC8F3E4D44C}"/>
              </a:ext>
            </a:extLst>
          </p:cNvPr>
          <p:cNvGrpSpPr/>
          <p:nvPr/>
        </p:nvGrpSpPr>
        <p:grpSpPr>
          <a:xfrm>
            <a:off x="1264611" y="1000055"/>
            <a:ext cx="9180457" cy="4197155"/>
            <a:chOff x="1264611" y="1000055"/>
            <a:chExt cx="9180457" cy="4197155"/>
          </a:xfrm>
        </p:grpSpPr>
        <p:pic>
          <p:nvPicPr>
            <p:cNvPr id="2" name="Picture 1" descr="A blue and pink squares with black numbers&#10;&#10;Description automatically generated">
              <a:extLst>
                <a:ext uri="{FF2B5EF4-FFF2-40B4-BE49-F238E27FC236}">
                  <a16:creationId xmlns:a16="http://schemas.microsoft.com/office/drawing/2014/main" id="{2E16088E-D431-8C81-98F2-A1228B61C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2" t="5026" r="8150"/>
            <a:stretch/>
          </p:blipFill>
          <p:spPr>
            <a:xfrm>
              <a:off x="1306430" y="1399532"/>
              <a:ext cx="4564295" cy="3797678"/>
            </a:xfrm>
            <a:prstGeom prst="rect">
              <a:avLst/>
            </a:prstGeom>
          </p:spPr>
        </p:pic>
        <p:pic>
          <p:nvPicPr>
            <p:cNvPr id="21" name="Picture 20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C4829C37-2981-066E-26C7-87B7CEA03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7" t="5026" r="8266"/>
            <a:stretch/>
          </p:blipFill>
          <p:spPr>
            <a:xfrm>
              <a:off x="5880773" y="1399532"/>
              <a:ext cx="4564295" cy="379767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E2121A-BFD8-8071-9EAB-65C5AA6AB7E9}"/>
                </a:ext>
              </a:extLst>
            </p:cNvPr>
            <p:cNvSpPr txBox="1"/>
            <p:nvPr/>
          </p:nvSpPr>
          <p:spPr>
            <a:xfrm>
              <a:off x="1264611" y="1030200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a)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FB0BB1-EF7F-9771-DCAC-2D22F5BBE5D4}"/>
                </a:ext>
              </a:extLst>
            </p:cNvPr>
            <p:cNvSpPr txBox="1"/>
            <p:nvPr/>
          </p:nvSpPr>
          <p:spPr>
            <a:xfrm>
              <a:off x="5838954" y="1000055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5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1DB8D7-8B9C-EA31-E330-9A8E1EFE1691}"/>
              </a:ext>
            </a:extLst>
          </p:cNvPr>
          <p:cNvGrpSpPr/>
          <p:nvPr/>
        </p:nvGrpSpPr>
        <p:grpSpPr>
          <a:xfrm>
            <a:off x="1453661" y="-369332"/>
            <a:ext cx="6470007" cy="8423086"/>
            <a:chOff x="1453661" y="-369332"/>
            <a:chExt cx="6470007" cy="8423086"/>
          </a:xfrm>
        </p:grpSpPr>
        <p:pic>
          <p:nvPicPr>
            <p:cNvPr id="9" name="Picture 8" descr="A blue and white squares with black numbers&#10;&#10;Description automatically generated">
              <a:extLst>
                <a:ext uri="{FF2B5EF4-FFF2-40B4-BE49-F238E27FC236}">
                  <a16:creationId xmlns:a16="http://schemas.microsoft.com/office/drawing/2014/main" id="{AA6F93A6-907F-30F9-5E5B-6499F00C7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5" t="4876" r="7684"/>
            <a:stretch/>
          </p:blipFill>
          <p:spPr>
            <a:xfrm>
              <a:off x="1453662" y="100483"/>
              <a:ext cx="3164098" cy="2592475"/>
            </a:xfrm>
            <a:prstGeom prst="rect">
              <a:avLst/>
            </a:prstGeom>
          </p:spPr>
        </p:pic>
        <p:pic>
          <p:nvPicPr>
            <p:cNvPr id="3" name="Picture 2" descr="A blue and white squares with black numbers&#10;&#10;Description automatically generated">
              <a:extLst>
                <a:ext uri="{FF2B5EF4-FFF2-40B4-BE49-F238E27FC236}">
                  <a16:creationId xmlns:a16="http://schemas.microsoft.com/office/drawing/2014/main" id="{0B2DA1FA-D156-E10B-7287-68B5BD405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9" t="4876" r="7640"/>
            <a:stretch/>
          </p:blipFill>
          <p:spPr>
            <a:xfrm>
              <a:off x="4759569" y="100483"/>
              <a:ext cx="3164099" cy="2592475"/>
            </a:xfrm>
            <a:prstGeom prst="rect">
              <a:avLst/>
            </a:prstGeom>
          </p:spPr>
        </p:pic>
        <p:pic>
          <p:nvPicPr>
            <p:cNvPr id="6" name="Picture 5" descr="A blue and pink squares with black numbers&#10;&#10;Description automatically generated">
              <a:extLst>
                <a:ext uri="{FF2B5EF4-FFF2-40B4-BE49-F238E27FC236}">
                  <a16:creationId xmlns:a16="http://schemas.microsoft.com/office/drawing/2014/main" id="{9F74BF74-AB55-BC77-F38B-9659DA614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2" t="5026" r="8150"/>
            <a:stretch/>
          </p:blipFill>
          <p:spPr>
            <a:xfrm>
              <a:off x="1453662" y="2778726"/>
              <a:ext cx="3115804" cy="2592475"/>
            </a:xfrm>
            <a:prstGeom prst="rect">
              <a:avLst/>
            </a:prstGeom>
          </p:spPr>
        </p:pic>
        <p:pic>
          <p:nvPicPr>
            <p:cNvPr id="8" name="Picture 7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BBABEE7B-4DC6-3B58-3DF2-512D5CB54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7" t="5026" r="8266"/>
            <a:stretch/>
          </p:blipFill>
          <p:spPr>
            <a:xfrm>
              <a:off x="4759569" y="2778724"/>
              <a:ext cx="3115805" cy="2592476"/>
            </a:xfrm>
            <a:prstGeom prst="rect">
              <a:avLst/>
            </a:prstGeom>
          </p:spPr>
        </p:pic>
        <p:pic>
          <p:nvPicPr>
            <p:cNvPr id="10" name="Picture 9" descr="A blue and pink squares with black numbers&#10;&#10;Description automatically generated">
              <a:extLst>
                <a:ext uri="{FF2B5EF4-FFF2-40B4-BE49-F238E27FC236}">
                  <a16:creationId xmlns:a16="http://schemas.microsoft.com/office/drawing/2014/main" id="{4EA90054-3480-33F4-520C-1942FB32B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5171" r="7314"/>
            <a:stretch/>
          </p:blipFill>
          <p:spPr>
            <a:xfrm>
              <a:off x="1453662" y="5461279"/>
              <a:ext cx="3164100" cy="2592475"/>
            </a:xfrm>
            <a:prstGeom prst="rect">
              <a:avLst/>
            </a:prstGeom>
          </p:spPr>
        </p:pic>
        <p:pic>
          <p:nvPicPr>
            <p:cNvPr id="12" name="Picture 11" descr="A blue and pink squares with black numbers&#10;&#10;Description automatically generated">
              <a:extLst>
                <a:ext uri="{FF2B5EF4-FFF2-40B4-BE49-F238E27FC236}">
                  <a16:creationId xmlns:a16="http://schemas.microsoft.com/office/drawing/2014/main" id="{37637452-39CD-63B0-FB19-57CCA981E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6" t="4659" r="8637"/>
            <a:stretch/>
          </p:blipFill>
          <p:spPr>
            <a:xfrm>
              <a:off x="4759570" y="5456966"/>
              <a:ext cx="3115804" cy="25924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FE402B-ED82-A690-98F4-4E075DB8732D}"/>
                </a:ext>
              </a:extLst>
            </p:cNvPr>
            <p:cNvSpPr txBox="1"/>
            <p:nvPr/>
          </p:nvSpPr>
          <p:spPr>
            <a:xfrm>
              <a:off x="1453662" y="-36933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a)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85626A-4D57-1066-E981-522190F520BA}"/>
                </a:ext>
              </a:extLst>
            </p:cNvPr>
            <p:cNvSpPr txBox="1"/>
            <p:nvPr/>
          </p:nvSpPr>
          <p:spPr>
            <a:xfrm>
              <a:off x="4759569" y="-36933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b)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FB4F6B-C572-08DB-5DA4-5F9CF4B3E8DD}"/>
                </a:ext>
              </a:extLst>
            </p:cNvPr>
            <p:cNvSpPr txBox="1"/>
            <p:nvPr/>
          </p:nvSpPr>
          <p:spPr>
            <a:xfrm>
              <a:off x="1453661" y="240939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c)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D8EE2F-155A-A917-2BA7-7EE0D8040BA2}"/>
                </a:ext>
              </a:extLst>
            </p:cNvPr>
            <p:cNvSpPr txBox="1"/>
            <p:nvPr/>
          </p:nvSpPr>
          <p:spPr>
            <a:xfrm>
              <a:off x="4759568" y="240939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d)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D2B1DB-4D62-1FEC-DBEA-88539A8FA094}"/>
                </a:ext>
              </a:extLst>
            </p:cNvPr>
            <p:cNvSpPr txBox="1"/>
            <p:nvPr/>
          </p:nvSpPr>
          <p:spPr>
            <a:xfrm>
              <a:off x="1453661" y="5102350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1E8FDB-5DF3-5EFE-275A-8EB37CB6BC75}"/>
                </a:ext>
              </a:extLst>
            </p:cNvPr>
            <p:cNvSpPr txBox="1"/>
            <p:nvPr/>
          </p:nvSpPr>
          <p:spPr>
            <a:xfrm>
              <a:off x="4759568" y="5102350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3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249412-4742-1050-090D-70D3EE585F6C}"/>
              </a:ext>
            </a:extLst>
          </p:cNvPr>
          <p:cNvGrpSpPr/>
          <p:nvPr/>
        </p:nvGrpSpPr>
        <p:grpSpPr>
          <a:xfrm>
            <a:off x="766252" y="931452"/>
            <a:ext cx="9364823" cy="4241570"/>
            <a:chOff x="766252" y="931452"/>
            <a:chExt cx="9364823" cy="4241570"/>
          </a:xfrm>
        </p:grpSpPr>
        <p:pic>
          <p:nvPicPr>
            <p:cNvPr id="25" name="Picture 24" descr="A diagram of a training set&#10;&#10;Description automatically generated">
              <a:extLst>
                <a:ext uri="{FF2B5EF4-FFF2-40B4-BE49-F238E27FC236}">
                  <a16:creationId xmlns:a16="http://schemas.microsoft.com/office/drawing/2014/main" id="{0BE608F1-D2DB-FB8A-9CD6-4873B8BA8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8" t="3161" r="6472"/>
            <a:stretch/>
          </p:blipFill>
          <p:spPr>
            <a:xfrm>
              <a:off x="766252" y="1300784"/>
              <a:ext cx="4748464" cy="3872238"/>
            </a:xfrm>
            <a:prstGeom prst="rect">
              <a:avLst/>
            </a:prstGeom>
          </p:spPr>
        </p:pic>
        <p:pic>
          <p:nvPicPr>
            <p:cNvPr id="27" name="Picture 26" descr="A blue and orange chart with white dots&#10;&#10;Description automatically generated">
              <a:extLst>
                <a:ext uri="{FF2B5EF4-FFF2-40B4-BE49-F238E27FC236}">
                  <a16:creationId xmlns:a16="http://schemas.microsoft.com/office/drawing/2014/main" id="{A6DCC260-E8B3-FB64-CFAF-6B3DFFCD8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" t="3161" r="6996"/>
            <a:stretch/>
          </p:blipFill>
          <p:spPr>
            <a:xfrm>
              <a:off x="5382610" y="1300784"/>
              <a:ext cx="4748465" cy="38722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1B77D1-CD8C-93C4-3E0F-3156C3B6F0D6}"/>
                </a:ext>
              </a:extLst>
            </p:cNvPr>
            <p:cNvSpPr txBox="1"/>
            <p:nvPr/>
          </p:nvSpPr>
          <p:spPr>
            <a:xfrm>
              <a:off x="898357" y="93145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EB9B44-A25F-F82C-41F2-9A01BB161A9F}"/>
                </a:ext>
              </a:extLst>
            </p:cNvPr>
            <p:cNvSpPr txBox="1"/>
            <p:nvPr/>
          </p:nvSpPr>
          <p:spPr>
            <a:xfrm>
              <a:off x="5514716" y="93145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52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249412-4742-1050-090D-70D3EE585F6C}"/>
              </a:ext>
            </a:extLst>
          </p:cNvPr>
          <p:cNvGrpSpPr/>
          <p:nvPr/>
        </p:nvGrpSpPr>
        <p:grpSpPr>
          <a:xfrm>
            <a:off x="766252" y="931452"/>
            <a:ext cx="9364823" cy="4241570"/>
            <a:chOff x="766252" y="931452"/>
            <a:chExt cx="9364823" cy="424157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BE608F1-D2DB-FB8A-9CD6-4873B8BA8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2" r="4032"/>
            <a:stretch/>
          </p:blipFill>
          <p:spPr>
            <a:xfrm>
              <a:off x="766252" y="1300784"/>
              <a:ext cx="4748464" cy="38722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DCC260-E8B3-FB64-CFAF-6B3DFFCD8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2" r="4032"/>
            <a:stretch/>
          </p:blipFill>
          <p:spPr>
            <a:xfrm>
              <a:off x="5382610" y="1300784"/>
              <a:ext cx="4748465" cy="38722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1B77D1-CD8C-93C4-3E0F-3156C3B6F0D6}"/>
                </a:ext>
              </a:extLst>
            </p:cNvPr>
            <p:cNvSpPr txBox="1"/>
            <p:nvPr/>
          </p:nvSpPr>
          <p:spPr>
            <a:xfrm>
              <a:off x="898357" y="93145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EB9B44-A25F-F82C-41F2-9A01BB161A9F}"/>
                </a:ext>
              </a:extLst>
            </p:cNvPr>
            <p:cNvSpPr txBox="1"/>
            <p:nvPr/>
          </p:nvSpPr>
          <p:spPr>
            <a:xfrm>
              <a:off x="5514716" y="931452"/>
              <a:ext cx="49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>
                  <a:latin typeface="LM Roman 10" panose="00000500000000000000" pitchFamily="50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9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65B2B9-D3AB-EA1D-DDC3-D7E1782DB82D}"/>
              </a:ext>
            </a:extLst>
          </p:cNvPr>
          <p:cNvGrpSpPr/>
          <p:nvPr/>
        </p:nvGrpSpPr>
        <p:grpSpPr>
          <a:xfrm>
            <a:off x="1413588" y="-2120785"/>
            <a:ext cx="9496928" cy="12271096"/>
            <a:chOff x="1413588" y="-2120785"/>
            <a:chExt cx="9496928" cy="122710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249412-4742-1050-090D-70D3EE585F6C}"/>
                </a:ext>
              </a:extLst>
            </p:cNvPr>
            <p:cNvGrpSpPr/>
            <p:nvPr/>
          </p:nvGrpSpPr>
          <p:grpSpPr>
            <a:xfrm>
              <a:off x="1413588" y="-2120785"/>
              <a:ext cx="9364823" cy="4241570"/>
              <a:chOff x="766252" y="931452"/>
              <a:chExt cx="9364823" cy="42415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BE608F1-D2DB-FB8A-9CD6-4873B8BA8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766252" y="1300784"/>
                <a:ext cx="4748464" cy="387223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6DCC260-E8B3-FB64-CFAF-6B3DFFCD8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5382610" y="1300784"/>
                <a:ext cx="4748465" cy="387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1B77D1-CD8C-93C4-3E0F-3156C3B6F0D6}"/>
                  </a:ext>
                </a:extLst>
              </p:cNvPr>
              <p:cNvSpPr txBox="1"/>
              <p:nvPr/>
            </p:nvSpPr>
            <p:spPr>
              <a:xfrm>
                <a:off x="898357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a)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EB9B44-A25F-F82C-41F2-9A01BB161A9F}"/>
                  </a:ext>
                </a:extLst>
              </p:cNvPr>
              <p:cNvSpPr txBox="1"/>
              <p:nvPr/>
            </p:nvSpPr>
            <p:spPr>
              <a:xfrm>
                <a:off x="5514716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b)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81B652-CB4A-77FD-1082-4C1E372804C8}"/>
                </a:ext>
              </a:extLst>
            </p:cNvPr>
            <p:cNvGrpSpPr/>
            <p:nvPr/>
          </p:nvGrpSpPr>
          <p:grpSpPr>
            <a:xfrm>
              <a:off x="1413588" y="1893978"/>
              <a:ext cx="9364823" cy="4241570"/>
              <a:chOff x="766252" y="931452"/>
              <a:chExt cx="9364823" cy="424157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430291A-CFBC-40ED-2C95-8B8643A97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766252" y="1300784"/>
                <a:ext cx="4748464" cy="387223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2D5A24-5A09-D556-E66D-EEF55B0B1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5382610" y="1300784"/>
                <a:ext cx="4748465" cy="387223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8B5C5-53BF-A984-8B21-A87DD9720524}"/>
                  </a:ext>
                </a:extLst>
              </p:cNvPr>
              <p:cNvSpPr txBox="1"/>
              <p:nvPr/>
            </p:nvSpPr>
            <p:spPr>
              <a:xfrm>
                <a:off x="898357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c)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4BC67D-0DF6-186D-FD75-FD591B4B81A9}"/>
                  </a:ext>
                </a:extLst>
              </p:cNvPr>
              <p:cNvSpPr txBox="1"/>
              <p:nvPr/>
            </p:nvSpPr>
            <p:spPr>
              <a:xfrm>
                <a:off x="5514716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d)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28E2E6-E577-8C27-42F3-66866D2CAB0A}"/>
                </a:ext>
              </a:extLst>
            </p:cNvPr>
            <p:cNvGrpSpPr/>
            <p:nvPr/>
          </p:nvGrpSpPr>
          <p:grpSpPr>
            <a:xfrm>
              <a:off x="1545693" y="5908741"/>
              <a:ext cx="9364823" cy="4241570"/>
              <a:chOff x="766252" y="931452"/>
              <a:chExt cx="9364823" cy="424157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39621ED-96E9-5D1B-2AF5-DC1390ABC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766252" y="1300784"/>
                <a:ext cx="4748464" cy="387223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F9F8647-0FBE-E9D7-9DBE-C88A19F8F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2" r="4032"/>
              <a:stretch/>
            </p:blipFill>
            <p:spPr>
              <a:xfrm>
                <a:off x="5382610" y="1300784"/>
                <a:ext cx="4748465" cy="38722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913AC9-BED1-FEC4-FCDD-1F36984AB631}"/>
                  </a:ext>
                </a:extLst>
              </p:cNvPr>
              <p:cNvSpPr txBox="1"/>
              <p:nvPr/>
            </p:nvSpPr>
            <p:spPr>
              <a:xfrm>
                <a:off x="898357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e)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588AEF-37AF-F0CC-8649-6FE325618297}"/>
                  </a:ext>
                </a:extLst>
              </p:cNvPr>
              <p:cNvSpPr txBox="1"/>
              <p:nvPr/>
            </p:nvSpPr>
            <p:spPr>
              <a:xfrm>
                <a:off x="5514716" y="931452"/>
                <a:ext cx="492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latin typeface="LM Roman 10" panose="00000500000000000000" pitchFamily="50" charset="0"/>
                  </a:rPr>
                  <a:t>f)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25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 MARIA BARBERA CIVERA</dc:creator>
  <cp:lastModifiedBy>JOSEP MARIA BARBERA CIVERA</cp:lastModifiedBy>
  <cp:revision>1</cp:revision>
  <dcterms:created xsi:type="dcterms:W3CDTF">2024-03-12T07:34:08Z</dcterms:created>
  <dcterms:modified xsi:type="dcterms:W3CDTF">2024-03-12T08:01:39Z</dcterms:modified>
</cp:coreProperties>
</file>