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5" d="100"/>
          <a:sy n="95" d="100"/>
        </p:scale>
        <p:origin x="1757" y="-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4EE6-D9F4-4427-A568-A350C87EE486}" type="datetimeFigureOut">
              <a:rPr lang="es-ES" smtClean="0"/>
              <a:t>19/06/2021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5337-A0FF-4289-8B85-8EF442260F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257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4EE6-D9F4-4427-A568-A350C87EE486}" type="datetimeFigureOut">
              <a:rPr lang="es-ES" smtClean="0"/>
              <a:t>19/06/2021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5337-A0FF-4289-8B85-8EF442260F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37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4EE6-D9F4-4427-A568-A350C87EE486}" type="datetimeFigureOut">
              <a:rPr lang="es-ES" smtClean="0"/>
              <a:t>19/06/2021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5337-A0FF-4289-8B85-8EF442260F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685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4EE6-D9F4-4427-A568-A350C87EE486}" type="datetimeFigureOut">
              <a:rPr lang="es-ES" smtClean="0"/>
              <a:t>19/06/2021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5337-A0FF-4289-8B85-8EF442260F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96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4EE6-D9F4-4427-A568-A350C87EE486}" type="datetimeFigureOut">
              <a:rPr lang="es-ES" smtClean="0"/>
              <a:t>19/06/2021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5337-A0FF-4289-8B85-8EF442260F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918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4EE6-D9F4-4427-A568-A350C87EE486}" type="datetimeFigureOut">
              <a:rPr lang="es-ES" smtClean="0"/>
              <a:t>19/06/2021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5337-A0FF-4289-8B85-8EF442260F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374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4EE6-D9F4-4427-A568-A350C87EE486}" type="datetimeFigureOut">
              <a:rPr lang="es-ES" smtClean="0"/>
              <a:t>19/06/2021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5337-A0FF-4289-8B85-8EF442260F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814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4EE6-D9F4-4427-A568-A350C87EE486}" type="datetimeFigureOut">
              <a:rPr lang="es-ES" smtClean="0"/>
              <a:t>19/06/2021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5337-A0FF-4289-8B85-8EF442260F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332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4EE6-D9F4-4427-A568-A350C87EE486}" type="datetimeFigureOut">
              <a:rPr lang="es-ES" smtClean="0"/>
              <a:t>19/06/2021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5337-A0FF-4289-8B85-8EF442260F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80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4EE6-D9F4-4427-A568-A350C87EE486}" type="datetimeFigureOut">
              <a:rPr lang="es-ES" smtClean="0"/>
              <a:t>19/06/2021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5337-A0FF-4289-8B85-8EF442260F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011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4EE6-D9F4-4427-A568-A350C87EE486}" type="datetimeFigureOut">
              <a:rPr lang="es-ES" smtClean="0"/>
              <a:t>19/06/2021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5337-A0FF-4289-8B85-8EF442260F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667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74EE6-D9F4-4427-A568-A350C87EE486}" type="datetimeFigureOut">
              <a:rPr lang="es-ES" smtClean="0"/>
              <a:t>19/06/2021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05337-A0FF-4289-8B85-8EF442260F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5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8000" r="-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71897-4F50-4347-B0BC-8379A6E16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588" y="963173"/>
            <a:ext cx="5829300" cy="853101"/>
          </a:xfrm>
        </p:spPr>
        <p:txBody>
          <a:bodyPr>
            <a:noAutofit/>
          </a:bodyPr>
          <a:lstStyle/>
          <a:p>
            <a:pPr algn="l"/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  <a:ea typeface="Artifakt Element Book" panose="020B0503050000020004" pitchFamily="34" charset="0"/>
                <a:cs typeface="ISOCP3_IV50" panose="00000400000000000000" pitchFamily="2" charset="0"/>
              </a:rPr>
              <a:t>Conviértete en un comandante de nave espacial y ábrete camino a través de la tormenta de asteroides! Destrúyelos todos para ganar!</a:t>
            </a:r>
            <a:br>
              <a:rPr lang="es-ES" sz="1200" dirty="0">
                <a:solidFill>
                  <a:schemeClr val="bg1"/>
                </a:solidFill>
                <a:latin typeface="ISOCP3_IV50" panose="00000400000000000000" pitchFamily="2" charset="0"/>
                <a:ea typeface="Artifakt Element Book" panose="020B0503050000020004" pitchFamily="34" charset="0"/>
                <a:cs typeface="ISOCP3_IV50" panose="00000400000000000000" pitchFamily="2" charset="0"/>
              </a:rPr>
            </a:br>
            <a:endParaRPr lang="es-ES" sz="1200" dirty="0">
              <a:solidFill>
                <a:schemeClr val="bg1"/>
              </a:solidFill>
              <a:latin typeface="ISOCP3_IV50" panose="00000400000000000000" pitchFamily="2" charset="0"/>
              <a:ea typeface="Artifakt Element Book" panose="020B0503050000020004" pitchFamily="34" charset="0"/>
              <a:cs typeface="ISOCP3_IV50" panose="00000400000000000000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1A0F85-EEBC-4644-8EB5-F5B0D5CA3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4274" y="2260510"/>
            <a:ext cx="2067483" cy="1213706"/>
          </a:xfrm>
        </p:spPr>
        <p:txBody>
          <a:bodyPr>
            <a:normAutofit/>
          </a:bodyPr>
          <a:lstStyle/>
          <a:p>
            <a:pPr algn="l"/>
            <a:r>
              <a:rPr lang="es-ES" sz="1600" b="1" i="1" dirty="0">
                <a:solidFill>
                  <a:schemeClr val="bg1"/>
                </a:solidFill>
                <a:latin typeface="Consolas" panose="020B0609020204030204" pitchFamily="49" charset="0"/>
                <a:ea typeface="Artifakt Element Book" panose="020B0503050000020004" pitchFamily="34" charset="0"/>
              </a:rPr>
              <a:t>LA NAVE: </a:t>
            </a:r>
            <a:endParaRPr lang="es-ES" sz="1100" b="1" i="1" dirty="0">
              <a:solidFill>
                <a:schemeClr val="bg1"/>
              </a:solidFill>
              <a:latin typeface="Consolas" panose="020B0609020204030204" pitchFamily="49" charset="0"/>
              <a:ea typeface="Artifakt Element Book" panose="020B0503050000020004" pitchFamily="34" charset="0"/>
            </a:endParaRPr>
          </a:p>
          <a:p>
            <a:pPr algn="l"/>
            <a:r>
              <a:rPr lang="es-ES" sz="1100" dirty="0">
                <a:solidFill>
                  <a:schemeClr val="bg1"/>
                </a:solidFill>
                <a:latin typeface="Consolas" panose="020B0609020204030204" pitchFamily="49" charset="0"/>
                <a:ea typeface="Artifakt Element Book" panose="020B0503050000020004" pitchFamily="34" charset="0"/>
              </a:rPr>
              <a:t>Tu buque insignia. Navega y dispara a tus obstáculos para llegar a la victoria.</a:t>
            </a:r>
          </a:p>
          <a:p>
            <a:pPr algn="l"/>
            <a:endParaRPr lang="es-ES" i="1" dirty="0">
              <a:solidFill>
                <a:schemeClr val="bg1"/>
              </a:solidFill>
              <a:latin typeface="Consolas" panose="020B0609020204030204" pitchFamily="49" charset="0"/>
              <a:ea typeface="Artifakt Element Book" panose="020B05030500000200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CB1AAAC-CF09-4E12-BD6E-34E0A4083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620" y="105164"/>
            <a:ext cx="3794760" cy="97075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F4CE135-3ACD-4F38-87EE-B5D9D862DF48}"/>
              </a:ext>
            </a:extLst>
          </p:cNvPr>
          <p:cNvSpPr txBox="1"/>
          <p:nvPr/>
        </p:nvSpPr>
        <p:spPr>
          <a:xfrm>
            <a:off x="3931920" y="794556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  <a:latin typeface="Artifakt Element Book" panose="020B0503050000020004" pitchFamily="34" charset="0"/>
                <a:ea typeface="Artifakt Element Book" panose="020B0503050000020004" pitchFamily="34" charset="0"/>
              </a:rPr>
              <a:t>THE GAME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8532B71-B45A-4F4C-B353-E6FDB629ECA2}"/>
              </a:ext>
            </a:extLst>
          </p:cNvPr>
          <p:cNvSpPr txBox="1"/>
          <p:nvPr/>
        </p:nvSpPr>
        <p:spPr>
          <a:xfrm>
            <a:off x="524864" y="1890304"/>
            <a:ext cx="293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u="sng" dirty="0">
                <a:solidFill>
                  <a:schemeClr val="bg1"/>
                </a:solidFill>
                <a:latin typeface="Consolas" panose="020B0609020204030204" pitchFamily="49" charset="0"/>
                <a:ea typeface="Artifakt Element Book" panose="020B0503050000020004" pitchFamily="34" charset="0"/>
              </a:rPr>
              <a:t>ELEMENTOS</a:t>
            </a:r>
            <a:r>
              <a:rPr lang="es-ES" sz="1600" b="1" i="1" u="sng" dirty="0">
                <a:solidFill>
                  <a:schemeClr val="bg1"/>
                </a:solidFill>
                <a:latin typeface="Consolas" panose="020B0609020204030204" pitchFamily="49" charset="0"/>
                <a:ea typeface="Artifakt Element Book" panose="020B0503050000020004" pitchFamily="34" charset="0"/>
              </a:rPr>
              <a:t> DEL JUEGO: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0CBAA5E-C2D9-4BCF-8644-E04A31EDC8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18" y="3662601"/>
            <a:ext cx="930026" cy="70841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D744FE2-FE69-40AA-8795-4A2AAAFA8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9714" y="2348425"/>
            <a:ext cx="884472" cy="750773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E0A04B9-790D-447E-92DC-F5FACFC265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776" y="2348425"/>
            <a:ext cx="595707" cy="789960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4BD8F276-C530-407B-8907-64108677C74D}"/>
              </a:ext>
            </a:extLst>
          </p:cNvPr>
          <p:cNvSpPr txBox="1">
            <a:spLocks/>
          </p:cNvSpPr>
          <p:nvPr/>
        </p:nvSpPr>
        <p:spPr>
          <a:xfrm>
            <a:off x="4678143" y="2302119"/>
            <a:ext cx="1819139" cy="1213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600" b="1" i="1" dirty="0">
                <a:solidFill>
                  <a:schemeClr val="bg1"/>
                </a:solidFill>
                <a:latin typeface="Consolas" panose="020B0609020204030204" pitchFamily="49" charset="0"/>
                <a:ea typeface="Artifakt Element Book" panose="020B0503050000020004" pitchFamily="34" charset="0"/>
              </a:rPr>
              <a:t>ASTEROIDES: </a:t>
            </a:r>
            <a:endParaRPr lang="es-ES" sz="1100" b="1" i="1" dirty="0">
              <a:solidFill>
                <a:schemeClr val="bg1"/>
              </a:solidFill>
              <a:latin typeface="Consolas" panose="020B0609020204030204" pitchFamily="49" charset="0"/>
              <a:ea typeface="Artifakt Element Book" panose="020B0503050000020004" pitchFamily="34" charset="0"/>
            </a:endParaRPr>
          </a:p>
          <a:p>
            <a:pPr algn="l"/>
            <a:r>
              <a:rPr lang="es-ES" sz="1100" dirty="0">
                <a:solidFill>
                  <a:schemeClr val="bg1"/>
                </a:solidFill>
                <a:latin typeface="Consolas" panose="020B0609020204030204" pitchFamily="49" charset="0"/>
                <a:ea typeface="Artifakt Element Book" panose="020B0503050000020004" pitchFamily="34" charset="0"/>
              </a:rPr>
              <a:t>Una tormenta de asteroides aparece. No te choques con ellos o perderás una vida.</a:t>
            </a:r>
          </a:p>
          <a:p>
            <a:pPr algn="l"/>
            <a:endParaRPr lang="es-ES" i="1" dirty="0">
              <a:solidFill>
                <a:schemeClr val="bg1"/>
              </a:solidFill>
              <a:latin typeface="Consolas" panose="020B0609020204030204" pitchFamily="49" charset="0"/>
              <a:ea typeface="Artifakt Element Book" panose="020B0503050000020004" pitchFamily="34" charset="0"/>
            </a:endParaRPr>
          </a:p>
        </p:txBody>
      </p:sp>
      <p:sp>
        <p:nvSpPr>
          <p:cNvPr id="20" name="Subtítulo 2">
            <a:extLst>
              <a:ext uri="{FF2B5EF4-FFF2-40B4-BE49-F238E27FC236}">
                <a16:creationId xmlns:a16="http://schemas.microsoft.com/office/drawing/2014/main" id="{DD612E0E-EB13-483F-877D-96E7A5716089}"/>
              </a:ext>
            </a:extLst>
          </p:cNvPr>
          <p:cNvSpPr txBox="1">
            <a:spLocks/>
          </p:cNvSpPr>
          <p:nvPr/>
        </p:nvSpPr>
        <p:spPr>
          <a:xfrm>
            <a:off x="1290744" y="3551973"/>
            <a:ext cx="2067483" cy="12132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300" b="1" i="1" dirty="0">
                <a:solidFill>
                  <a:schemeClr val="bg1"/>
                </a:solidFill>
                <a:latin typeface="Consolas" panose="020B0609020204030204" pitchFamily="49" charset="0"/>
                <a:ea typeface="Artifakt Element Book" panose="020B0503050000020004" pitchFamily="34" charset="0"/>
              </a:rPr>
              <a:t>POWER UP: </a:t>
            </a:r>
          </a:p>
          <a:p>
            <a:pPr algn="l"/>
            <a:r>
              <a:rPr lang="es-ES" sz="1500" dirty="0">
                <a:solidFill>
                  <a:schemeClr val="bg1"/>
                </a:solidFill>
                <a:latin typeface="Consolas" panose="020B0609020204030204" pitchFamily="49" charset="0"/>
                <a:ea typeface="Artifakt Element Book" panose="020B0503050000020004" pitchFamily="34" charset="0"/>
              </a:rPr>
              <a:t>AKA Ángel, aparece cada X segundos para regalarte una vida extra! Lleva la nave y recógelo, pero no le dispares o desaparecerá.</a:t>
            </a:r>
          </a:p>
          <a:p>
            <a:pPr algn="l"/>
            <a:endParaRPr lang="es-ES" i="1" dirty="0">
              <a:solidFill>
                <a:schemeClr val="bg1"/>
              </a:solidFill>
              <a:latin typeface="Consolas" panose="020B0609020204030204" pitchFamily="49" charset="0"/>
              <a:ea typeface="Artifakt Element Book" panose="020B0503050000020004" pitchFamily="34" charset="0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28B055C7-D672-4E77-A6EC-4F19AAF7EC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740380" y="3695864"/>
            <a:ext cx="785594" cy="747114"/>
          </a:xfrm>
          <a:prstGeom prst="rect">
            <a:avLst/>
          </a:prstGeom>
        </p:spPr>
      </p:pic>
      <p:sp>
        <p:nvSpPr>
          <p:cNvPr id="25" name="Subtítulo 2">
            <a:extLst>
              <a:ext uri="{FF2B5EF4-FFF2-40B4-BE49-F238E27FC236}">
                <a16:creationId xmlns:a16="http://schemas.microsoft.com/office/drawing/2014/main" id="{34826803-DAB2-4575-B483-75737714CE19}"/>
              </a:ext>
            </a:extLst>
          </p:cNvPr>
          <p:cNvSpPr txBox="1">
            <a:spLocks/>
          </p:cNvSpPr>
          <p:nvPr/>
        </p:nvSpPr>
        <p:spPr>
          <a:xfrm>
            <a:off x="4678143" y="3617390"/>
            <a:ext cx="1819139" cy="121370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600" b="1" i="1" dirty="0">
                <a:solidFill>
                  <a:schemeClr val="bg1"/>
                </a:solidFill>
                <a:latin typeface="Consolas" panose="020B0609020204030204" pitchFamily="49" charset="0"/>
                <a:ea typeface="Artifakt Element Book" panose="020B0503050000020004" pitchFamily="34" charset="0"/>
              </a:rPr>
              <a:t>EL UFO: </a:t>
            </a:r>
            <a:endParaRPr lang="es-ES" sz="1100" b="1" i="1" dirty="0">
              <a:solidFill>
                <a:schemeClr val="bg1"/>
              </a:solidFill>
              <a:latin typeface="Consolas" panose="020B0609020204030204" pitchFamily="49" charset="0"/>
              <a:ea typeface="Artifakt Element Book" panose="020B0503050000020004" pitchFamily="34" charset="0"/>
            </a:endParaRPr>
          </a:p>
          <a:p>
            <a:pPr algn="l"/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  <a:ea typeface="Artifakt Element Book" panose="020B0503050000020004" pitchFamily="34" charset="0"/>
              </a:rPr>
              <a:t>Tu mayor enemigo, se mueve por la pantalla creando el caos. Intenta acabar con él por un botín de puntos pero cuidado, es muy escurridizo.</a:t>
            </a:r>
          </a:p>
          <a:p>
            <a:pPr algn="l"/>
            <a:endParaRPr lang="es-ES" i="1" dirty="0">
              <a:solidFill>
                <a:schemeClr val="bg1"/>
              </a:solidFill>
              <a:latin typeface="Consolas" panose="020B0609020204030204" pitchFamily="49" charset="0"/>
              <a:ea typeface="Artifakt Element Book" panose="020B05030500000200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EBEC643-B0C4-4E95-8966-6A9445456639}"/>
              </a:ext>
            </a:extLst>
          </p:cNvPr>
          <p:cNvSpPr txBox="1"/>
          <p:nvPr/>
        </p:nvSpPr>
        <p:spPr>
          <a:xfrm>
            <a:off x="527878" y="4883517"/>
            <a:ext cx="293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u="sng" dirty="0">
                <a:solidFill>
                  <a:schemeClr val="bg1"/>
                </a:solidFill>
                <a:latin typeface="Consolas" panose="020B0609020204030204" pitchFamily="49" charset="0"/>
                <a:ea typeface="Artifakt Element Book" panose="020B0503050000020004" pitchFamily="34" charset="0"/>
              </a:rPr>
              <a:t>CONTROLES</a:t>
            </a:r>
            <a:r>
              <a:rPr lang="es-ES" sz="1600" b="1" i="1" u="sng" dirty="0">
                <a:solidFill>
                  <a:schemeClr val="bg1"/>
                </a:solidFill>
                <a:latin typeface="Consolas" panose="020B0609020204030204" pitchFamily="49" charset="0"/>
                <a:ea typeface="Artifakt Element Book" panose="020B0503050000020004" pitchFamily="34" charset="0"/>
              </a:rPr>
              <a:t>:</a:t>
            </a: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159DC208-CB24-40A0-A700-9F2D6069B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580" y="7634183"/>
            <a:ext cx="1963477" cy="565820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5CBB2746-9B94-4715-B188-BD2921A9E20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61" r="62674"/>
          <a:stretch/>
        </p:blipFill>
        <p:spPr>
          <a:xfrm>
            <a:off x="3664238" y="5542993"/>
            <a:ext cx="507712" cy="565820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8A024B15-10FD-46DA-9F5D-AC794C8FCA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71" y="8733303"/>
            <a:ext cx="795474" cy="795474"/>
          </a:xfrm>
          <a:prstGeom prst="rect">
            <a:avLst/>
          </a:prstGeom>
        </p:spPr>
      </p:pic>
      <p:sp>
        <p:nvSpPr>
          <p:cNvPr id="35" name="Subtítulo 2">
            <a:extLst>
              <a:ext uri="{FF2B5EF4-FFF2-40B4-BE49-F238E27FC236}">
                <a16:creationId xmlns:a16="http://schemas.microsoft.com/office/drawing/2014/main" id="{45FD4703-FAA9-426B-BCAD-9ADE9B43740A}"/>
              </a:ext>
            </a:extLst>
          </p:cNvPr>
          <p:cNvSpPr txBox="1">
            <a:spLocks/>
          </p:cNvSpPr>
          <p:nvPr/>
        </p:nvSpPr>
        <p:spPr>
          <a:xfrm>
            <a:off x="612683" y="5326462"/>
            <a:ext cx="2937510" cy="1213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b="1" i="1" dirty="0">
                <a:solidFill>
                  <a:schemeClr val="bg1"/>
                </a:solidFill>
                <a:latin typeface="Consolas" panose="020B0609020204030204" pitchFamily="49" charset="0"/>
                <a:ea typeface="Artifakt Element Book" panose="020B0503050000020004" pitchFamily="34" charset="0"/>
              </a:rPr>
              <a:t>GIROS: </a:t>
            </a:r>
          </a:p>
          <a:p>
            <a:pPr algn="just"/>
            <a:r>
              <a:rPr lang="es-ES" sz="1100" dirty="0">
                <a:solidFill>
                  <a:schemeClr val="bg1"/>
                </a:solidFill>
                <a:latin typeface="Consolas" panose="020B0609020204030204" pitchFamily="49" charset="0"/>
                <a:ea typeface="Artifakt Element Book" panose="020B0503050000020004" pitchFamily="34" charset="0"/>
              </a:rPr>
              <a:t>Controla la dirección de la nave con las teclas de dirección derecha e izquierda.</a:t>
            </a:r>
          </a:p>
          <a:p>
            <a:pPr algn="l"/>
            <a:endParaRPr lang="es-ES" i="1" dirty="0">
              <a:solidFill>
                <a:schemeClr val="bg1"/>
              </a:solidFill>
              <a:latin typeface="Consolas" panose="020B0609020204030204" pitchFamily="49" charset="0"/>
              <a:ea typeface="Artifakt Element Book" panose="020B0503050000020004" pitchFamily="34" charset="0"/>
            </a:endParaRPr>
          </a:p>
        </p:txBody>
      </p:sp>
      <p:sp>
        <p:nvSpPr>
          <p:cNvPr id="36" name="Subtítulo 2">
            <a:extLst>
              <a:ext uri="{FF2B5EF4-FFF2-40B4-BE49-F238E27FC236}">
                <a16:creationId xmlns:a16="http://schemas.microsoft.com/office/drawing/2014/main" id="{E4D7B073-5E92-4C3D-A41F-B7A4EBAEA0B9}"/>
              </a:ext>
            </a:extLst>
          </p:cNvPr>
          <p:cNvSpPr txBox="1">
            <a:spLocks/>
          </p:cNvSpPr>
          <p:nvPr/>
        </p:nvSpPr>
        <p:spPr>
          <a:xfrm>
            <a:off x="612683" y="6385097"/>
            <a:ext cx="2937510" cy="1213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b="1" i="1" dirty="0">
                <a:solidFill>
                  <a:schemeClr val="bg1"/>
                </a:solidFill>
                <a:latin typeface="Consolas" panose="020B0609020204030204" pitchFamily="49" charset="0"/>
                <a:ea typeface="Artifakt Element Book" panose="020B0503050000020004" pitchFamily="34" charset="0"/>
              </a:rPr>
              <a:t>ACELERADOR: </a:t>
            </a:r>
          </a:p>
          <a:p>
            <a:pPr algn="just"/>
            <a:r>
              <a:rPr lang="es-ES" sz="1100" dirty="0">
                <a:solidFill>
                  <a:schemeClr val="bg1"/>
                </a:solidFill>
                <a:latin typeface="Consolas" panose="020B0609020204030204" pitchFamily="49" charset="0"/>
                <a:ea typeface="Artifakt Element Book" panose="020B0503050000020004" pitchFamily="34" charset="0"/>
              </a:rPr>
              <a:t>Pulsando la tecla de la flecha hacia arriba la nave acelerará y se moverá mas rápido.</a:t>
            </a:r>
          </a:p>
          <a:p>
            <a:pPr algn="l"/>
            <a:endParaRPr lang="es-ES" i="1" dirty="0">
              <a:solidFill>
                <a:schemeClr val="bg1"/>
              </a:solidFill>
              <a:latin typeface="Consolas" panose="020B0609020204030204" pitchFamily="49" charset="0"/>
              <a:ea typeface="Artifakt Element Book" panose="020B0503050000020004" pitchFamily="34" charset="0"/>
            </a:endParaRP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8209561E-D27F-4D50-A3AB-5FF5588121E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61" r="62674"/>
          <a:stretch/>
        </p:blipFill>
        <p:spPr>
          <a:xfrm rot="10800000">
            <a:off x="4133178" y="5611934"/>
            <a:ext cx="507712" cy="565820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E9F54897-2304-4496-86A7-38584DC7AD9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61" r="62674"/>
          <a:stretch/>
        </p:blipFill>
        <p:spPr>
          <a:xfrm rot="5400000">
            <a:off x="3713756" y="6588588"/>
            <a:ext cx="507712" cy="565820"/>
          </a:xfrm>
          <a:prstGeom prst="rect">
            <a:avLst/>
          </a:prstGeom>
        </p:spPr>
      </p:pic>
      <p:sp>
        <p:nvSpPr>
          <p:cNvPr id="39" name="Subtítulo 2">
            <a:extLst>
              <a:ext uri="{FF2B5EF4-FFF2-40B4-BE49-F238E27FC236}">
                <a16:creationId xmlns:a16="http://schemas.microsoft.com/office/drawing/2014/main" id="{22B6F6C7-9108-412A-801E-85E17D4FBBA0}"/>
              </a:ext>
            </a:extLst>
          </p:cNvPr>
          <p:cNvSpPr txBox="1">
            <a:spLocks/>
          </p:cNvSpPr>
          <p:nvPr/>
        </p:nvSpPr>
        <p:spPr>
          <a:xfrm>
            <a:off x="612683" y="7358627"/>
            <a:ext cx="2937510" cy="1213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b="1" i="1" dirty="0">
                <a:solidFill>
                  <a:schemeClr val="bg1"/>
                </a:solidFill>
                <a:latin typeface="Consolas" panose="020B0609020204030204" pitchFamily="49" charset="0"/>
                <a:ea typeface="Artifakt Element Book" panose="020B0503050000020004" pitchFamily="34" charset="0"/>
              </a:rPr>
              <a:t>DISPAROS: </a:t>
            </a:r>
          </a:p>
          <a:p>
            <a:pPr algn="just"/>
            <a:r>
              <a:rPr lang="es-ES" sz="1100" dirty="0">
                <a:solidFill>
                  <a:schemeClr val="bg1"/>
                </a:solidFill>
                <a:latin typeface="Consolas" panose="020B0609020204030204" pitchFamily="49" charset="0"/>
                <a:ea typeface="Artifakt Element Book" panose="020B0503050000020004" pitchFamily="34" charset="0"/>
              </a:rPr>
              <a:t>Tu nave disparará cada vez que pulses el espacio. Pero cuidado, tienes un numero limitado de balas en un intervalo determinado de tiempo.</a:t>
            </a:r>
          </a:p>
          <a:p>
            <a:pPr algn="l"/>
            <a:endParaRPr lang="es-ES" i="1" dirty="0">
              <a:solidFill>
                <a:schemeClr val="bg1"/>
              </a:solidFill>
              <a:latin typeface="Consolas" panose="020B0609020204030204" pitchFamily="49" charset="0"/>
              <a:ea typeface="Artifakt Element Book" panose="020B0503050000020004" pitchFamily="34" charset="0"/>
            </a:endParaRPr>
          </a:p>
        </p:txBody>
      </p:sp>
      <p:sp>
        <p:nvSpPr>
          <p:cNvPr id="40" name="Subtítulo 2">
            <a:extLst>
              <a:ext uri="{FF2B5EF4-FFF2-40B4-BE49-F238E27FC236}">
                <a16:creationId xmlns:a16="http://schemas.microsoft.com/office/drawing/2014/main" id="{FFDD3994-4C35-4997-AB4B-72D6ED90F55F}"/>
              </a:ext>
            </a:extLst>
          </p:cNvPr>
          <p:cNvSpPr txBox="1">
            <a:spLocks/>
          </p:cNvSpPr>
          <p:nvPr/>
        </p:nvSpPr>
        <p:spPr>
          <a:xfrm>
            <a:off x="612683" y="8641674"/>
            <a:ext cx="2937510" cy="1213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b="1" i="1" dirty="0">
                <a:solidFill>
                  <a:schemeClr val="bg1"/>
                </a:solidFill>
                <a:latin typeface="Consolas" panose="020B0609020204030204" pitchFamily="49" charset="0"/>
                <a:ea typeface="Artifakt Element Book" panose="020B0503050000020004" pitchFamily="34" charset="0"/>
              </a:rPr>
              <a:t>HIPERSALTO: </a:t>
            </a:r>
          </a:p>
          <a:p>
            <a:pPr algn="just"/>
            <a:r>
              <a:rPr lang="es-ES" sz="1100" dirty="0">
                <a:solidFill>
                  <a:schemeClr val="bg1"/>
                </a:solidFill>
                <a:latin typeface="Consolas" panose="020B0609020204030204" pitchFamily="49" charset="0"/>
                <a:ea typeface="Artifakt Element Book" panose="020B0503050000020004" pitchFamily="34" charset="0"/>
              </a:rPr>
              <a:t>Si en algún momento no tienes escapatoria, pulsa la coma y te teletransportarás a un espacio mas seguro.</a:t>
            </a:r>
          </a:p>
          <a:p>
            <a:pPr algn="l"/>
            <a:endParaRPr lang="es-ES" i="1" dirty="0">
              <a:solidFill>
                <a:schemeClr val="bg1"/>
              </a:solidFill>
              <a:latin typeface="Consolas" panose="020B0609020204030204" pitchFamily="49" charset="0"/>
              <a:ea typeface="Artifakt Element Book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3009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216</Words>
  <Application>Microsoft Office PowerPoint</Application>
  <PresentationFormat>A4 (210 x 297 mm)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Artifakt Element Book</vt:lpstr>
      <vt:lpstr>Calibri</vt:lpstr>
      <vt:lpstr>Calibri Light</vt:lpstr>
      <vt:lpstr>Consolas</vt:lpstr>
      <vt:lpstr>ISOCP3_IV50</vt:lpstr>
      <vt:lpstr>Tema de Office</vt:lpstr>
      <vt:lpstr>Conviértete en un comandante de nave espacial y ábrete camino a través de la tormenta de asteroides! Destrúyelos todos para ganar!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Conviértete en un comandante de nave espacial y ábrete camino a través de la tormenta de asteroides! Destrúyelos todos para ganar! </dc:title>
  <dc:creator>celia ramos ramirez</dc:creator>
  <cp:lastModifiedBy>celia ramos ramirez</cp:lastModifiedBy>
  <cp:revision>11</cp:revision>
  <dcterms:created xsi:type="dcterms:W3CDTF">2021-06-19T13:30:09Z</dcterms:created>
  <dcterms:modified xsi:type="dcterms:W3CDTF">2021-06-19T17:13:12Z</dcterms:modified>
</cp:coreProperties>
</file>