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p:cViewPr varScale="1">
        <p:scale>
          <a:sx n="117" d="100"/>
          <a:sy n="117"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CDB29-60EA-11CF-EDEE-20F168D484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A49A2C-3FC6-F1EE-4B6E-AC9790CD88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2D78DE-C525-0720-74B1-3ED996343C96}"/>
              </a:ext>
            </a:extLst>
          </p:cNvPr>
          <p:cNvSpPr>
            <a:spLocks noGrp="1"/>
          </p:cNvSpPr>
          <p:nvPr>
            <p:ph type="dt" sz="half" idx="10"/>
          </p:nvPr>
        </p:nvSpPr>
        <p:spPr/>
        <p:txBody>
          <a:bodyPr/>
          <a:lstStyle/>
          <a:p>
            <a:fld id="{65D6D582-BB6B-E940-94BB-33CBA2CB2F69}" type="datetimeFigureOut">
              <a:rPr lang="en-US" smtClean="0"/>
              <a:t>4/8/24</a:t>
            </a:fld>
            <a:endParaRPr lang="en-US"/>
          </a:p>
        </p:txBody>
      </p:sp>
      <p:sp>
        <p:nvSpPr>
          <p:cNvPr id="5" name="Footer Placeholder 4">
            <a:extLst>
              <a:ext uri="{FF2B5EF4-FFF2-40B4-BE49-F238E27FC236}">
                <a16:creationId xmlns:a16="http://schemas.microsoft.com/office/drawing/2014/main" id="{1F062068-0A24-24CD-0B42-97D11A1919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61A3E9-16E1-D50D-F5DB-ACEDE37DBA57}"/>
              </a:ext>
            </a:extLst>
          </p:cNvPr>
          <p:cNvSpPr>
            <a:spLocks noGrp="1"/>
          </p:cNvSpPr>
          <p:nvPr>
            <p:ph type="sldNum" sz="quarter" idx="12"/>
          </p:nvPr>
        </p:nvSpPr>
        <p:spPr/>
        <p:txBody>
          <a:bodyPr/>
          <a:lstStyle/>
          <a:p>
            <a:fld id="{78BF88BF-5314-614E-B75A-261208CEE19B}" type="slidenum">
              <a:rPr lang="en-US" smtClean="0"/>
              <a:t>‹#›</a:t>
            </a:fld>
            <a:endParaRPr lang="en-US"/>
          </a:p>
        </p:txBody>
      </p:sp>
    </p:spTree>
    <p:extLst>
      <p:ext uri="{BB962C8B-B14F-4D97-AF65-F5344CB8AC3E}">
        <p14:creationId xmlns:p14="http://schemas.microsoft.com/office/powerpoint/2010/main" val="42989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2E074-E208-79F5-5F32-550BB62325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940D3F-D9E9-F515-81F5-A01776A8C4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1EED05-7552-B52D-E2D2-43A4C4451721}"/>
              </a:ext>
            </a:extLst>
          </p:cNvPr>
          <p:cNvSpPr>
            <a:spLocks noGrp="1"/>
          </p:cNvSpPr>
          <p:nvPr>
            <p:ph type="dt" sz="half" idx="10"/>
          </p:nvPr>
        </p:nvSpPr>
        <p:spPr/>
        <p:txBody>
          <a:bodyPr/>
          <a:lstStyle/>
          <a:p>
            <a:fld id="{65D6D582-BB6B-E940-94BB-33CBA2CB2F69}" type="datetimeFigureOut">
              <a:rPr lang="en-US" smtClean="0"/>
              <a:t>4/8/24</a:t>
            </a:fld>
            <a:endParaRPr lang="en-US"/>
          </a:p>
        </p:txBody>
      </p:sp>
      <p:sp>
        <p:nvSpPr>
          <p:cNvPr id="5" name="Footer Placeholder 4">
            <a:extLst>
              <a:ext uri="{FF2B5EF4-FFF2-40B4-BE49-F238E27FC236}">
                <a16:creationId xmlns:a16="http://schemas.microsoft.com/office/drawing/2014/main" id="{7D699C3A-2485-CEF1-66B3-3D7196C847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181C92-EC3F-9259-BF06-9248278F48FA}"/>
              </a:ext>
            </a:extLst>
          </p:cNvPr>
          <p:cNvSpPr>
            <a:spLocks noGrp="1"/>
          </p:cNvSpPr>
          <p:nvPr>
            <p:ph type="sldNum" sz="quarter" idx="12"/>
          </p:nvPr>
        </p:nvSpPr>
        <p:spPr/>
        <p:txBody>
          <a:bodyPr/>
          <a:lstStyle/>
          <a:p>
            <a:fld id="{78BF88BF-5314-614E-B75A-261208CEE19B}" type="slidenum">
              <a:rPr lang="en-US" smtClean="0"/>
              <a:t>‹#›</a:t>
            </a:fld>
            <a:endParaRPr lang="en-US"/>
          </a:p>
        </p:txBody>
      </p:sp>
    </p:spTree>
    <p:extLst>
      <p:ext uri="{BB962C8B-B14F-4D97-AF65-F5344CB8AC3E}">
        <p14:creationId xmlns:p14="http://schemas.microsoft.com/office/powerpoint/2010/main" val="157072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14016C-68C3-7A39-C1BC-126B790924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306A9E-FE38-3A60-051D-8251F81C06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0FEBB8-6CB3-7CC2-9EAC-8198DF59C4C1}"/>
              </a:ext>
            </a:extLst>
          </p:cNvPr>
          <p:cNvSpPr>
            <a:spLocks noGrp="1"/>
          </p:cNvSpPr>
          <p:nvPr>
            <p:ph type="dt" sz="half" idx="10"/>
          </p:nvPr>
        </p:nvSpPr>
        <p:spPr/>
        <p:txBody>
          <a:bodyPr/>
          <a:lstStyle/>
          <a:p>
            <a:fld id="{65D6D582-BB6B-E940-94BB-33CBA2CB2F69}" type="datetimeFigureOut">
              <a:rPr lang="en-US" smtClean="0"/>
              <a:t>4/8/24</a:t>
            </a:fld>
            <a:endParaRPr lang="en-US"/>
          </a:p>
        </p:txBody>
      </p:sp>
      <p:sp>
        <p:nvSpPr>
          <p:cNvPr id="5" name="Footer Placeholder 4">
            <a:extLst>
              <a:ext uri="{FF2B5EF4-FFF2-40B4-BE49-F238E27FC236}">
                <a16:creationId xmlns:a16="http://schemas.microsoft.com/office/drawing/2014/main" id="{36794364-1194-3463-CF54-75712772B1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BF9E23-AA09-C898-F061-E623C506F13B}"/>
              </a:ext>
            </a:extLst>
          </p:cNvPr>
          <p:cNvSpPr>
            <a:spLocks noGrp="1"/>
          </p:cNvSpPr>
          <p:nvPr>
            <p:ph type="sldNum" sz="quarter" idx="12"/>
          </p:nvPr>
        </p:nvSpPr>
        <p:spPr/>
        <p:txBody>
          <a:bodyPr/>
          <a:lstStyle/>
          <a:p>
            <a:fld id="{78BF88BF-5314-614E-B75A-261208CEE19B}" type="slidenum">
              <a:rPr lang="en-US" smtClean="0"/>
              <a:t>‹#›</a:t>
            </a:fld>
            <a:endParaRPr lang="en-US"/>
          </a:p>
        </p:txBody>
      </p:sp>
    </p:spTree>
    <p:extLst>
      <p:ext uri="{BB962C8B-B14F-4D97-AF65-F5344CB8AC3E}">
        <p14:creationId xmlns:p14="http://schemas.microsoft.com/office/powerpoint/2010/main" val="2059462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9D577-C9FF-373F-6B90-F686D7580F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D7F056-1768-90E0-1F73-24FF05A551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D405B7-0C35-D7AC-8676-086EB2339B23}"/>
              </a:ext>
            </a:extLst>
          </p:cNvPr>
          <p:cNvSpPr>
            <a:spLocks noGrp="1"/>
          </p:cNvSpPr>
          <p:nvPr>
            <p:ph type="dt" sz="half" idx="10"/>
          </p:nvPr>
        </p:nvSpPr>
        <p:spPr/>
        <p:txBody>
          <a:bodyPr/>
          <a:lstStyle/>
          <a:p>
            <a:fld id="{65D6D582-BB6B-E940-94BB-33CBA2CB2F69}" type="datetimeFigureOut">
              <a:rPr lang="en-US" smtClean="0"/>
              <a:t>4/8/24</a:t>
            </a:fld>
            <a:endParaRPr lang="en-US"/>
          </a:p>
        </p:txBody>
      </p:sp>
      <p:sp>
        <p:nvSpPr>
          <p:cNvPr id="5" name="Footer Placeholder 4">
            <a:extLst>
              <a:ext uri="{FF2B5EF4-FFF2-40B4-BE49-F238E27FC236}">
                <a16:creationId xmlns:a16="http://schemas.microsoft.com/office/drawing/2014/main" id="{45FF286F-AB4F-015C-1100-A4FD973FF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070713-DC0D-7357-DAB2-8818B12957F3}"/>
              </a:ext>
            </a:extLst>
          </p:cNvPr>
          <p:cNvSpPr>
            <a:spLocks noGrp="1"/>
          </p:cNvSpPr>
          <p:nvPr>
            <p:ph type="sldNum" sz="quarter" idx="12"/>
          </p:nvPr>
        </p:nvSpPr>
        <p:spPr/>
        <p:txBody>
          <a:bodyPr/>
          <a:lstStyle/>
          <a:p>
            <a:fld id="{78BF88BF-5314-614E-B75A-261208CEE19B}" type="slidenum">
              <a:rPr lang="en-US" smtClean="0"/>
              <a:t>‹#›</a:t>
            </a:fld>
            <a:endParaRPr lang="en-US"/>
          </a:p>
        </p:txBody>
      </p:sp>
    </p:spTree>
    <p:extLst>
      <p:ext uri="{BB962C8B-B14F-4D97-AF65-F5344CB8AC3E}">
        <p14:creationId xmlns:p14="http://schemas.microsoft.com/office/powerpoint/2010/main" val="3152613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16825-348F-FFD0-D76F-4B19A3F9A7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361846-B11A-D7C8-6972-2D457C9A82C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84438F-5585-281A-011D-870FE47B73AB}"/>
              </a:ext>
            </a:extLst>
          </p:cNvPr>
          <p:cNvSpPr>
            <a:spLocks noGrp="1"/>
          </p:cNvSpPr>
          <p:nvPr>
            <p:ph type="dt" sz="half" idx="10"/>
          </p:nvPr>
        </p:nvSpPr>
        <p:spPr/>
        <p:txBody>
          <a:bodyPr/>
          <a:lstStyle/>
          <a:p>
            <a:fld id="{65D6D582-BB6B-E940-94BB-33CBA2CB2F69}" type="datetimeFigureOut">
              <a:rPr lang="en-US" smtClean="0"/>
              <a:t>4/8/24</a:t>
            </a:fld>
            <a:endParaRPr lang="en-US"/>
          </a:p>
        </p:txBody>
      </p:sp>
      <p:sp>
        <p:nvSpPr>
          <p:cNvPr id="5" name="Footer Placeholder 4">
            <a:extLst>
              <a:ext uri="{FF2B5EF4-FFF2-40B4-BE49-F238E27FC236}">
                <a16:creationId xmlns:a16="http://schemas.microsoft.com/office/drawing/2014/main" id="{EE4B0BC4-794C-0D42-3B66-939CC4C243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F89A3E-6D84-4C00-C674-76F5D5B27E2E}"/>
              </a:ext>
            </a:extLst>
          </p:cNvPr>
          <p:cNvSpPr>
            <a:spLocks noGrp="1"/>
          </p:cNvSpPr>
          <p:nvPr>
            <p:ph type="sldNum" sz="quarter" idx="12"/>
          </p:nvPr>
        </p:nvSpPr>
        <p:spPr/>
        <p:txBody>
          <a:bodyPr/>
          <a:lstStyle/>
          <a:p>
            <a:fld id="{78BF88BF-5314-614E-B75A-261208CEE19B}" type="slidenum">
              <a:rPr lang="en-US" smtClean="0"/>
              <a:t>‹#›</a:t>
            </a:fld>
            <a:endParaRPr lang="en-US"/>
          </a:p>
        </p:txBody>
      </p:sp>
    </p:spTree>
    <p:extLst>
      <p:ext uri="{BB962C8B-B14F-4D97-AF65-F5344CB8AC3E}">
        <p14:creationId xmlns:p14="http://schemas.microsoft.com/office/powerpoint/2010/main" val="3208591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C684D-1CDC-CDD6-29F2-FFA97B1716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521B56-AE17-8A26-1502-0CC653544F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9F03BA-0D44-14A2-1559-C41EBD7B80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719BCF-9928-72E2-3D5B-7CBCA6F8B6B2}"/>
              </a:ext>
            </a:extLst>
          </p:cNvPr>
          <p:cNvSpPr>
            <a:spLocks noGrp="1"/>
          </p:cNvSpPr>
          <p:nvPr>
            <p:ph type="dt" sz="half" idx="10"/>
          </p:nvPr>
        </p:nvSpPr>
        <p:spPr/>
        <p:txBody>
          <a:bodyPr/>
          <a:lstStyle/>
          <a:p>
            <a:fld id="{65D6D582-BB6B-E940-94BB-33CBA2CB2F69}" type="datetimeFigureOut">
              <a:rPr lang="en-US" smtClean="0"/>
              <a:t>4/8/24</a:t>
            </a:fld>
            <a:endParaRPr lang="en-US"/>
          </a:p>
        </p:txBody>
      </p:sp>
      <p:sp>
        <p:nvSpPr>
          <p:cNvPr id="6" name="Footer Placeholder 5">
            <a:extLst>
              <a:ext uri="{FF2B5EF4-FFF2-40B4-BE49-F238E27FC236}">
                <a16:creationId xmlns:a16="http://schemas.microsoft.com/office/drawing/2014/main" id="{A90CC407-7C0F-BA79-857D-A7F96AEA8B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DE4464-2665-753E-C774-180797B51161}"/>
              </a:ext>
            </a:extLst>
          </p:cNvPr>
          <p:cNvSpPr>
            <a:spLocks noGrp="1"/>
          </p:cNvSpPr>
          <p:nvPr>
            <p:ph type="sldNum" sz="quarter" idx="12"/>
          </p:nvPr>
        </p:nvSpPr>
        <p:spPr/>
        <p:txBody>
          <a:bodyPr/>
          <a:lstStyle/>
          <a:p>
            <a:fld id="{78BF88BF-5314-614E-B75A-261208CEE19B}" type="slidenum">
              <a:rPr lang="en-US" smtClean="0"/>
              <a:t>‹#›</a:t>
            </a:fld>
            <a:endParaRPr lang="en-US"/>
          </a:p>
        </p:txBody>
      </p:sp>
    </p:spTree>
    <p:extLst>
      <p:ext uri="{BB962C8B-B14F-4D97-AF65-F5344CB8AC3E}">
        <p14:creationId xmlns:p14="http://schemas.microsoft.com/office/powerpoint/2010/main" val="854825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5BD25-1F17-D317-77A1-E33E2EEE11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9F00E5-630C-60DA-B50C-585E017DC4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B919E7-99B9-C15C-F8E1-6A85736DFB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F10895-FAB9-B7DF-3B86-5E4E62CAD3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35A5F2-BF36-6638-E58E-165EC296B8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249E52-7CB8-6E7A-06DD-19213D73C2E0}"/>
              </a:ext>
            </a:extLst>
          </p:cNvPr>
          <p:cNvSpPr>
            <a:spLocks noGrp="1"/>
          </p:cNvSpPr>
          <p:nvPr>
            <p:ph type="dt" sz="half" idx="10"/>
          </p:nvPr>
        </p:nvSpPr>
        <p:spPr/>
        <p:txBody>
          <a:bodyPr/>
          <a:lstStyle/>
          <a:p>
            <a:fld id="{65D6D582-BB6B-E940-94BB-33CBA2CB2F69}" type="datetimeFigureOut">
              <a:rPr lang="en-US" smtClean="0"/>
              <a:t>4/8/24</a:t>
            </a:fld>
            <a:endParaRPr lang="en-US"/>
          </a:p>
        </p:txBody>
      </p:sp>
      <p:sp>
        <p:nvSpPr>
          <p:cNvPr id="8" name="Footer Placeholder 7">
            <a:extLst>
              <a:ext uri="{FF2B5EF4-FFF2-40B4-BE49-F238E27FC236}">
                <a16:creationId xmlns:a16="http://schemas.microsoft.com/office/drawing/2014/main" id="{0263B554-C2E7-168A-4146-B7A5496E39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A79858-0B56-7955-7206-D0B9DF670088}"/>
              </a:ext>
            </a:extLst>
          </p:cNvPr>
          <p:cNvSpPr>
            <a:spLocks noGrp="1"/>
          </p:cNvSpPr>
          <p:nvPr>
            <p:ph type="sldNum" sz="quarter" idx="12"/>
          </p:nvPr>
        </p:nvSpPr>
        <p:spPr/>
        <p:txBody>
          <a:bodyPr/>
          <a:lstStyle/>
          <a:p>
            <a:fld id="{78BF88BF-5314-614E-B75A-261208CEE19B}" type="slidenum">
              <a:rPr lang="en-US" smtClean="0"/>
              <a:t>‹#›</a:t>
            </a:fld>
            <a:endParaRPr lang="en-US"/>
          </a:p>
        </p:txBody>
      </p:sp>
    </p:spTree>
    <p:extLst>
      <p:ext uri="{BB962C8B-B14F-4D97-AF65-F5344CB8AC3E}">
        <p14:creationId xmlns:p14="http://schemas.microsoft.com/office/powerpoint/2010/main" val="1157328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82D53-6079-640F-EF5B-1866407E61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03318E-CA89-52EE-3D9C-561D54F927CC}"/>
              </a:ext>
            </a:extLst>
          </p:cNvPr>
          <p:cNvSpPr>
            <a:spLocks noGrp="1"/>
          </p:cNvSpPr>
          <p:nvPr>
            <p:ph type="dt" sz="half" idx="10"/>
          </p:nvPr>
        </p:nvSpPr>
        <p:spPr/>
        <p:txBody>
          <a:bodyPr/>
          <a:lstStyle/>
          <a:p>
            <a:fld id="{65D6D582-BB6B-E940-94BB-33CBA2CB2F69}" type="datetimeFigureOut">
              <a:rPr lang="en-US" smtClean="0"/>
              <a:t>4/8/24</a:t>
            </a:fld>
            <a:endParaRPr lang="en-US"/>
          </a:p>
        </p:txBody>
      </p:sp>
      <p:sp>
        <p:nvSpPr>
          <p:cNvPr id="4" name="Footer Placeholder 3">
            <a:extLst>
              <a:ext uri="{FF2B5EF4-FFF2-40B4-BE49-F238E27FC236}">
                <a16:creationId xmlns:a16="http://schemas.microsoft.com/office/drawing/2014/main" id="{A2B89F5E-E1DE-5695-2042-86EE00213B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277077-8C3C-EDCF-4C03-B58F8ED0C64A}"/>
              </a:ext>
            </a:extLst>
          </p:cNvPr>
          <p:cNvSpPr>
            <a:spLocks noGrp="1"/>
          </p:cNvSpPr>
          <p:nvPr>
            <p:ph type="sldNum" sz="quarter" idx="12"/>
          </p:nvPr>
        </p:nvSpPr>
        <p:spPr/>
        <p:txBody>
          <a:bodyPr/>
          <a:lstStyle/>
          <a:p>
            <a:fld id="{78BF88BF-5314-614E-B75A-261208CEE19B}" type="slidenum">
              <a:rPr lang="en-US" smtClean="0"/>
              <a:t>‹#›</a:t>
            </a:fld>
            <a:endParaRPr lang="en-US"/>
          </a:p>
        </p:txBody>
      </p:sp>
    </p:spTree>
    <p:extLst>
      <p:ext uri="{BB962C8B-B14F-4D97-AF65-F5344CB8AC3E}">
        <p14:creationId xmlns:p14="http://schemas.microsoft.com/office/powerpoint/2010/main" val="174766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7D86B2-A5A6-18E4-A820-7495C9844D02}"/>
              </a:ext>
            </a:extLst>
          </p:cNvPr>
          <p:cNvSpPr>
            <a:spLocks noGrp="1"/>
          </p:cNvSpPr>
          <p:nvPr>
            <p:ph type="dt" sz="half" idx="10"/>
          </p:nvPr>
        </p:nvSpPr>
        <p:spPr/>
        <p:txBody>
          <a:bodyPr/>
          <a:lstStyle/>
          <a:p>
            <a:fld id="{65D6D582-BB6B-E940-94BB-33CBA2CB2F69}" type="datetimeFigureOut">
              <a:rPr lang="en-US" smtClean="0"/>
              <a:t>4/8/24</a:t>
            </a:fld>
            <a:endParaRPr lang="en-US"/>
          </a:p>
        </p:txBody>
      </p:sp>
      <p:sp>
        <p:nvSpPr>
          <p:cNvPr id="3" name="Footer Placeholder 2">
            <a:extLst>
              <a:ext uri="{FF2B5EF4-FFF2-40B4-BE49-F238E27FC236}">
                <a16:creationId xmlns:a16="http://schemas.microsoft.com/office/drawing/2014/main" id="{29E0CB45-9523-0085-95FD-40CF393C76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4EB1A9-A399-3E33-6B31-AB01CBC9E53C}"/>
              </a:ext>
            </a:extLst>
          </p:cNvPr>
          <p:cNvSpPr>
            <a:spLocks noGrp="1"/>
          </p:cNvSpPr>
          <p:nvPr>
            <p:ph type="sldNum" sz="quarter" idx="12"/>
          </p:nvPr>
        </p:nvSpPr>
        <p:spPr/>
        <p:txBody>
          <a:bodyPr/>
          <a:lstStyle/>
          <a:p>
            <a:fld id="{78BF88BF-5314-614E-B75A-261208CEE19B}" type="slidenum">
              <a:rPr lang="en-US" smtClean="0"/>
              <a:t>‹#›</a:t>
            </a:fld>
            <a:endParaRPr lang="en-US"/>
          </a:p>
        </p:txBody>
      </p:sp>
    </p:spTree>
    <p:extLst>
      <p:ext uri="{BB962C8B-B14F-4D97-AF65-F5344CB8AC3E}">
        <p14:creationId xmlns:p14="http://schemas.microsoft.com/office/powerpoint/2010/main" val="3913872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A9D1A-08C3-21F5-39F3-BFAF754A66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4D22AB-7F02-EFE1-DFE9-4D45BD1E65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764851-37EA-FC0A-6794-55938C7D2B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EA1C13-4B10-A500-2006-5FE526FDF6FD}"/>
              </a:ext>
            </a:extLst>
          </p:cNvPr>
          <p:cNvSpPr>
            <a:spLocks noGrp="1"/>
          </p:cNvSpPr>
          <p:nvPr>
            <p:ph type="dt" sz="half" idx="10"/>
          </p:nvPr>
        </p:nvSpPr>
        <p:spPr/>
        <p:txBody>
          <a:bodyPr/>
          <a:lstStyle/>
          <a:p>
            <a:fld id="{65D6D582-BB6B-E940-94BB-33CBA2CB2F69}" type="datetimeFigureOut">
              <a:rPr lang="en-US" smtClean="0"/>
              <a:t>4/8/24</a:t>
            </a:fld>
            <a:endParaRPr lang="en-US"/>
          </a:p>
        </p:txBody>
      </p:sp>
      <p:sp>
        <p:nvSpPr>
          <p:cNvPr id="6" name="Footer Placeholder 5">
            <a:extLst>
              <a:ext uri="{FF2B5EF4-FFF2-40B4-BE49-F238E27FC236}">
                <a16:creationId xmlns:a16="http://schemas.microsoft.com/office/drawing/2014/main" id="{D89FD60D-5A07-D71F-4F57-5603B9B22F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B6EE8F-086E-34A1-E15B-465AB1EA0E72}"/>
              </a:ext>
            </a:extLst>
          </p:cNvPr>
          <p:cNvSpPr>
            <a:spLocks noGrp="1"/>
          </p:cNvSpPr>
          <p:nvPr>
            <p:ph type="sldNum" sz="quarter" idx="12"/>
          </p:nvPr>
        </p:nvSpPr>
        <p:spPr/>
        <p:txBody>
          <a:bodyPr/>
          <a:lstStyle/>
          <a:p>
            <a:fld id="{78BF88BF-5314-614E-B75A-261208CEE19B}" type="slidenum">
              <a:rPr lang="en-US" smtClean="0"/>
              <a:t>‹#›</a:t>
            </a:fld>
            <a:endParaRPr lang="en-US"/>
          </a:p>
        </p:txBody>
      </p:sp>
    </p:spTree>
    <p:extLst>
      <p:ext uri="{BB962C8B-B14F-4D97-AF65-F5344CB8AC3E}">
        <p14:creationId xmlns:p14="http://schemas.microsoft.com/office/powerpoint/2010/main" val="483907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4CFF-1C31-FF0C-5052-3281336A5B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86FE99-C3B0-D1CB-DA50-FF8BA46621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54B5EB-4D7E-4064-7EDD-79E887BD84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CC741-6C8A-8442-0155-1D38F27266DF}"/>
              </a:ext>
            </a:extLst>
          </p:cNvPr>
          <p:cNvSpPr>
            <a:spLocks noGrp="1"/>
          </p:cNvSpPr>
          <p:nvPr>
            <p:ph type="dt" sz="half" idx="10"/>
          </p:nvPr>
        </p:nvSpPr>
        <p:spPr/>
        <p:txBody>
          <a:bodyPr/>
          <a:lstStyle/>
          <a:p>
            <a:fld id="{65D6D582-BB6B-E940-94BB-33CBA2CB2F69}" type="datetimeFigureOut">
              <a:rPr lang="en-US" smtClean="0"/>
              <a:t>4/8/24</a:t>
            </a:fld>
            <a:endParaRPr lang="en-US"/>
          </a:p>
        </p:txBody>
      </p:sp>
      <p:sp>
        <p:nvSpPr>
          <p:cNvPr id="6" name="Footer Placeholder 5">
            <a:extLst>
              <a:ext uri="{FF2B5EF4-FFF2-40B4-BE49-F238E27FC236}">
                <a16:creationId xmlns:a16="http://schemas.microsoft.com/office/drawing/2014/main" id="{A3F3C6ED-E27D-6F88-DA82-D616205A2B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55F8A7-38A2-D194-1330-2FE68BE9E131}"/>
              </a:ext>
            </a:extLst>
          </p:cNvPr>
          <p:cNvSpPr>
            <a:spLocks noGrp="1"/>
          </p:cNvSpPr>
          <p:nvPr>
            <p:ph type="sldNum" sz="quarter" idx="12"/>
          </p:nvPr>
        </p:nvSpPr>
        <p:spPr/>
        <p:txBody>
          <a:bodyPr/>
          <a:lstStyle/>
          <a:p>
            <a:fld id="{78BF88BF-5314-614E-B75A-261208CEE19B}" type="slidenum">
              <a:rPr lang="en-US" smtClean="0"/>
              <a:t>‹#›</a:t>
            </a:fld>
            <a:endParaRPr lang="en-US"/>
          </a:p>
        </p:txBody>
      </p:sp>
    </p:spTree>
    <p:extLst>
      <p:ext uri="{BB962C8B-B14F-4D97-AF65-F5344CB8AC3E}">
        <p14:creationId xmlns:p14="http://schemas.microsoft.com/office/powerpoint/2010/main" val="1231290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1E5D4B-0C6E-9390-B2A4-A68217E725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CA813E-13E1-8DC2-59D9-0FEAFEA49B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EFC078-ED85-6B4A-01E9-7793A903D6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5D6D582-BB6B-E940-94BB-33CBA2CB2F69}" type="datetimeFigureOut">
              <a:rPr lang="en-US" smtClean="0"/>
              <a:t>4/8/24</a:t>
            </a:fld>
            <a:endParaRPr lang="en-US"/>
          </a:p>
        </p:txBody>
      </p:sp>
      <p:sp>
        <p:nvSpPr>
          <p:cNvPr id="5" name="Footer Placeholder 4">
            <a:extLst>
              <a:ext uri="{FF2B5EF4-FFF2-40B4-BE49-F238E27FC236}">
                <a16:creationId xmlns:a16="http://schemas.microsoft.com/office/drawing/2014/main" id="{232E12C9-ACAD-87C9-588B-A3D2F8ACDF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B4C070-C8AA-ECA4-AD8D-3C59E07474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8BF88BF-5314-614E-B75A-261208CEE19B}" type="slidenum">
              <a:rPr lang="en-US" smtClean="0"/>
              <a:t>‹#›</a:t>
            </a:fld>
            <a:endParaRPr lang="en-US"/>
          </a:p>
        </p:txBody>
      </p:sp>
    </p:spTree>
    <p:extLst>
      <p:ext uri="{BB962C8B-B14F-4D97-AF65-F5344CB8AC3E}">
        <p14:creationId xmlns:p14="http://schemas.microsoft.com/office/powerpoint/2010/main" val="1937750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asketball dropping into a basketball hoop">
            <a:extLst>
              <a:ext uri="{FF2B5EF4-FFF2-40B4-BE49-F238E27FC236}">
                <a16:creationId xmlns:a16="http://schemas.microsoft.com/office/drawing/2014/main" id="{13E243B6-F0B6-C22B-010D-E19F3DDE3C38}"/>
              </a:ext>
            </a:extLst>
          </p:cNvPr>
          <p:cNvPicPr>
            <a:picLocks noChangeAspect="1"/>
          </p:cNvPicPr>
          <p:nvPr/>
        </p:nvPicPr>
        <p:blipFill rotWithShape="1">
          <a:blip r:embed="rId2"/>
          <a:srcRect l="15628" r="-1" b="-1"/>
          <a:stretch/>
        </p:blipFill>
        <p:spPr>
          <a:xfrm>
            <a:off x="3523488" y="10"/>
            <a:ext cx="8668512" cy="6857990"/>
          </a:xfrm>
          <a:prstGeom prst="rect">
            <a:avLst/>
          </a:prstGeom>
        </p:spPr>
      </p:pic>
      <p:sp>
        <p:nvSpPr>
          <p:cNvPr id="13" name="Rectangle 1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71B5DAB1-BA56-1489-8158-EB298C369D0C}"/>
              </a:ext>
            </a:extLst>
          </p:cNvPr>
          <p:cNvSpPr>
            <a:spLocks noGrp="1"/>
          </p:cNvSpPr>
          <p:nvPr>
            <p:ph type="title"/>
          </p:nvPr>
        </p:nvSpPr>
        <p:spPr>
          <a:xfrm>
            <a:off x="477981" y="1058001"/>
            <a:ext cx="7480157" cy="1812039"/>
          </a:xfrm>
        </p:spPr>
        <p:txBody>
          <a:bodyPr vert="horz" lIns="91440" tIns="45720" rIns="91440" bIns="45720" rtlCol="0" anchor="b">
            <a:normAutofit fontScale="90000"/>
          </a:bodyPr>
          <a:lstStyle/>
          <a:p>
            <a:pPr algn="ctr"/>
            <a:r>
              <a:rPr lang="en-US" dirty="0">
                <a:solidFill>
                  <a:schemeClr val="bg1"/>
                </a:solidFill>
              </a:rPr>
              <a:t>“Defense wins championships”: Coach’s fact or fallacy?</a:t>
            </a:r>
            <a:br>
              <a:rPr lang="en-US" dirty="0">
                <a:solidFill>
                  <a:schemeClr val="bg1"/>
                </a:solidFill>
              </a:rPr>
            </a:br>
            <a:r>
              <a:rPr lang="en-US" sz="2000" dirty="0">
                <a:solidFill>
                  <a:schemeClr val="bg1"/>
                </a:solidFill>
              </a:rPr>
              <a:t>By: Jake </a:t>
            </a:r>
            <a:r>
              <a:rPr lang="en-US" sz="2000" dirty="0" err="1">
                <a:solidFill>
                  <a:schemeClr val="bg1"/>
                </a:solidFill>
              </a:rPr>
              <a:t>Barnabe</a:t>
            </a:r>
            <a:r>
              <a:rPr lang="en-US" dirty="0">
                <a:solidFill>
                  <a:schemeClr val="bg1"/>
                </a:solidFill>
              </a:rPr>
              <a:t> </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19BAC70C-F6F0-95A3-5C6A-4E44234F1AE1}"/>
              </a:ext>
            </a:extLst>
          </p:cNvPr>
          <p:cNvSpPr txBox="1"/>
          <p:nvPr/>
        </p:nvSpPr>
        <p:spPr>
          <a:xfrm>
            <a:off x="477981" y="3429000"/>
            <a:ext cx="7480157" cy="3139321"/>
          </a:xfrm>
          <a:prstGeom prst="rect">
            <a:avLst/>
          </a:prstGeom>
          <a:noFill/>
        </p:spPr>
        <p:txBody>
          <a:bodyPr wrap="square" rtlCol="0">
            <a:spAutoFit/>
          </a:bodyPr>
          <a:lstStyle/>
          <a:p>
            <a:pPr algn="ctr" fontAlgn="ctr"/>
            <a:r>
              <a:rPr lang="en-US" dirty="0">
                <a:solidFill>
                  <a:schemeClr val="bg1"/>
                </a:solidFill>
              </a:rPr>
              <a:t>As athletes we rarely question the validity of the motivational quotes our coaches throw at us in the huddle, but as data scientists we are in the perfect position to do just that. </a:t>
            </a:r>
          </a:p>
          <a:p>
            <a:pPr algn="l" fontAlgn="ctr"/>
            <a:endParaRPr lang="en-US" dirty="0">
              <a:solidFill>
                <a:schemeClr val="bg1"/>
              </a:solidFill>
            </a:endParaRPr>
          </a:p>
          <a:p>
            <a:pPr algn="ctr" fontAlgn="ctr"/>
            <a:r>
              <a:rPr lang="en-US" dirty="0">
                <a:solidFill>
                  <a:schemeClr val="bg1"/>
                </a:solidFill>
              </a:rPr>
              <a:t>In my blog post, I use logistic regression and data from 10 NCAA men’s basketball seasons to assess the validity of a common coaching </a:t>
            </a:r>
            <a:r>
              <a:rPr lang="en-CA" dirty="0">
                <a:solidFill>
                  <a:schemeClr val="bg1"/>
                </a:solidFill>
              </a:rPr>
              <a:t>adage</a:t>
            </a:r>
            <a:r>
              <a:rPr lang="en-US" dirty="0">
                <a:solidFill>
                  <a:schemeClr val="bg1"/>
                </a:solidFill>
              </a:rPr>
              <a:t>. </a:t>
            </a:r>
          </a:p>
          <a:p>
            <a:pPr algn="l" fontAlgn="ctr"/>
            <a:endParaRPr lang="en-US" dirty="0">
              <a:solidFill>
                <a:schemeClr val="bg1"/>
              </a:solidFill>
            </a:endParaRPr>
          </a:p>
          <a:p>
            <a:pPr algn="l" fontAlgn="ctr"/>
            <a:endParaRPr lang="en-US" dirty="0">
              <a:solidFill>
                <a:schemeClr val="bg1"/>
              </a:solidFill>
            </a:endParaRPr>
          </a:p>
          <a:p>
            <a:pPr algn="l" fontAlgn="ctr"/>
            <a:endParaRPr lang="en-US" dirty="0">
              <a:solidFill>
                <a:schemeClr val="bg1"/>
              </a:solidFill>
            </a:endParaRPr>
          </a:p>
          <a:p>
            <a:pPr algn="l" fontAlgn="ctr"/>
            <a:endParaRPr lang="en-US" dirty="0">
              <a:solidFill>
                <a:schemeClr val="bg1"/>
              </a:solidFill>
            </a:endParaRPr>
          </a:p>
          <a:p>
            <a:pPr algn="l" fontAlgn="ctr"/>
            <a:endParaRPr lang="en-US" dirty="0">
              <a:solidFill>
                <a:schemeClr val="bg1"/>
              </a:solidFill>
            </a:endParaRPr>
          </a:p>
        </p:txBody>
      </p:sp>
    </p:spTree>
    <p:extLst>
      <p:ext uri="{BB962C8B-B14F-4D97-AF65-F5344CB8AC3E}">
        <p14:creationId xmlns:p14="http://schemas.microsoft.com/office/powerpoint/2010/main" val="1739597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79</TotalTime>
  <Words>77</Words>
  <Application>Microsoft Macintosh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Calibri</vt:lpstr>
      <vt:lpstr>Office Theme</vt:lpstr>
      <vt:lpstr>“Defense wins championships”: Coach’s fact or fallacy? By: Jake Barnabe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“Defense wins championships”: Coach’s fact or fallacy? By: Jake Barnabe </dc:title>
  <dc:creator>jbarns@student.ubc.ca</dc:creator>
  <cp:lastModifiedBy>jbarns@student.ubc.ca</cp:lastModifiedBy>
  <cp:revision>1</cp:revision>
  <dcterms:created xsi:type="dcterms:W3CDTF">2024-04-09T04:50:46Z</dcterms:created>
  <dcterms:modified xsi:type="dcterms:W3CDTF">2024-04-09T06:09:55Z</dcterms:modified>
</cp:coreProperties>
</file>