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657B2-F52A-44B3-91F5-A6DAD6C5CE83}" v="9" dt="2020-10-20T02:55:58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barontennis@gmail.com" userId="ece35d535db2ca25" providerId="LiveId" clId="{CE3657B2-F52A-44B3-91F5-A6DAD6C5CE83}"/>
    <pc:docChg chg="custSel mod addSld modSld">
      <pc:chgData name="jbarontennis@gmail.com" userId="ece35d535db2ca25" providerId="LiveId" clId="{CE3657B2-F52A-44B3-91F5-A6DAD6C5CE83}" dt="2020-10-20T02:56:52.704" v="175" actId="1076"/>
      <pc:docMkLst>
        <pc:docMk/>
      </pc:docMkLst>
      <pc:sldChg chg="addSp delSp modSp mod setBg setClrOvrMap delDesignElem">
        <pc:chgData name="jbarontennis@gmail.com" userId="ece35d535db2ca25" providerId="LiveId" clId="{CE3657B2-F52A-44B3-91F5-A6DAD6C5CE83}" dt="2020-10-20T02:41:10.112" v="68" actId="26606"/>
        <pc:sldMkLst>
          <pc:docMk/>
          <pc:sldMk cId="3589182809" sldId="256"/>
        </pc:sldMkLst>
        <pc:spChg chg="mod">
          <ac:chgData name="jbarontennis@gmail.com" userId="ece35d535db2ca25" providerId="LiveId" clId="{CE3657B2-F52A-44B3-91F5-A6DAD6C5CE83}" dt="2020-10-20T02:41:10.112" v="68" actId="26606"/>
          <ac:spMkLst>
            <pc:docMk/>
            <pc:sldMk cId="3589182809" sldId="256"/>
            <ac:spMk id="2" creationId="{57D4C493-370B-4DF5-99DF-13F55CC4AF8A}"/>
          </ac:spMkLst>
        </pc:spChg>
        <pc:spChg chg="mod">
          <ac:chgData name="jbarontennis@gmail.com" userId="ece35d535db2ca25" providerId="LiveId" clId="{CE3657B2-F52A-44B3-91F5-A6DAD6C5CE83}" dt="2020-10-20T02:41:10.112" v="68" actId="26606"/>
          <ac:spMkLst>
            <pc:docMk/>
            <pc:sldMk cId="3589182809" sldId="256"/>
            <ac:spMk id="3" creationId="{259351C3-D222-44AD-9D69-0088B3F5DF33}"/>
          </ac:spMkLst>
        </pc:spChg>
        <pc:spChg chg="add">
          <ac:chgData name="jbarontennis@gmail.com" userId="ece35d535db2ca25" providerId="LiveId" clId="{CE3657B2-F52A-44B3-91F5-A6DAD6C5CE83}" dt="2020-10-20T02:41:10.112" v="68" actId="26606"/>
          <ac:spMkLst>
            <pc:docMk/>
            <pc:sldMk cId="3589182809" sldId="256"/>
            <ac:spMk id="5" creationId="{7E134C76-7FB4-4BB7-9322-DD8A4B179ACD}"/>
          </ac:spMkLst>
        </pc:spChg>
        <pc:spChg chg="add">
          <ac:chgData name="jbarontennis@gmail.com" userId="ece35d535db2ca25" providerId="LiveId" clId="{CE3657B2-F52A-44B3-91F5-A6DAD6C5CE83}" dt="2020-10-20T02:41:10.112" v="68" actId="26606"/>
          <ac:spMkLst>
            <pc:docMk/>
            <pc:sldMk cId="3589182809" sldId="256"/>
            <ac:spMk id="6" creationId="{C0C57804-4F33-4D85-AA3E-DA0F214BBD91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3589182809" sldId="256"/>
            <ac:spMk id="8" creationId="{88294908-8B00-4F58-BBBA-20F71A40AA9E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3589182809" sldId="256"/>
            <ac:spMk id="10" creationId="{4364C879-1404-4203-8E9D-CC5DE0A621A2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3589182809" sldId="256"/>
            <ac:spMk id="12" creationId="{84617302-4B0D-4351-A6BB-6F0930D943AC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3589182809" sldId="256"/>
            <ac:spMk id="14" creationId="{DA2C7802-C2E0-4218-8F89-8DD7CCD2CD1C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3589182809" sldId="256"/>
            <ac:spMk id="16" creationId="{A6D7111A-21E5-4EE9-8A78-10E5530F0116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3589182809" sldId="256"/>
            <ac:spMk id="18" creationId="{A3969E80-A77B-49FC-9122-D89AFD5EE118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3589182809" sldId="256"/>
            <ac:spMk id="20" creationId="{1849CA57-76BD-4CF2-80BA-D7A46A01B7B1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3589182809" sldId="256"/>
            <ac:spMk id="22" creationId="{35E9085E-E730-4768-83D4-6CB7E9897153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3589182809" sldId="256"/>
            <ac:spMk id="24" creationId="{973272FE-A474-4CAE-8CA2-BCC8B476C3F4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3589182809" sldId="256"/>
            <ac:spMk id="26" creationId="{E07981EA-05A6-437C-88D7-B377B92B031D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3589182809" sldId="256"/>
            <ac:spMk id="28" creationId="{15E3C750-986E-4769-B1AE-49289FBEE757}"/>
          </ac:spMkLst>
        </pc:spChg>
      </pc:sldChg>
      <pc:sldChg chg="addSp delSp modSp mod setBg delDesignElem">
        <pc:chgData name="jbarontennis@gmail.com" userId="ece35d535db2ca25" providerId="LiveId" clId="{CE3657B2-F52A-44B3-91F5-A6DAD6C5CE83}" dt="2020-10-20T02:41:38.570" v="71" actId="1076"/>
        <pc:sldMkLst>
          <pc:docMk/>
          <pc:sldMk cId="2275584581" sldId="257"/>
        </pc:sldMkLst>
        <pc:spChg chg="mod">
          <ac:chgData name="jbarontennis@gmail.com" userId="ece35d535db2ca25" providerId="LiveId" clId="{CE3657B2-F52A-44B3-91F5-A6DAD6C5CE83}" dt="2020-10-20T02:41:34.765" v="70" actId="1076"/>
          <ac:spMkLst>
            <pc:docMk/>
            <pc:sldMk cId="2275584581" sldId="257"/>
            <ac:spMk id="2" creationId="{B10C9FCD-3673-4F80-B451-0368AA7BAE7A}"/>
          </ac:spMkLst>
        </pc:spChg>
        <pc:spChg chg="mod ord">
          <ac:chgData name="jbarontennis@gmail.com" userId="ece35d535db2ca25" providerId="LiveId" clId="{CE3657B2-F52A-44B3-91F5-A6DAD6C5CE83}" dt="2020-10-20T02:41:38.570" v="71" actId="1076"/>
          <ac:spMkLst>
            <pc:docMk/>
            <pc:sldMk cId="2275584581" sldId="257"/>
            <ac:spMk id="4" creationId="{CBB5BC6A-2EFD-49C8-AA53-7F0A7096B99C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2275584581" sldId="257"/>
            <ac:spMk id="8" creationId="{88294908-8B00-4F58-BBBA-20F71A40AA9E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2275584581" sldId="257"/>
            <ac:spMk id="10" creationId="{4364C879-1404-4203-8E9D-CC5DE0A621A2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2275584581" sldId="257"/>
            <ac:spMk id="12" creationId="{84617302-4B0D-4351-A6BB-6F0930D943AC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2275584581" sldId="257"/>
            <ac:spMk id="14" creationId="{DA2C7802-C2E0-4218-8F89-8DD7CCD2CD1C}"/>
          </ac:spMkLst>
        </pc:spChg>
        <pc:spChg chg="add">
          <ac:chgData name="jbarontennis@gmail.com" userId="ece35d535db2ca25" providerId="LiveId" clId="{CE3657B2-F52A-44B3-91F5-A6DAD6C5CE83}" dt="2020-10-20T02:41:29.845" v="69" actId="26606"/>
          <ac:spMkLst>
            <pc:docMk/>
            <pc:sldMk cId="2275584581" sldId="257"/>
            <ac:spMk id="15" creationId="{CBEC666E-043C-4EA7-B3A5-55D2F52D57E5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2275584581" sldId="257"/>
            <ac:spMk id="16" creationId="{A6D7111A-21E5-4EE9-8A78-10E5530F0116}"/>
          </ac:spMkLst>
        </pc:spChg>
        <pc:spChg chg="add">
          <ac:chgData name="jbarontennis@gmail.com" userId="ece35d535db2ca25" providerId="LiveId" clId="{CE3657B2-F52A-44B3-91F5-A6DAD6C5CE83}" dt="2020-10-20T02:41:29.845" v="69" actId="26606"/>
          <ac:spMkLst>
            <pc:docMk/>
            <pc:sldMk cId="2275584581" sldId="257"/>
            <ac:spMk id="17" creationId="{D05C369B-0FDD-402D-9EE1-858137FB5D04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2275584581" sldId="257"/>
            <ac:spMk id="18" creationId="{A3969E80-A77B-49FC-9122-D89AFD5EE118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2275584581" sldId="257"/>
            <ac:spMk id="20" creationId="{1849CA57-76BD-4CF2-80BA-D7A46A01B7B1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2275584581" sldId="257"/>
            <ac:spMk id="22" creationId="{35E9085E-E730-4768-83D4-6CB7E9897153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2275584581" sldId="257"/>
            <ac:spMk id="24" creationId="{973272FE-A474-4CAE-8CA2-BCC8B476C3F4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2275584581" sldId="257"/>
            <ac:spMk id="26" creationId="{E07981EA-05A6-437C-88D7-B377B92B031D}"/>
          </ac:spMkLst>
        </pc:spChg>
        <pc:spChg chg="del">
          <ac:chgData name="jbarontennis@gmail.com" userId="ece35d535db2ca25" providerId="LiveId" clId="{CE3657B2-F52A-44B3-91F5-A6DAD6C5CE83}" dt="2020-10-20T02:40:48.573" v="67"/>
          <ac:spMkLst>
            <pc:docMk/>
            <pc:sldMk cId="2275584581" sldId="257"/>
            <ac:spMk id="28" creationId="{15E3C750-986E-4769-B1AE-49289FBEE757}"/>
          </ac:spMkLst>
        </pc:spChg>
        <pc:grpChg chg="add">
          <ac:chgData name="jbarontennis@gmail.com" userId="ece35d535db2ca25" providerId="LiveId" clId="{CE3657B2-F52A-44B3-91F5-A6DAD6C5CE83}" dt="2020-10-20T02:41:29.845" v="69" actId="26606"/>
          <ac:grpSpMkLst>
            <pc:docMk/>
            <pc:sldMk cId="2275584581" sldId="257"/>
            <ac:grpSpMk id="19" creationId="{ADDE2C3E-3205-470A-BD3C-E856A8E21FC0}"/>
          </ac:grpSpMkLst>
        </pc:grpChg>
        <pc:picChg chg="mod ord">
          <ac:chgData name="jbarontennis@gmail.com" userId="ece35d535db2ca25" providerId="LiveId" clId="{CE3657B2-F52A-44B3-91F5-A6DAD6C5CE83}" dt="2020-10-20T02:41:29.845" v="69" actId="26606"/>
          <ac:picMkLst>
            <pc:docMk/>
            <pc:sldMk cId="2275584581" sldId="257"/>
            <ac:picMk id="6" creationId="{2FB0AA36-3A26-4D4D-B4EF-146E170183E6}"/>
          </ac:picMkLst>
        </pc:picChg>
        <pc:picChg chg="mod">
          <ac:chgData name="jbarontennis@gmail.com" userId="ece35d535db2ca25" providerId="LiveId" clId="{CE3657B2-F52A-44B3-91F5-A6DAD6C5CE83}" dt="2020-10-20T02:41:29.845" v="69" actId="26606"/>
          <ac:picMkLst>
            <pc:docMk/>
            <pc:sldMk cId="2275584581" sldId="257"/>
            <ac:picMk id="13" creationId="{9F581F10-7BA0-416A-911D-A3E64E09C180}"/>
          </ac:picMkLst>
        </pc:picChg>
      </pc:sldChg>
      <pc:sldChg chg="addSp delSp modSp new mod setBg delDesignElem">
        <pc:chgData name="jbarontennis@gmail.com" userId="ece35d535db2ca25" providerId="LiveId" clId="{CE3657B2-F52A-44B3-91F5-A6DAD6C5CE83}" dt="2020-10-20T02:42:05.019" v="74" actId="1076"/>
        <pc:sldMkLst>
          <pc:docMk/>
          <pc:sldMk cId="1124161519" sldId="258"/>
        </pc:sldMkLst>
        <pc:spChg chg="mod">
          <ac:chgData name="jbarontennis@gmail.com" userId="ece35d535db2ca25" providerId="LiveId" clId="{CE3657B2-F52A-44B3-91F5-A6DAD6C5CE83}" dt="2020-10-20T02:41:47.141" v="72" actId="26606"/>
          <ac:spMkLst>
            <pc:docMk/>
            <pc:sldMk cId="1124161519" sldId="258"/>
            <ac:spMk id="2" creationId="{C4A36F38-780A-48E4-9549-5E488A67717A}"/>
          </ac:spMkLst>
        </pc:spChg>
        <pc:spChg chg="del">
          <ac:chgData name="jbarontennis@gmail.com" userId="ece35d535db2ca25" providerId="LiveId" clId="{CE3657B2-F52A-44B3-91F5-A6DAD6C5CE83}" dt="2020-10-20T02:37:07.967" v="17" actId="26606"/>
          <ac:spMkLst>
            <pc:docMk/>
            <pc:sldMk cId="1124161519" sldId="258"/>
            <ac:spMk id="3" creationId="{7D7B1EFB-2BFD-4A72-AF97-98A75E409857}"/>
          </ac:spMkLst>
        </pc:spChg>
        <pc:spChg chg="add del">
          <ac:chgData name="jbarontennis@gmail.com" userId="ece35d535db2ca25" providerId="LiveId" clId="{CE3657B2-F52A-44B3-91F5-A6DAD6C5CE83}" dt="2020-10-20T02:40:48.573" v="67"/>
          <ac:spMkLst>
            <pc:docMk/>
            <pc:sldMk cId="1124161519" sldId="258"/>
            <ac:spMk id="8" creationId="{88294908-8B00-4F58-BBBA-20F71A40AA9E}"/>
          </ac:spMkLst>
        </pc:spChg>
        <pc:spChg chg="add del">
          <ac:chgData name="jbarontennis@gmail.com" userId="ece35d535db2ca25" providerId="LiveId" clId="{CE3657B2-F52A-44B3-91F5-A6DAD6C5CE83}" dt="2020-10-20T02:40:48.573" v="67"/>
          <ac:spMkLst>
            <pc:docMk/>
            <pc:sldMk cId="1124161519" sldId="258"/>
            <ac:spMk id="10" creationId="{4364C879-1404-4203-8E9D-CC5DE0A621A2}"/>
          </ac:spMkLst>
        </pc:spChg>
        <pc:spChg chg="add del">
          <ac:chgData name="jbarontennis@gmail.com" userId="ece35d535db2ca25" providerId="LiveId" clId="{CE3657B2-F52A-44B3-91F5-A6DAD6C5CE83}" dt="2020-10-20T02:40:48.573" v="67"/>
          <ac:spMkLst>
            <pc:docMk/>
            <pc:sldMk cId="1124161519" sldId="258"/>
            <ac:spMk id="12" creationId="{84617302-4B0D-4351-A6BB-6F0930D943AC}"/>
          </ac:spMkLst>
        </pc:spChg>
        <pc:spChg chg="add del">
          <ac:chgData name="jbarontennis@gmail.com" userId="ece35d535db2ca25" providerId="LiveId" clId="{CE3657B2-F52A-44B3-91F5-A6DAD6C5CE83}" dt="2020-10-20T02:40:48.573" v="67"/>
          <ac:spMkLst>
            <pc:docMk/>
            <pc:sldMk cId="1124161519" sldId="258"/>
            <ac:spMk id="14" creationId="{DA2C7802-C2E0-4218-8F89-8DD7CCD2CD1C}"/>
          </ac:spMkLst>
        </pc:spChg>
        <pc:spChg chg="add del">
          <ac:chgData name="jbarontennis@gmail.com" userId="ece35d535db2ca25" providerId="LiveId" clId="{CE3657B2-F52A-44B3-91F5-A6DAD6C5CE83}" dt="2020-10-20T02:40:48.573" v="67"/>
          <ac:spMkLst>
            <pc:docMk/>
            <pc:sldMk cId="1124161519" sldId="258"/>
            <ac:spMk id="16" creationId="{A6D7111A-21E5-4EE9-8A78-10E5530F0116}"/>
          </ac:spMkLst>
        </pc:spChg>
        <pc:spChg chg="add">
          <ac:chgData name="jbarontennis@gmail.com" userId="ece35d535db2ca25" providerId="LiveId" clId="{CE3657B2-F52A-44B3-91F5-A6DAD6C5CE83}" dt="2020-10-20T02:41:47.141" v="72" actId="26606"/>
          <ac:spMkLst>
            <pc:docMk/>
            <pc:sldMk cId="1124161519" sldId="258"/>
            <ac:spMk id="17" creationId="{C5BDD1EA-D8C1-45AF-9F0A-14A2A137BA2A}"/>
          </ac:spMkLst>
        </pc:spChg>
        <pc:spChg chg="add del">
          <ac:chgData name="jbarontennis@gmail.com" userId="ece35d535db2ca25" providerId="LiveId" clId="{CE3657B2-F52A-44B3-91F5-A6DAD6C5CE83}" dt="2020-10-20T02:40:48.573" v="67"/>
          <ac:spMkLst>
            <pc:docMk/>
            <pc:sldMk cId="1124161519" sldId="258"/>
            <ac:spMk id="18" creationId="{A3969E80-A77B-49FC-9122-D89AFD5EE118}"/>
          </ac:spMkLst>
        </pc:spChg>
        <pc:spChg chg="add">
          <ac:chgData name="jbarontennis@gmail.com" userId="ece35d535db2ca25" providerId="LiveId" clId="{CE3657B2-F52A-44B3-91F5-A6DAD6C5CE83}" dt="2020-10-20T02:41:47.141" v="72" actId="26606"/>
          <ac:spMkLst>
            <pc:docMk/>
            <pc:sldMk cId="1124161519" sldId="258"/>
            <ac:spMk id="19" creationId="{14354E08-0068-48D7-A8AD-84C7B1CF585D}"/>
          </ac:spMkLst>
        </pc:spChg>
        <pc:spChg chg="add del">
          <ac:chgData name="jbarontennis@gmail.com" userId="ece35d535db2ca25" providerId="LiveId" clId="{CE3657B2-F52A-44B3-91F5-A6DAD6C5CE83}" dt="2020-10-20T02:40:48.573" v="67"/>
          <ac:spMkLst>
            <pc:docMk/>
            <pc:sldMk cId="1124161519" sldId="258"/>
            <ac:spMk id="20" creationId="{1849CA57-76BD-4CF2-80BA-D7A46A01B7B1}"/>
          </ac:spMkLst>
        </pc:spChg>
        <pc:spChg chg="add del">
          <ac:chgData name="jbarontennis@gmail.com" userId="ece35d535db2ca25" providerId="LiveId" clId="{CE3657B2-F52A-44B3-91F5-A6DAD6C5CE83}" dt="2020-10-20T02:40:48.573" v="67"/>
          <ac:spMkLst>
            <pc:docMk/>
            <pc:sldMk cId="1124161519" sldId="258"/>
            <ac:spMk id="22" creationId="{35E9085E-E730-4768-83D4-6CB7E9897153}"/>
          </ac:spMkLst>
        </pc:spChg>
        <pc:spChg chg="add del">
          <ac:chgData name="jbarontennis@gmail.com" userId="ece35d535db2ca25" providerId="LiveId" clId="{CE3657B2-F52A-44B3-91F5-A6DAD6C5CE83}" dt="2020-10-20T02:40:48.573" v="67"/>
          <ac:spMkLst>
            <pc:docMk/>
            <pc:sldMk cId="1124161519" sldId="258"/>
            <ac:spMk id="24" creationId="{973272FE-A474-4CAE-8CA2-BCC8B476C3F4}"/>
          </ac:spMkLst>
        </pc:spChg>
        <pc:spChg chg="add del">
          <ac:chgData name="jbarontennis@gmail.com" userId="ece35d535db2ca25" providerId="LiveId" clId="{CE3657B2-F52A-44B3-91F5-A6DAD6C5CE83}" dt="2020-10-20T02:40:48.573" v="67"/>
          <ac:spMkLst>
            <pc:docMk/>
            <pc:sldMk cId="1124161519" sldId="258"/>
            <ac:spMk id="26" creationId="{E07981EA-05A6-437C-88D7-B377B92B031D}"/>
          </ac:spMkLst>
        </pc:spChg>
        <pc:spChg chg="add del">
          <ac:chgData name="jbarontennis@gmail.com" userId="ece35d535db2ca25" providerId="LiveId" clId="{CE3657B2-F52A-44B3-91F5-A6DAD6C5CE83}" dt="2020-10-20T02:40:48.573" v="67"/>
          <ac:spMkLst>
            <pc:docMk/>
            <pc:sldMk cId="1124161519" sldId="258"/>
            <ac:spMk id="28" creationId="{15E3C750-986E-4769-B1AE-49289FBEE757}"/>
          </ac:spMkLst>
        </pc:spChg>
        <pc:grpChg chg="add">
          <ac:chgData name="jbarontennis@gmail.com" userId="ece35d535db2ca25" providerId="LiveId" clId="{CE3657B2-F52A-44B3-91F5-A6DAD6C5CE83}" dt="2020-10-20T02:41:47.141" v="72" actId="26606"/>
          <ac:grpSpMkLst>
            <pc:docMk/>
            <pc:sldMk cId="1124161519" sldId="258"/>
            <ac:grpSpMk id="21" creationId="{A779F34F-2960-4B81-BA08-445B6F6A0CD7}"/>
          </ac:grpSpMkLst>
        </pc:grpChg>
        <pc:picChg chg="add mod">
          <ac:chgData name="jbarontennis@gmail.com" userId="ece35d535db2ca25" providerId="LiveId" clId="{CE3657B2-F52A-44B3-91F5-A6DAD6C5CE83}" dt="2020-10-20T02:42:05.019" v="74" actId="1076"/>
          <ac:picMkLst>
            <pc:docMk/>
            <pc:sldMk cId="1124161519" sldId="258"/>
            <ac:picMk id="5" creationId="{86114311-ACC6-4E86-ADFD-A36D954AD253}"/>
          </ac:picMkLst>
        </pc:picChg>
        <pc:cxnChg chg="add">
          <ac:chgData name="jbarontennis@gmail.com" userId="ece35d535db2ca25" providerId="LiveId" clId="{CE3657B2-F52A-44B3-91F5-A6DAD6C5CE83}" dt="2020-10-20T02:41:47.141" v="72" actId="26606"/>
          <ac:cxnSpMkLst>
            <pc:docMk/>
            <pc:sldMk cId="1124161519" sldId="258"/>
            <ac:cxnSpMk id="7" creationId="{8FD48FB1-66D8-4676-B0AA-C139A1DB78D1}"/>
          </ac:cxnSpMkLst>
        </pc:cxnChg>
        <pc:cxnChg chg="add">
          <ac:chgData name="jbarontennis@gmail.com" userId="ece35d535db2ca25" providerId="LiveId" clId="{CE3657B2-F52A-44B3-91F5-A6DAD6C5CE83}" dt="2020-10-20T02:41:47.141" v="72" actId="26606"/>
          <ac:cxnSpMkLst>
            <pc:docMk/>
            <pc:sldMk cId="1124161519" sldId="258"/>
            <ac:cxnSpMk id="9" creationId="{F033F5AE-6728-4F19-8DED-658E674B31B9}"/>
          </ac:cxnSpMkLst>
        </pc:cxnChg>
        <pc:cxnChg chg="add">
          <ac:chgData name="jbarontennis@gmail.com" userId="ece35d535db2ca25" providerId="LiveId" clId="{CE3657B2-F52A-44B3-91F5-A6DAD6C5CE83}" dt="2020-10-20T02:41:47.141" v="72" actId="26606"/>
          <ac:cxnSpMkLst>
            <pc:docMk/>
            <pc:sldMk cId="1124161519" sldId="258"/>
            <ac:cxnSpMk id="11" creationId="{82C7D74A-18BA-4709-A808-44E8815C4430}"/>
          </ac:cxnSpMkLst>
        </pc:cxnChg>
        <pc:cxnChg chg="add">
          <ac:chgData name="jbarontennis@gmail.com" userId="ece35d535db2ca25" providerId="LiveId" clId="{CE3657B2-F52A-44B3-91F5-A6DAD6C5CE83}" dt="2020-10-20T02:41:47.141" v="72" actId="26606"/>
          <ac:cxnSpMkLst>
            <pc:docMk/>
            <pc:sldMk cId="1124161519" sldId="258"/>
            <ac:cxnSpMk id="13" creationId="{B5164A3F-1561-4039-8185-AB0EEB713EA7}"/>
          </ac:cxnSpMkLst>
        </pc:cxnChg>
        <pc:cxnChg chg="add">
          <ac:chgData name="jbarontennis@gmail.com" userId="ece35d535db2ca25" providerId="LiveId" clId="{CE3657B2-F52A-44B3-91F5-A6DAD6C5CE83}" dt="2020-10-20T02:41:47.141" v="72" actId="26606"/>
          <ac:cxnSpMkLst>
            <pc:docMk/>
            <pc:sldMk cId="1124161519" sldId="258"/>
            <ac:cxnSpMk id="15" creationId="{2A35DB53-42BE-460E-9CA1-1294C98463CB}"/>
          </ac:cxnSpMkLst>
        </pc:cxnChg>
      </pc:sldChg>
      <pc:sldChg chg="addSp delSp modSp new mod">
        <pc:chgData name="jbarontennis@gmail.com" userId="ece35d535db2ca25" providerId="LiveId" clId="{CE3657B2-F52A-44B3-91F5-A6DAD6C5CE83}" dt="2020-10-20T02:46:40.987" v="142" actId="1076"/>
        <pc:sldMkLst>
          <pc:docMk/>
          <pc:sldMk cId="2996045421" sldId="259"/>
        </pc:sldMkLst>
        <pc:spChg chg="mod">
          <ac:chgData name="jbarontennis@gmail.com" userId="ece35d535db2ca25" providerId="LiveId" clId="{CE3657B2-F52A-44B3-91F5-A6DAD6C5CE83}" dt="2020-10-20T02:43:08.119" v="84" actId="20577"/>
          <ac:spMkLst>
            <pc:docMk/>
            <pc:sldMk cId="2996045421" sldId="259"/>
            <ac:spMk id="2" creationId="{FDFD938B-2754-4B29-85F5-D9CA95478486}"/>
          </ac:spMkLst>
        </pc:spChg>
        <pc:spChg chg="del mod">
          <ac:chgData name="jbarontennis@gmail.com" userId="ece35d535db2ca25" providerId="LiveId" clId="{CE3657B2-F52A-44B3-91F5-A6DAD6C5CE83}" dt="2020-10-20T02:43:21.132" v="85" actId="931"/>
          <ac:spMkLst>
            <pc:docMk/>
            <pc:sldMk cId="2996045421" sldId="259"/>
            <ac:spMk id="3" creationId="{CC41DAA8-988C-4F93-9511-E99D741B0BAF}"/>
          </ac:spMkLst>
        </pc:spChg>
        <pc:picChg chg="add del">
          <ac:chgData name="jbarontennis@gmail.com" userId="ece35d535db2ca25" providerId="LiveId" clId="{CE3657B2-F52A-44B3-91F5-A6DAD6C5CE83}" dt="2020-10-20T02:40:16.278" v="63" actId="478"/>
          <ac:picMkLst>
            <pc:docMk/>
            <pc:sldMk cId="2996045421" sldId="259"/>
            <ac:picMk id="5" creationId="{398E92F1-4506-4E01-9CFB-10DFDADA2356}"/>
          </ac:picMkLst>
        </pc:picChg>
        <pc:picChg chg="add mod">
          <ac:chgData name="jbarontennis@gmail.com" userId="ece35d535db2ca25" providerId="LiveId" clId="{CE3657B2-F52A-44B3-91F5-A6DAD6C5CE83}" dt="2020-10-20T02:43:24.295" v="88" actId="1076"/>
          <ac:picMkLst>
            <pc:docMk/>
            <pc:sldMk cId="2996045421" sldId="259"/>
            <ac:picMk id="7" creationId="{EFA3F42E-C734-4219-A980-FC355E3CAAE0}"/>
          </ac:picMkLst>
        </pc:picChg>
        <pc:picChg chg="add mod">
          <ac:chgData name="jbarontennis@gmail.com" userId="ece35d535db2ca25" providerId="LiveId" clId="{CE3657B2-F52A-44B3-91F5-A6DAD6C5CE83}" dt="2020-10-20T02:43:38.865" v="90" actId="1076"/>
          <ac:picMkLst>
            <pc:docMk/>
            <pc:sldMk cId="2996045421" sldId="259"/>
            <ac:picMk id="9" creationId="{DC2B6927-B8B1-4982-BFDB-5C021E28BBB2}"/>
          </ac:picMkLst>
        </pc:picChg>
        <pc:picChg chg="add mod">
          <ac:chgData name="jbarontennis@gmail.com" userId="ece35d535db2ca25" providerId="LiveId" clId="{CE3657B2-F52A-44B3-91F5-A6DAD6C5CE83}" dt="2020-10-20T02:46:40.987" v="142" actId="1076"/>
          <ac:picMkLst>
            <pc:docMk/>
            <pc:sldMk cId="2996045421" sldId="259"/>
            <ac:picMk id="11" creationId="{0EC57C1B-69C4-416F-B72C-85642C30D7A1}"/>
          </ac:picMkLst>
        </pc:picChg>
      </pc:sldChg>
      <pc:sldChg chg="addSp delSp modSp new mod">
        <pc:chgData name="jbarontennis@gmail.com" userId="ece35d535db2ca25" providerId="LiveId" clId="{CE3657B2-F52A-44B3-91F5-A6DAD6C5CE83}" dt="2020-10-20T02:45:24.887" v="136" actId="1076"/>
        <pc:sldMkLst>
          <pc:docMk/>
          <pc:sldMk cId="2524038877" sldId="260"/>
        </pc:sldMkLst>
        <pc:spChg chg="mod">
          <ac:chgData name="jbarontennis@gmail.com" userId="ece35d535db2ca25" providerId="LiveId" clId="{CE3657B2-F52A-44B3-91F5-A6DAD6C5CE83}" dt="2020-10-20T02:44:06.764" v="115" actId="20577"/>
          <ac:spMkLst>
            <pc:docMk/>
            <pc:sldMk cId="2524038877" sldId="260"/>
            <ac:spMk id="2" creationId="{67B87E5F-5EBB-447B-82BC-5C7D88A11A94}"/>
          </ac:spMkLst>
        </pc:spChg>
        <pc:spChg chg="del">
          <ac:chgData name="jbarontennis@gmail.com" userId="ece35d535db2ca25" providerId="LiveId" clId="{CE3657B2-F52A-44B3-91F5-A6DAD6C5CE83}" dt="2020-10-20T02:44:16.293" v="116" actId="931"/>
          <ac:spMkLst>
            <pc:docMk/>
            <pc:sldMk cId="2524038877" sldId="260"/>
            <ac:spMk id="3" creationId="{CD67D6F1-7B06-4E8A-95D8-BD8B0567F6BC}"/>
          </ac:spMkLst>
        </pc:spChg>
        <pc:picChg chg="add mod">
          <ac:chgData name="jbarontennis@gmail.com" userId="ece35d535db2ca25" providerId="LiveId" clId="{CE3657B2-F52A-44B3-91F5-A6DAD6C5CE83}" dt="2020-10-20T02:45:24.887" v="136" actId="1076"/>
          <ac:picMkLst>
            <pc:docMk/>
            <pc:sldMk cId="2524038877" sldId="260"/>
            <ac:picMk id="5" creationId="{E581D486-0A04-4B2A-9B1C-3640F50907B0}"/>
          </ac:picMkLst>
        </pc:picChg>
        <pc:picChg chg="add mod">
          <ac:chgData name="jbarontennis@gmail.com" userId="ece35d535db2ca25" providerId="LiveId" clId="{CE3657B2-F52A-44B3-91F5-A6DAD6C5CE83}" dt="2020-10-20T02:45:10.397" v="130" actId="1076"/>
          <ac:picMkLst>
            <pc:docMk/>
            <pc:sldMk cId="2524038877" sldId="260"/>
            <ac:picMk id="7" creationId="{790D4C6B-B0B3-47D4-A45A-2C62E66DC21E}"/>
          </ac:picMkLst>
        </pc:picChg>
        <pc:picChg chg="add mod">
          <ac:chgData name="jbarontennis@gmail.com" userId="ece35d535db2ca25" providerId="LiveId" clId="{CE3657B2-F52A-44B3-91F5-A6DAD6C5CE83}" dt="2020-10-20T02:45:22.521" v="135" actId="14100"/>
          <ac:picMkLst>
            <pc:docMk/>
            <pc:sldMk cId="2524038877" sldId="260"/>
            <ac:picMk id="9" creationId="{7277CC99-735B-4139-A610-6CF12E444DAA}"/>
          </ac:picMkLst>
        </pc:picChg>
      </pc:sldChg>
      <pc:sldChg chg="addSp delSp modSp new mod">
        <pc:chgData name="jbarontennis@gmail.com" userId="ece35d535db2ca25" providerId="LiveId" clId="{CE3657B2-F52A-44B3-91F5-A6DAD6C5CE83}" dt="2020-10-20T02:56:52.704" v="175" actId="1076"/>
        <pc:sldMkLst>
          <pc:docMk/>
          <pc:sldMk cId="3373450162" sldId="261"/>
        </pc:sldMkLst>
        <pc:spChg chg="mod">
          <ac:chgData name="jbarontennis@gmail.com" userId="ece35d535db2ca25" providerId="LiveId" clId="{CE3657B2-F52A-44B3-91F5-A6DAD6C5CE83}" dt="2020-10-20T02:55:48.981" v="153" actId="20577"/>
          <ac:spMkLst>
            <pc:docMk/>
            <pc:sldMk cId="3373450162" sldId="261"/>
            <ac:spMk id="2" creationId="{67F4636E-7992-4E84-B5F4-B70EB17075C4}"/>
          </ac:spMkLst>
        </pc:spChg>
        <pc:spChg chg="del">
          <ac:chgData name="jbarontennis@gmail.com" userId="ece35d535db2ca25" providerId="LiveId" clId="{CE3657B2-F52A-44B3-91F5-A6DAD6C5CE83}" dt="2020-10-20T02:55:58.813" v="154" actId="931"/>
          <ac:spMkLst>
            <pc:docMk/>
            <pc:sldMk cId="3373450162" sldId="261"/>
            <ac:spMk id="3" creationId="{970E3B77-1ECF-4522-8CCC-75743FD6F73F}"/>
          </ac:spMkLst>
        </pc:spChg>
        <pc:picChg chg="add mod modCrop">
          <ac:chgData name="jbarontennis@gmail.com" userId="ece35d535db2ca25" providerId="LiveId" clId="{CE3657B2-F52A-44B3-91F5-A6DAD6C5CE83}" dt="2020-10-20T02:56:52.704" v="175" actId="1076"/>
          <ac:picMkLst>
            <pc:docMk/>
            <pc:sldMk cId="3373450162" sldId="261"/>
            <ac:picMk id="5" creationId="{F45A6F4F-82C4-45A2-8F61-0EBE99262B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14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179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3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7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3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2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4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4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9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8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56C087-2861-41F5-88DA-7D45EE0597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3B9B51-17A9-4BD8-8A50-2D78D4C9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5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4C493-370B-4DF5-99DF-13F55CC4A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BuildIt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351C3-D222-44AD-9D69-0088B3F5D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80000"/>
                  </a:schemeClr>
                </a:solidFill>
              </a:rPr>
              <a:t>By: James Baron</a:t>
            </a:r>
          </a:p>
        </p:txBody>
      </p:sp>
    </p:spTree>
    <p:extLst>
      <p:ext uri="{BB962C8B-B14F-4D97-AF65-F5344CB8AC3E}">
        <p14:creationId xmlns:p14="http://schemas.microsoft.com/office/powerpoint/2010/main" val="3589182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CBEC666E-043C-4EA7-B3A5-55D2F52D5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C9FCD-3673-4F80-B451-0368AA7B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127" y="527580"/>
            <a:ext cx="56272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D05C369B-0FDD-402D-9EE1-858137FB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erson walking down a dirt road&#10;&#10;Description automatically generated">
            <a:extLst>
              <a:ext uri="{FF2B5EF4-FFF2-40B4-BE49-F238E27FC236}">
                <a16:creationId xmlns:a16="http://schemas.microsoft.com/office/drawing/2014/main" id="{9F581F10-7BA0-416A-911D-A3E64E09C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8" b="-4"/>
          <a:stretch/>
        </p:blipFill>
        <p:spPr>
          <a:xfrm>
            <a:off x="800558" y="786118"/>
            <a:ext cx="3337560" cy="2404227"/>
          </a:xfrm>
          <a:custGeom>
            <a:avLst/>
            <a:gdLst/>
            <a:ahLst/>
            <a:cxnLst/>
            <a:rect l="l" t="t" r="r" b="b"/>
            <a:pathLst>
              <a:path w="3337560" h="2404227">
                <a:moveTo>
                  <a:pt x="384420" y="0"/>
                </a:moveTo>
                <a:lnTo>
                  <a:pt x="3337560" y="0"/>
                </a:lnTo>
                <a:lnTo>
                  <a:pt x="3337560" y="2404227"/>
                </a:lnTo>
                <a:lnTo>
                  <a:pt x="0" y="2404227"/>
                </a:lnTo>
                <a:lnTo>
                  <a:pt x="0" y="384420"/>
                </a:lnTo>
                <a:close/>
              </a:path>
            </a:pathLst>
          </a:custGeom>
        </p:spPr>
      </p:pic>
      <p:pic>
        <p:nvPicPr>
          <p:cNvPr id="6" name="Picture 5" descr="A group of people standing on top of a wooden fence&#10;&#10;Description automatically generated">
            <a:extLst>
              <a:ext uri="{FF2B5EF4-FFF2-40B4-BE49-F238E27FC236}">
                <a16:creationId xmlns:a16="http://schemas.microsoft.com/office/drawing/2014/main" id="{2FB0AA36-3A26-4D4D-B4EF-146E17018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" r="29736" b="-3"/>
          <a:stretch/>
        </p:blipFill>
        <p:spPr>
          <a:xfrm>
            <a:off x="800558" y="3344575"/>
            <a:ext cx="3337560" cy="2397590"/>
          </a:xfrm>
          <a:custGeom>
            <a:avLst/>
            <a:gdLst/>
            <a:ahLst/>
            <a:cxnLst/>
            <a:rect l="l" t="t" r="r" b="b"/>
            <a:pathLst>
              <a:path w="3337560" h="2397590">
                <a:moveTo>
                  <a:pt x="0" y="0"/>
                </a:moveTo>
                <a:lnTo>
                  <a:pt x="3337560" y="0"/>
                </a:lnTo>
                <a:lnTo>
                  <a:pt x="3337560" y="2013170"/>
                </a:lnTo>
                <a:lnTo>
                  <a:pt x="2953140" y="2397590"/>
                </a:lnTo>
                <a:lnTo>
                  <a:pt x="0" y="239759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B5BC6A-2EFD-49C8-AA53-7F0A7096B99C}"/>
              </a:ext>
            </a:extLst>
          </p:cNvPr>
          <p:cNvSpPr txBox="1"/>
          <p:nvPr/>
        </p:nvSpPr>
        <p:spPr>
          <a:xfrm>
            <a:off x="4621815" y="1875367"/>
            <a:ext cx="625379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IOS application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Construction task manager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Created to solve inefficiencies and miscommunication within the construction business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Business owners create and assign tasks for their employees</a:t>
            </a: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ADDE2C3E-3205-470A-BD3C-E856A8E2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FA431E-B32D-412B-8EE8-27BFACD9B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3">
              <a:extLst>
                <a:ext uri="{FF2B5EF4-FFF2-40B4-BE49-F238E27FC236}">
                  <a16:creationId xmlns:a16="http://schemas.microsoft.com/office/drawing/2014/main" id="{7F1AC587-B106-44DD-92F0-2DCA0B7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FBA5D3-FE61-4D23-AB2F-EC12CE5A6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>
              <a:extLst>
                <a:ext uri="{FF2B5EF4-FFF2-40B4-BE49-F238E27FC236}">
                  <a16:creationId xmlns:a16="http://schemas.microsoft.com/office/drawing/2014/main" id="{DA661ABF-E2D0-44E1-9762-393FF470A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F6BF17-560A-4388-83EB-CD5FABE5D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558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36F38-780A-48E4-9549-5E488A67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SQL Database (phpMyAdmin)</a:t>
            </a:r>
          </a:p>
        </p:txBody>
      </p:sp>
      <p:sp>
        <p:nvSpPr>
          <p:cNvPr id="19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6114311-ACC6-4E86-ADFD-A36D954AD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" b="1"/>
          <a:stretch/>
        </p:blipFill>
        <p:spPr>
          <a:xfrm>
            <a:off x="591426" y="628617"/>
            <a:ext cx="6607297" cy="5243272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1" name="Group 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16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938B-2754-4B29-85F5-D9CA9547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webservice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A3F42E-C734-4219-A980-FC355E3CA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96333"/>
            <a:ext cx="3902704" cy="36147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2B6927-B8B1-4982-BFDB-5C021E28B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30" y="4487332"/>
            <a:ext cx="8383170" cy="78115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EC57C1B-69C4-416F-B72C-85642C30D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93" y="296333"/>
            <a:ext cx="3639837" cy="362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7E5F-5EBB-447B-82BC-5C7D88A1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</a:t>
            </a:r>
            <a:r>
              <a:rPr lang="en-US" dirty="0" err="1"/>
              <a:t>ui</a:t>
            </a: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81D486-0A04-4B2A-9B1C-3640F5090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80" y="118600"/>
            <a:ext cx="2947886" cy="6220431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90D4C6B-B0B3-47D4-A45A-2C62E66DC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79840"/>
            <a:ext cx="3964836" cy="4481757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77CC99-735B-4139-A610-6CF12E444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80" y="118600"/>
            <a:ext cx="2928434" cy="62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3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636E-7992-4E84-B5F4-B70EB170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45A6F4F-82C4-45A2-8F61-0EBE99262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4"/>
          <a:stretch/>
        </p:blipFill>
        <p:spPr>
          <a:xfrm>
            <a:off x="5185240" y="395610"/>
            <a:ext cx="4483694" cy="6342163"/>
          </a:xfrm>
        </p:spPr>
      </p:pic>
    </p:spTree>
    <p:extLst>
      <p:ext uri="{BB962C8B-B14F-4D97-AF65-F5344CB8AC3E}">
        <p14:creationId xmlns:p14="http://schemas.microsoft.com/office/powerpoint/2010/main" val="33734501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BuildIt</vt:lpstr>
      <vt:lpstr>Background</vt:lpstr>
      <vt:lpstr>SQL Database (phpMyAdmin)</vt:lpstr>
      <vt:lpstr>webservice</vt:lpstr>
      <vt:lpstr>Login screen ui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BuildIt</dc:title>
  <dc:creator>James Baron</dc:creator>
  <cp:lastModifiedBy>James Baron</cp:lastModifiedBy>
  <cp:revision>1</cp:revision>
  <dcterms:created xsi:type="dcterms:W3CDTF">2020-10-20T02:41:47Z</dcterms:created>
  <dcterms:modified xsi:type="dcterms:W3CDTF">2020-10-20T02:56:56Z</dcterms:modified>
</cp:coreProperties>
</file>