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6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1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43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67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63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769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26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656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1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74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9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85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3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7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0ED773-DCC6-4F32-8A4B-3FF15C547893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AD0F92-A097-4405-BA71-5959315A7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43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arrera094/My_Portafol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EB148-FD1C-4322-B9DD-E51327948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 Portafolio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4E499-177D-40A3-88FE-E4D657D3A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: Jeisson Barrera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82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CB5D-95BE-4DDC-9412-3D010ED8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3E50FF-FA67-43D7-A4B8-638C7F2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1E9D8-29B0-4118-9B4F-AFBC758F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7651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O" sz="2100" dirty="0">
                <a:solidFill>
                  <a:schemeClr val="tx1"/>
                </a:solidFill>
              </a:rPr>
              <a:t>Diseñar e implementar una Plataforma Web, que permita la presentación de mi hoja de vida, usando </a:t>
            </a:r>
            <a:r>
              <a:rPr lang="es-CO" sz="2100" dirty="0" err="1">
                <a:solidFill>
                  <a:schemeClr val="tx1"/>
                </a:solidFill>
              </a:rPr>
              <a:t>bootstrap</a:t>
            </a:r>
            <a:r>
              <a:rPr lang="es-CO" sz="2100" dirty="0">
                <a:solidFill>
                  <a:schemeClr val="tx1"/>
                </a:solidFill>
              </a:rPr>
              <a:t>, </a:t>
            </a:r>
            <a:r>
              <a:rPr lang="es-CO" sz="2100" dirty="0" err="1">
                <a:solidFill>
                  <a:schemeClr val="tx1"/>
                </a:solidFill>
              </a:rPr>
              <a:t>html</a:t>
            </a:r>
            <a:r>
              <a:rPr lang="es-CO" sz="2100" dirty="0">
                <a:solidFill>
                  <a:schemeClr val="tx1"/>
                </a:solidFill>
              </a:rPr>
              <a:t>, </a:t>
            </a:r>
            <a:r>
              <a:rPr lang="es-CO" sz="2100" dirty="0" err="1">
                <a:solidFill>
                  <a:schemeClr val="tx1"/>
                </a:solidFill>
              </a:rPr>
              <a:t>javascript</a:t>
            </a:r>
            <a:r>
              <a:rPr lang="es-CO" sz="2100" dirty="0">
                <a:solidFill>
                  <a:schemeClr val="tx1"/>
                </a:solidFill>
              </a:rPr>
              <a:t> y </a:t>
            </a:r>
            <a:r>
              <a:rPr lang="es-CO" sz="2100" dirty="0" err="1">
                <a:solidFill>
                  <a:schemeClr val="tx1"/>
                </a:solidFill>
              </a:rPr>
              <a:t>css</a:t>
            </a:r>
            <a:r>
              <a:rPr lang="es-CO" sz="2100" dirty="0">
                <a:solidFill>
                  <a:schemeClr val="tx1"/>
                </a:solidFill>
              </a:rPr>
              <a:t> básico.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0A6C9C-63D1-4992-B760-435EF6A2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72CD18-D7D2-4DD8-87FB-A7A564C5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EA8D90-CEC1-4C99-B9B2-A923F53BD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FE5E72-3155-4571-899B-68E964BE4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73A57D-E499-4073-A0F1-3F9A008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0E0D055-82B3-47E5-A421-C439E9F24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E4F47-3FC8-4F0C-85A1-FC1820C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/>
              <a:t>Tecnologías usadas</a:t>
            </a:r>
            <a:endParaRPr lang="en-US" sz="4800"/>
          </a:p>
        </p:txBody>
      </p:sp>
      <p:sp>
        <p:nvSpPr>
          <p:cNvPr id="83" name="Snip Diagonal Corner Rectangle 12">
            <a:extLst>
              <a:ext uri="{FF2B5EF4-FFF2-40B4-BE49-F238E27FC236}">
                <a16:creationId xmlns:a16="http://schemas.microsoft.com/office/drawing/2014/main" id="{2CAC8A53-A07F-4647-B003-51A924F3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CE5F1D0C-116E-4A5F-A8EB-AF5C456F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4" y="1313090"/>
            <a:ext cx="2340108" cy="2340108"/>
          </a:xfrm>
          <a:prstGeom prst="rect">
            <a:avLst/>
          </a:prstGeom>
        </p:spPr>
      </p:pic>
      <p:sp>
        <p:nvSpPr>
          <p:cNvPr id="85" name="Snip Diagonal Corner Rectangle 27">
            <a:extLst>
              <a:ext uri="{FF2B5EF4-FFF2-40B4-BE49-F238E27FC236}">
                <a16:creationId xmlns:a16="http://schemas.microsoft.com/office/drawing/2014/main" id="{A5297663-788D-4612-AD5B-5BB11E65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5499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313B2C28-E086-427B-BE1D-229FF3C6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212" y="1313090"/>
            <a:ext cx="2340108" cy="23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F324E1F-DAC3-43B5-944C-6D74CCA0A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E5E1E0D-50D6-46D6-A32E-B3810926B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42E947C-94B9-403C-B7D6-5EA4D0FA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BE7905-047B-4FB0-9831-CD668AAB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8376464-DAC4-4C40-AF2D-BBF41DCA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A255588-7F24-4FDC-9D1B-94A054291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Snip Diagonal Corner Rectangle 31">
            <a:extLst>
              <a:ext uri="{FF2B5EF4-FFF2-40B4-BE49-F238E27FC236}">
                <a16:creationId xmlns:a16="http://schemas.microsoft.com/office/drawing/2014/main" id="{2CA64412-2AB6-4391-A38D-E4C8F587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6780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203F1D1-3560-4111-97BB-407D6CA8D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93" y="1313090"/>
            <a:ext cx="2340108" cy="23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8F112-4ED2-43B2-A40D-3B80BBC6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Motivo de orgullo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57A2B-63DB-4D01-832C-92997B92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rgbClr val="0F496F"/>
                </a:solidFill>
              </a:rPr>
              <a:t>Aprendí un poquito más de Adobe XD y buenas practicas en Frontend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F5B631-8B13-4338-B1AE-A73A8DB7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806149"/>
            <a:ext cx="5450437" cy="29159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85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7C31F6-2503-417B-A047-CA595EEF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Mayor Reto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EFA5-C91A-4DB0-81B5-31D9ED1A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Ajustar las imágenes con GIMP para la plantilla</a:t>
            </a:r>
          </a:p>
        </p:txBody>
      </p:sp>
    </p:spTree>
    <p:extLst>
      <p:ext uri="{BB962C8B-B14F-4D97-AF65-F5344CB8AC3E}">
        <p14:creationId xmlns:p14="http://schemas.microsoft.com/office/powerpoint/2010/main" val="5082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7BA43D-7811-4496-8F44-8B6A17B5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s-ES" sz="2800" dirty="0"/>
              <a:t>Demo</a:t>
            </a:r>
            <a:endParaRPr lang="es-CO" sz="2800" dirty="0"/>
          </a:p>
        </p:txBody>
      </p:sp>
      <p:sp>
        <p:nvSpPr>
          <p:cNvPr id="77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Web Development Wallpapers - Top Free Web Development Backgrounds -  WallpaperAccess">
            <a:extLst>
              <a:ext uri="{FF2B5EF4-FFF2-40B4-BE49-F238E27FC236}">
                <a16:creationId xmlns:a16="http://schemas.microsoft.com/office/drawing/2014/main" id="{FA8CADC3-A976-48B0-B239-DCD1ACD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853" y="3347524"/>
            <a:ext cx="3302666" cy="18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obe XD - Wikipedia, la enciclopedia libre">
            <a:extLst>
              <a:ext uri="{FF2B5EF4-FFF2-40B4-BE49-F238E27FC236}">
                <a16:creationId xmlns:a16="http://schemas.microsoft.com/office/drawing/2014/main" id="{E562BEAC-F507-4E66-89A8-72935B02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3580" y="966013"/>
            <a:ext cx="2790845" cy="27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1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D31CA-A73E-4FA1-990E-F5736635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3872576" cy="3663951"/>
          </a:xfrm>
        </p:spPr>
        <p:txBody>
          <a:bodyPr anchor="t">
            <a:normAutofit/>
          </a:bodyPr>
          <a:lstStyle/>
          <a:p>
            <a:r>
              <a:rPr lang="es-ES" sz="1400" dirty="0"/>
              <a:t>Repo: </a:t>
            </a:r>
            <a:r>
              <a:rPr lang="es-ES" sz="1400" dirty="0">
                <a:hlinkClick r:id="rId4"/>
              </a:rPr>
              <a:t>https://github.com/jbarrera094/My_Portafolio</a:t>
            </a:r>
            <a:r>
              <a:rPr lang="es-ES" sz="1400" dirty="0"/>
              <a:t>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0424650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75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My Portafolio</vt:lpstr>
      <vt:lpstr>Objetivo</vt:lpstr>
      <vt:lpstr>Tecnologías usadas</vt:lpstr>
      <vt:lpstr>Motivo de orgullo</vt:lpstr>
      <vt:lpstr>Mayor Reto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Portafolio</dc:title>
  <dc:creator>Jeisson Harvey Barrera Sánchez</dc:creator>
  <cp:lastModifiedBy>Jeisson Harvey Barrera Sánchez</cp:lastModifiedBy>
  <cp:revision>1</cp:revision>
  <dcterms:created xsi:type="dcterms:W3CDTF">2022-02-22T14:18:32Z</dcterms:created>
  <dcterms:modified xsi:type="dcterms:W3CDTF">2022-02-22T14:35:16Z</dcterms:modified>
</cp:coreProperties>
</file>