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1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924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8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2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6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3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0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55BC27-1663-4946-B813-717777D065F7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7D93-FB55-4493-94F1-D7B7D122A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Black-Hat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5 attacking Group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9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Triple DES</a:t>
            </a:r>
          </a:p>
          <a:p>
            <a:r>
              <a:rPr lang="en-US" dirty="0" smtClean="0"/>
              <a:t>RSA</a:t>
            </a:r>
          </a:p>
          <a:p>
            <a:r>
              <a:rPr lang="en-US" dirty="0" smtClean="0"/>
              <a:t>Sha-1</a:t>
            </a:r>
          </a:p>
          <a:p>
            <a:r>
              <a:rPr lang="en-US" dirty="0" smtClean="0"/>
              <a:t>DH, ECC DH</a:t>
            </a:r>
          </a:p>
        </p:txBody>
      </p:sp>
    </p:spTree>
    <p:extLst>
      <p:ext uri="{BB962C8B-B14F-4D97-AF65-F5344CB8AC3E}">
        <p14:creationId xmlns:p14="http://schemas.microsoft.com/office/powerpoint/2010/main" val="15427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encrypt hash values</a:t>
            </a:r>
          </a:p>
          <a:p>
            <a:r>
              <a:rPr lang="en-US" dirty="0" smtClean="0"/>
              <a:t>Same two primes always used</a:t>
            </a:r>
          </a:p>
          <a:p>
            <a:r>
              <a:rPr lang="en-US" dirty="0" smtClean="0"/>
              <a:t>These are 1024 bit primes</a:t>
            </a:r>
          </a:p>
          <a:p>
            <a:r>
              <a:rPr lang="en-US" dirty="0" smtClean="0"/>
              <a:t>If adversary discovers these, can calculate e modular inverse phi to get d.</a:t>
            </a:r>
          </a:p>
        </p:txBody>
      </p:sp>
    </p:spTree>
    <p:extLst>
      <p:ext uri="{BB962C8B-B14F-4D97-AF65-F5344CB8AC3E}">
        <p14:creationId xmlns:p14="http://schemas.microsoft.com/office/powerpoint/2010/main" val="40546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DH, ECC 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worked</a:t>
            </a:r>
          </a:p>
          <a:p>
            <a:r>
              <a:rPr lang="en-US" dirty="0" smtClean="0"/>
              <a:t>As secure as DH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Quit command doesn’t work as intended</a:t>
            </a:r>
          </a:p>
          <a:p>
            <a:pPr lvl="1"/>
            <a:r>
              <a:rPr lang="en-US" dirty="0" smtClean="0"/>
              <a:t>Server just receives it as a message not a command</a:t>
            </a:r>
          </a:p>
          <a:p>
            <a:endParaRPr lang="en-US" dirty="0" smtClean="0"/>
          </a:p>
          <a:p>
            <a:r>
              <a:rPr lang="en-US" dirty="0" smtClean="0"/>
              <a:t>DOS is fairly easy to do</a:t>
            </a:r>
          </a:p>
          <a:p>
            <a:pPr lvl="1"/>
            <a:r>
              <a:rPr lang="en-US" dirty="0" smtClean="0"/>
              <a:t>Single non matching hash and server shuts down.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78" y="2860809"/>
            <a:ext cx="65341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White-hat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code didn’t work</a:t>
            </a:r>
          </a:p>
          <a:p>
            <a:r>
              <a:rPr lang="en-US" dirty="0"/>
              <a:t>Net </a:t>
            </a:r>
            <a:r>
              <a:rPr lang="en-US" dirty="0" err="1"/>
              <a:t>Prog</a:t>
            </a:r>
            <a:r>
              <a:rPr lang="en-US" dirty="0"/>
              <a:t>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104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Black-Hat</vt:lpstr>
      <vt:lpstr>Group 9 Overview</vt:lpstr>
      <vt:lpstr>Triple DES</vt:lpstr>
      <vt:lpstr>RSA</vt:lpstr>
      <vt:lpstr>DH, ECC DH</vt:lpstr>
      <vt:lpstr>Minor Issues</vt:lpstr>
      <vt:lpstr>White-hat Changes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Black-Hat</dc:title>
  <dc:creator>student</dc:creator>
  <cp:lastModifiedBy>student</cp:lastModifiedBy>
  <cp:revision>14</cp:revision>
  <dcterms:created xsi:type="dcterms:W3CDTF">2018-12-08T20:53:15Z</dcterms:created>
  <dcterms:modified xsi:type="dcterms:W3CDTF">2018-12-10T16:16:10Z</dcterms:modified>
</cp:coreProperties>
</file>