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50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19C58-0F5D-4E49-993A-0700ADA34645}" type="doc">
      <dgm:prSet loTypeId="urn:microsoft.com/office/officeart/2008/layout/VerticalCurvedList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s-AR"/>
        </a:p>
      </dgm:t>
    </dgm:pt>
    <dgm:pt modelId="{43FA7B44-C649-45AE-83D7-8B036062EA0D}">
      <dgm:prSet/>
      <dgm:spPr/>
      <dgm:t>
        <a:bodyPr/>
        <a:lstStyle/>
        <a:p>
          <a:pPr rtl="0"/>
          <a:r>
            <a:rPr lang="en-US" b="1" dirty="0" err="1" smtClean="0"/>
            <a:t>Seguimiento</a:t>
          </a:r>
          <a:r>
            <a:rPr lang="en-US" b="1" dirty="0" smtClean="0"/>
            <a:t> de </a:t>
          </a:r>
          <a:r>
            <a:rPr lang="en-US" b="1" dirty="0" err="1" smtClean="0"/>
            <a:t>Clientes</a:t>
          </a:r>
          <a:endParaRPr lang="es-AR" b="1" dirty="0"/>
        </a:p>
      </dgm:t>
    </dgm:pt>
    <dgm:pt modelId="{BB07067C-B65B-483A-A550-8356D148D993}" type="parTrans" cxnId="{F906055C-0935-43AC-B09E-C61A9138A3D6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D50AF697-5317-4969-8B8E-A9834D56D288}" type="sibTrans" cxnId="{F906055C-0935-43AC-B09E-C61A9138A3D6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B6314625-F751-470D-932A-26F63354CFC7}">
      <dgm:prSet/>
      <dgm:spPr/>
      <dgm:t>
        <a:bodyPr/>
        <a:lstStyle/>
        <a:p>
          <a:pPr rtl="0"/>
          <a:r>
            <a:rPr lang="en-US" b="1" dirty="0" err="1" smtClean="0"/>
            <a:t>Aplicado</a:t>
          </a:r>
          <a:r>
            <a:rPr lang="en-US" b="1" dirty="0" smtClean="0"/>
            <a:t> </a:t>
          </a:r>
          <a:r>
            <a:rPr lang="en-US" b="1" dirty="0" err="1" smtClean="0"/>
            <a:t>sobre</a:t>
          </a:r>
          <a:r>
            <a:rPr lang="en-US" b="1" dirty="0" smtClean="0"/>
            <a:t> </a:t>
          </a:r>
          <a:r>
            <a:rPr lang="en-US" b="1" dirty="0" err="1" smtClean="0"/>
            <a:t>Productos</a:t>
          </a:r>
          <a:r>
            <a:rPr lang="en-US" b="1" dirty="0" smtClean="0"/>
            <a:t> y/o </a:t>
          </a:r>
          <a:r>
            <a:rPr lang="en-US" b="1" dirty="0" err="1" smtClean="0"/>
            <a:t>Servicios</a:t>
          </a:r>
          <a:endParaRPr lang="es-AR" b="1" dirty="0"/>
        </a:p>
      </dgm:t>
    </dgm:pt>
    <dgm:pt modelId="{2B8439CA-CB25-4F6B-B00F-EED48A681DC1}" type="parTrans" cxnId="{ACB0A4DF-6644-4311-A971-5B5C3E04DD7D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21A885B4-113F-47AD-9FCA-B6B0B93274F0}" type="sibTrans" cxnId="{ACB0A4DF-6644-4311-A971-5B5C3E04DD7D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5B95FF85-08CE-4866-BB15-C1EEECC5B3E1}">
      <dgm:prSet/>
      <dgm:spPr/>
      <dgm:t>
        <a:bodyPr/>
        <a:lstStyle/>
        <a:p>
          <a:pPr rtl="0"/>
          <a:r>
            <a:rPr lang="en-US" b="1" dirty="0" err="1" smtClean="0"/>
            <a:t>Brindar</a:t>
          </a:r>
          <a:r>
            <a:rPr lang="en-US" b="1" dirty="0" smtClean="0"/>
            <a:t> </a:t>
          </a:r>
          <a:r>
            <a:rPr lang="en-US" b="1" dirty="0" err="1" smtClean="0"/>
            <a:t>promociones</a:t>
          </a:r>
          <a:r>
            <a:rPr lang="en-US" b="1" dirty="0" smtClean="0"/>
            <a:t> </a:t>
          </a:r>
          <a:r>
            <a:rPr lang="en-US" b="1" dirty="0" err="1" smtClean="0"/>
            <a:t>personalizadas</a:t>
          </a:r>
          <a:endParaRPr lang="es-AR" b="1" dirty="0"/>
        </a:p>
      </dgm:t>
    </dgm:pt>
    <dgm:pt modelId="{E771826A-6407-4136-BCD3-97203EDAF6CB}" type="parTrans" cxnId="{6F87F805-4C4B-4933-A759-8EDD08BB53C8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26FB7397-15CF-424D-8917-63D2F440BA0C}" type="sibTrans" cxnId="{6F87F805-4C4B-4933-A759-8EDD08BB53C8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4C987709-380B-40B5-B68B-7F8BB1B8A4B5}">
      <dgm:prSet/>
      <dgm:spPr/>
      <dgm:t>
        <a:bodyPr/>
        <a:lstStyle/>
        <a:p>
          <a:pPr rtl="0"/>
          <a:r>
            <a:rPr lang="en-US" b="1" dirty="0" err="1" smtClean="0"/>
            <a:t>Aplicación</a:t>
          </a:r>
          <a:r>
            <a:rPr lang="en-US" b="1" dirty="0" smtClean="0"/>
            <a:t> </a:t>
          </a:r>
          <a:r>
            <a:rPr lang="en-US" b="1" dirty="0" err="1" smtClean="0"/>
            <a:t>móvil</a:t>
          </a:r>
          <a:r>
            <a:rPr lang="en-US" b="1" dirty="0" smtClean="0"/>
            <a:t> </a:t>
          </a:r>
          <a:r>
            <a:rPr lang="en-US" b="1" dirty="0" err="1" smtClean="0"/>
            <a:t>para</a:t>
          </a:r>
          <a:r>
            <a:rPr lang="en-US" b="1" dirty="0" smtClean="0"/>
            <a:t> </a:t>
          </a:r>
          <a:r>
            <a:rPr lang="en-US" b="1" dirty="0" err="1" smtClean="0"/>
            <a:t>seguimiento</a:t>
          </a:r>
          <a:r>
            <a:rPr lang="en-US" b="1" dirty="0" smtClean="0"/>
            <a:t> de </a:t>
          </a:r>
          <a:r>
            <a:rPr lang="en-US" b="1" dirty="0" err="1" smtClean="0"/>
            <a:t>pedidos</a:t>
          </a:r>
          <a:endParaRPr lang="es-AR" b="1" dirty="0"/>
        </a:p>
      </dgm:t>
    </dgm:pt>
    <dgm:pt modelId="{8A43D34B-9AD5-441B-AA45-2F875836B0E9}" type="parTrans" cxnId="{55EA5D52-4913-4EE5-883D-3F5E5D86BDCF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1E22821E-5B95-4080-B7BA-597246E97E72}" type="sibTrans" cxnId="{55EA5D52-4913-4EE5-883D-3F5E5D86BDCF}">
      <dgm:prSet/>
      <dgm:spPr/>
      <dgm:t>
        <a:bodyPr/>
        <a:lstStyle/>
        <a:p>
          <a:endParaRPr lang="es-AR">
            <a:solidFill>
              <a:schemeClr val="bg1"/>
            </a:solidFill>
          </a:endParaRPr>
        </a:p>
      </dgm:t>
    </dgm:pt>
    <dgm:pt modelId="{CAD80456-4954-4F6F-913A-EADCCE14D18E}">
      <dgm:prSet/>
      <dgm:spPr/>
      <dgm:t>
        <a:bodyPr/>
        <a:lstStyle/>
        <a:p>
          <a:pPr rtl="0"/>
          <a:r>
            <a:rPr lang="es-AR" b="1" dirty="0" smtClean="0"/>
            <a:t>Edición de contenido de mail WYSIWYG</a:t>
          </a:r>
          <a:endParaRPr lang="es-AR" b="1" dirty="0"/>
        </a:p>
      </dgm:t>
    </dgm:pt>
    <dgm:pt modelId="{59174535-1F83-4B94-B528-F64102471236}" type="parTrans" cxnId="{C0006ED0-7FF7-42D1-A178-061CB4523A63}">
      <dgm:prSet/>
      <dgm:spPr/>
    </dgm:pt>
    <dgm:pt modelId="{D6F21B52-B692-4F78-B3D7-D160503315F0}" type="sibTrans" cxnId="{C0006ED0-7FF7-42D1-A178-061CB4523A63}">
      <dgm:prSet/>
      <dgm:spPr/>
    </dgm:pt>
    <dgm:pt modelId="{A57D719A-8D1F-4301-AC4C-1F82D9A42F02}" type="pres">
      <dgm:prSet presAssocID="{7F119C58-0F5D-4E49-993A-0700ADA3464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29EE105D-7A5F-4C45-B7D6-68B4EA8D028B}" type="pres">
      <dgm:prSet presAssocID="{7F119C58-0F5D-4E49-993A-0700ADA34645}" presName="Name1" presStyleCnt="0"/>
      <dgm:spPr/>
    </dgm:pt>
    <dgm:pt modelId="{B8756124-C46C-4FC1-BE70-DCC0DAB11EF8}" type="pres">
      <dgm:prSet presAssocID="{7F119C58-0F5D-4E49-993A-0700ADA34645}" presName="cycle" presStyleCnt="0"/>
      <dgm:spPr/>
    </dgm:pt>
    <dgm:pt modelId="{1DF9CB9E-57A2-4A15-AB88-61D907460AF6}" type="pres">
      <dgm:prSet presAssocID="{7F119C58-0F5D-4E49-993A-0700ADA34645}" presName="srcNode" presStyleLbl="node1" presStyleIdx="0" presStyleCnt="5"/>
      <dgm:spPr/>
    </dgm:pt>
    <dgm:pt modelId="{3D02291E-8AD2-4778-8FFC-C96B3F9BE12F}" type="pres">
      <dgm:prSet presAssocID="{7F119C58-0F5D-4E49-993A-0700ADA34645}" presName="conn" presStyleLbl="parChTrans1D2" presStyleIdx="0" presStyleCnt="1"/>
      <dgm:spPr/>
      <dgm:t>
        <a:bodyPr/>
        <a:lstStyle/>
        <a:p>
          <a:endParaRPr lang="es-AR"/>
        </a:p>
      </dgm:t>
    </dgm:pt>
    <dgm:pt modelId="{EB2701A7-2CE4-4BF7-A557-72030FD4FEDD}" type="pres">
      <dgm:prSet presAssocID="{7F119C58-0F5D-4E49-993A-0700ADA34645}" presName="extraNode" presStyleLbl="node1" presStyleIdx="0" presStyleCnt="5"/>
      <dgm:spPr/>
    </dgm:pt>
    <dgm:pt modelId="{211654AE-E2AF-4AF6-9F85-0300D8AC23B4}" type="pres">
      <dgm:prSet presAssocID="{7F119C58-0F5D-4E49-993A-0700ADA34645}" presName="dstNode" presStyleLbl="node1" presStyleIdx="0" presStyleCnt="5"/>
      <dgm:spPr/>
    </dgm:pt>
    <dgm:pt modelId="{DD077670-FA0A-489E-8864-41A9D4EBFE30}" type="pres">
      <dgm:prSet presAssocID="{43FA7B44-C649-45AE-83D7-8B036062EA0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719CCF6-5DA4-4979-A438-F52EDA5D1ACC}" type="pres">
      <dgm:prSet presAssocID="{43FA7B44-C649-45AE-83D7-8B036062EA0D}" presName="accent_1" presStyleCnt="0"/>
      <dgm:spPr/>
    </dgm:pt>
    <dgm:pt modelId="{14CCA328-C282-4A27-A30C-4422B84E2BB0}" type="pres">
      <dgm:prSet presAssocID="{43FA7B44-C649-45AE-83D7-8B036062EA0D}" presName="accentRepeatNode" presStyleLbl="solidFgAcc1" presStyleIdx="0" presStyleCnt="5"/>
      <dgm:spPr/>
    </dgm:pt>
    <dgm:pt modelId="{BEFA207A-A060-4D51-BAEB-47782E6A0DF7}" type="pres">
      <dgm:prSet presAssocID="{B6314625-F751-470D-932A-26F63354CFC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FB652FB-B446-40E6-8CF6-558AE08A09C9}" type="pres">
      <dgm:prSet presAssocID="{B6314625-F751-470D-932A-26F63354CFC7}" presName="accent_2" presStyleCnt="0"/>
      <dgm:spPr/>
    </dgm:pt>
    <dgm:pt modelId="{3D8F6D62-FC81-471C-BB5A-1CE04C4A3C1E}" type="pres">
      <dgm:prSet presAssocID="{B6314625-F751-470D-932A-26F63354CFC7}" presName="accentRepeatNode" presStyleLbl="solidFgAcc1" presStyleIdx="1" presStyleCnt="5"/>
      <dgm:spPr/>
    </dgm:pt>
    <dgm:pt modelId="{C0B52B2E-D45A-4DC7-870C-892AD81403E1}" type="pres">
      <dgm:prSet presAssocID="{5B95FF85-08CE-4866-BB15-C1EEECC5B3E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F4CC218-2B30-4B78-AE80-E32CF1BCB573}" type="pres">
      <dgm:prSet presAssocID="{5B95FF85-08CE-4866-BB15-C1EEECC5B3E1}" presName="accent_3" presStyleCnt="0"/>
      <dgm:spPr/>
    </dgm:pt>
    <dgm:pt modelId="{2BD0049D-2666-4357-B7E5-5FCF802372CD}" type="pres">
      <dgm:prSet presAssocID="{5B95FF85-08CE-4866-BB15-C1EEECC5B3E1}" presName="accentRepeatNode" presStyleLbl="solidFgAcc1" presStyleIdx="2" presStyleCnt="5"/>
      <dgm:spPr/>
    </dgm:pt>
    <dgm:pt modelId="{4D60E837-5393-4654-8749-1D63C9652683}" type="pres">
      <dgm:prSet presAssocID="{CAD80456-4954-4F6F-913A-EADCCE14D18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915E9F-DF9A-43F9-87CF-FC4EBAF60BD5}" type="pres">
      <dgm:prSet presAssocID="{CAD80456-4954-4F6F-913A-EADCCE14D18E}" presName="accent_4" presStyleCnt="0"/>
      <dgm:spPr/>
    </dgm:pt>
    <dgm:pt modelId="{1A843241-9E72-4B06-95A3-D5D6DA169FFF}" type="pres">
      <dgm:prSet presAssocID="{CAD80456-4954-4F6F-913A-EADCCE14D18E}" presName="accentRepeatNode" presStyleLbl="solidFgAcc1" presStyleIdx="3" presStyleCnt="5"/>
      <dgm:spPr/>
    </dgm:pt>
    <dgm:pt modelId="{BB6457BD-C2F5-4497-ACBC-67F5AD954BD6}" type="pres">
      <dgm:prSet presAssocID="{4C987709-380B-40B5-B68B-7F8BB1B8A4B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4862AB-BFA7-41F7-BDFD-A2E93EA6CB44}" type="pres">
      <dgm:prSet presAssocID="{4C987709-380B-40B5-B68B-7F8BB1B8A4B5}" presName="accent_5" presStyleCnt="0"/>
      <dgm:spPr/>
    </dgm:pt>
    <dgm:pt modelId="{FD7492F8-1096-4E98-9387-F65A59001643}" type="pres">
      <dgm:prSet presAssocID="{4C987709-380B-40B5-B68B-7F8BB1B8A4B5}" presName="accentRepeatNode" presStyleLbl="solidFgAcc1" presStyleIdx="4" presStyleCnt="5"/>
      <dgm:spPr/>
    </dgm:pt>
  </dgm:ptLst>
  <dgm:cxnLst>
    <dgm:cxn modelId="{F5551129-EA38-4030-9590-0D175F7427FC}" type="presOf" srcId="{5B95FF85-08CE-4866-BB15-C1EEECC5B3E1}" destId="{C0B52B2E-D45A-4DC7-870C-892AD81403E1}" srcOrd="0" destOrd="0" presId="urn:microsoft.com/office/officeart/2008/layout/VerticalCurvedList"/>
    <dgm:cxn modelId="{DB140CF6-82B8-4B5C-8F81-A039D194AAE2}" type="presOf" srcId="{43FA7B44-C649-45AE-83D7-8B036062EA0D}" destId="{DD077670-FA0A-489E-8864-41A9D4EBFE30}" srcOrd="0" destOrd="0" presId="urn:microsoft.com/office/officeart/2008/layout/VerticalCurvedList"/>
    <dgm:cxn modelId="{6F87F805-4C4B-4933-A759-8EDD08BB53C8}" srcId="{7F119C58-0F5D-4E49-993A-0700ADA34645}" destId="{5B95FF85-08CE-4866-BB15-C1EEECC5B3E1}" srcOrd="2" destOrd="0" parTransId="{E771826A-6407-4136-BCD3-97203EDAF6CB}" sibTransId="{26FB7397-15CF-424D-8917-63D2F440BA0C}"/>
    <dgm:cxn modelId="{F906055C-0935-43AC-B09E-C61A9138A3D6}" srcId="{7F119C58-0F5D-4E49-993A-0700ADA34645}" destId="{43FA7B44-C649-45AE-83D7-8B036062EA0D}" srcOrd="0" destOrd="0" parTransId="{BB07067C-B65B-483A-A550-8356D148D993}" sibTransId="{D50AF697-5317-4969-8B8E-A9834D56D288}"/>
    <dgm:cxn modelId="{0D676C6C-217B-4819-B3C9-21405BFB4A4D}" type="presOf" srcId="{7F119C58-0F5D-4E49-993A-0700ADA34645}" destId="{A57D719A-8D1F-4301-AC4C-1F82D9A42F02}" srcOrd="0" destOrd="0" presId="urn:microsoft.com/office/officeart/2008/layout/VerticalCurvedList"/>
    <dgm:cxn modelId="{49BE0AF4-F65C-4B32-8638-00A40DEEA4B1}" type="presOf" srcId="{4C987709-380B-40B5-B68B-7F8BB1B8A4B5}" destId="{BB6457BD-C2F5-4497-ACBC-67F5AD954BD6}" srcOrd="0" destOrd="0" presId="urn:microsoft.com/office/officeart/2008/layout/VerticalCurvedList"/>
    <dgm:cxn modelId="{7ED1393D-21B1-43EF-9AC6-A41F38DC1DED}" type="presOf" srcId="{D50AF697-5317-4969-8B8E-A9834D56D288}" destId="{3D02291E-8AD2-4778-8FFC-C96B3F9BE12F}" srcOrd="0" destOrd="0" presId="urn:microsoft.com/office/officeart/2008/layout/VerticalCurvedList"/>
    <dgm:cxn modelId="{7CF7E9ED-6237-4C21-9158-250D803B0129}" type="presOf" srcId="{CAD80456-4954-4F6F-913A-EADCCE14D18E}" destId="{4D60E837-5393-4654-8749-1D63C9652683}" srcOrd="0" destOrd="0" presId="urn:microsoft.com/office/officeart/2008/layout/VerticalCurvedList"/>
    <dgm:cxn modelId="{55EA5D52-4913-4EE5-883D-3F5E5D86BDCF}" srcId="{7F119C58-0F5D-4E49-993A-0700ADA34645}" destId="{4C987709-380B-40B5-B68B-7F8BB1B8A4B5}" srcOrd="4" destOrd="0" parTransId="{8A43D34B-9AD5-441B-AA45-2F875836B0E9}" sibTransId="{1E22821E-5B95-4080-B7BA-597246E97E72}"/>
    <dgm:cxn modelId="{E0558A8B-6072-4ADB-AA80-020545F2C760}" type="presOf" srcId="{B6314625-F751-470D-932A-26F63354CFC7}" destId="{BEFA207A-A060-4D51-BAEB-47782E6A0DF7}" srcOrd="0" destOrd="0" presId="urn:microsoft.com/office/officeart/2008/layout/VerticalCurvedList"/>
    <dgm:cxn modelId="{ACB0A4DF-6644-4311-A971-5B5C3E04DD7D}" srcId="{7F119C58-0F5D-4E49-993A-0700ADA34645}" destId="{B6314625-F751-470D-932A-26F63354CFC7}" srcOrd="1" destOrd="0" parTransId="{2B8439CA-CB25-4F6B-B00F-EED48A681DC1}" sibTransId="{21A885B4-113F-47AD-9FCA-B6B0B93274F0}"/>
    <dgm:cxn modelId="{C0006ED0-7FF7-42D1-A178-061CB4523A63}" srcId="{7F119C58-0F5D-4E49-993A-0700ADA34645}" destId="{CAD80456-4954-4F6F-913A-EADCCE14D18E}" srcOrd="3" destOrd="0" parTransId="{59174535-1F83-4B94-B528-F64102471236}" sibTransId="{D6F21B52-B692-4F78-B3D7-D160503315F0}"/>
    <dgm:cxn modelId="{E250C0E6-451D-4EE7-83DC-B4B315074196}" type="presParOf" srcId="{A57D719A-8D1F-4301-AC4C-1F82D9A42F02}" destId="{29EE105D-7A5F-4C45-B7D6-68B4EA8D028B}" srcOrd="0" destOrd="0" presId="urn:microsoft.com/office/officeart/2008/layout/VerticalCurvedList"/>
    <dgm:cxn modelId="{58278E32-1E26-4E78-ADF4-77A566D23BC7}" type="presParOf" srcId="{29EE105D-7A5F-4C45-B7D6-68B4EA8D028B}" destId="{B8756124-C46C-4FC1-BE70-DCC0DAB11EF8}" srcOrd="0" destOrd="0" presId="urn:microsoft.com/office/officeart/2008/layout/VerticalCurvedList"/>
    <dgm:cxn modelId="{670A0255-5E1A-480C-837D-5CE45BD1340C}" type="presParOf" srcId="{B8756124-C46C-4FC1-BE70-DCC0DAB11EF8}" destId="{1DF9CB9E-57A2-4A15-AB88-61D907460AF6}" srcOrd="0" destOrd="0" presId="urn:microsoft.com/office/officeart/2008/layout/VerticalCurvedList"/>
    <dgm:cxn modelId="{4B4E28E4-D045-4C0C-96A9-14F6AA86764D}" type="presParOf" srcId="{B8756124-C46C-4FC1-BE70-DCC0DAB11EF8}" destId="{3D02291E-8AD2-4778-8FFC-C96B3F9BE12F}" srcOrd="1" destOrd="0" presId="urn:microsoft.com/office/officeart/2008/layout/VerticalCurvedList"/>
    <dgm:cxn modelId="{D09D8902-28D0-454C-86A7-0FA3A45E2399}" type="presParOf" srcId="{B8756124-C46C-4FC1-BE70-DCC0DAB11EF8}" destId="{EB2701A7-2CE4-4BF7-A557-72030FD4FEDD}" srcOrd="2" destOrd="0" presId="urn:microsoft.com/office/officeart/2008/layout/VerticalCurvedList"/>
    <dgm:cxn modelId="{AC17670B-643F-4E27-AC59-5DDEC496B5BF}" type="presParOf" srcId="{B8756124-C46C-4FC1-BE70-DCC0DAB11EF8}" destId="{211654AE-E2AF-4AF6-9F85-0300D8AC23B4}" srcOrd="3" destOrd="0" presId="urn:microsoft.com/office/officeart/2008/layout/VerticalCurvedList"/>
    <dgm:cxn modelId="{88E1142D-4578-436E-B4AF-C617F2674B33}" type="presParOf" srcId="{29EE105D-7A5F-4C45-B7D6-68B4EA8D028B}" destId="{DD077670-FA0A-489E-8864-41A9D4EBFE30}" srcOrd="1" destOrd="0" presId="urn:microsoft.com/office/officeart/2008/layout/VerticalCurvedList"/>
    <dgm:cxn modelId="{EFD31A80-2799-4271-8C28-34F6D4D4F399}" type="presParOf" srcId="{29EE105D-7A5F-4C45-B7D6-68B4EA8D028B}" destId="{3719CCF6-5DA4-4979-A438-F52EDA5D1ACC}" srcOrd="2" destOrd="0" presId="urn:microsoft.com/office/officeart/2008/layout/VerticalCurvedList"/>
    <dgm:cxn modelId="{78902869-A782-452A-A47F-75E4D4A3356E}" type="presParOf" srcId="{3719CCF6-5DA4-4979-A438-F52EDA5D1ACC}" destId="{14CCA328-C282-4A27-A30C-4422B84E2BB0}" srcOrd="0" destOrd="0" presId="urn:microsoft.com/office/officeart/2008/layout/VerticalCurvedList"/>
    <dgm:cxn modelId="{07409ACB-15F5-47F8-9CA1-D8CB505C2D84}" type="presParOf" srcId="{29EE105D-7A5F-4C45-B7D6-68B4EA8D028B}" destId="{BEFA207A-A060-4D51-BAEB-47782E6A0DF7}" srcOrd="3" destOrd="0" presId="urn:microsoft.com/office/officeart/2008/layout/VerticalCurvedList"/>
    <dgm:cxn modelId="{696736AD-9490-446D-BBBF-C6067D0308FE}" type="presParOf" srcId="{29EE105D-7A5F-4C45-B7D6-68B4EA8D028B}" destId="{DFB652FB-B446-40E6-8CF6-558AE08A09C9}" srcOrd="4" destOrd="0" presId="urn:microsoft.com/office/officeart/2008/layout/VerticalCurvedList"/>
    <dgm:cxn modelId="{14852437-7900-4CCA-83C3-193CDD8A3921}" type="presParOf" srcId="{DFB652FB-B446-40E6-8CF6-558AE08A09C9}" destId="{3D8F6D62-FC81-471C-BB5A-1CE04C4A3C1E}" srcOrd="0" destOrd="0" presId="urn:microsoft.com/office/officeart/2008/layout/VerticalCurvedList"/>
    <dgm:cxn modelId="{43A6692C-FFFE-4A3A-AE7E-D2ABC44FC96D}" type="presParOf" srcId="{29EE105D-7A5F-4C45-B7D6-68B4EA8D028B}" destId="{C0B52B2E-D45A-4DC7-870C-892AD81403E1}" srcOrd="5" destOrd="0" presId="urn:microsoft.com/office/officeart/2008/layout/VerticalCurvedList"/>
    <dgm:cxn modelId="{6AFC124E-F5FF-49C0-98A2-CBCBE3991D2E}" type="presParOf" srcId="{29EE105D-7A5F-4C45-B7D6-68B4EA8D028B}" destId="{1F4CC218-2B30-4B78-AE80-E32CF1BCB573}" srcOrd="6" destOrd="0" presId="urn:microsoft.com/office/officeart/2008/layout/VerticalCurvedList"/>
    <dgm:cxn modelId="{68D58BAD-5260-40D9-BB66-30DD9DAE3092}" type="presParOf" srcId="{1F4CC218-2B30-4B78-AE80-E32CF1BCB573}" destId="{2BD0049D-2666-4357-B7E5-5FCF802372CD}" srcOrd="0" destOrd="0" presId="urn:microsoft.com/office/officeart/2008/layout/VerticalCurvedList"/>
    <dgm:cxn modelId="{331C5792-992A-4261-8857-902ED7106B1C}" type="presParOf" srcId="{29EE105D-7A5F-4C45-B7D6-68B4EA8D028B}" destId="{4D60E837-5393-4654-8749-1D63C9652683}" srcOrd="7" destOrd="0" presId="urn:microsoft.com/office/officeart/2008/layout/VerticalCurvedList"/>
    <dgm:cxn modelId="{EF192D28-6741-4B42-93FF-BDE448A2F2F3}" type="presParOf" srcId="{29EE105D-7A5F-4C45-B7D6-68B4EA8D028B}" destId="{C3915E9F-DF9A-43F9-87CF-FC4EBAF60BD5}" srcOrd="8" destOrd="0" presId="urn:microsoft.com/office/officeart/2008/layout/VerticalCurvedList"/>
    <dgm:cxn modelId="{33434FE1-16E0-45AE-A211-8FD9CF1BBF1C}" type="presParOf" srcId="{C3915E9F-DF9A-43F9-87CF-FC4EBAF60BD5}" destId="{1A843241-9E72-4B06-95A3-D5D6DA169FFF}" srcOrd="0" destOrd="0" presId="urn:microsoft.com/office/officeart/2008/layout/VerticalCurvedList"/>
    <dgm:cxn modelId="{85488DE8-4268-459F-97D9-7F26F5BFAF1C}" type="presParOf" srcId="{29EE105D-7A5F-4C45-B7D6-68B4EA8D028B}" destId="{BB6457BD-C2F5-4497-ACBC-67F5AD954BD6}" srcOrd="9" destOrd="0" presId="urn:microsoft.com/office/officeart/2008/layout/VerticalCurvedList"/>
    <dgm:cxn modelId="{C7F995B9-0C81-4540-B812-41025885584C}" type="presParOf" srcId="{29EE105D-7A5F-4C45-B7D6-68B4EA8D028B}" destId="{EE4862AB-BFA7-41F7-BDFD-A2E93EA6CB44}" srcOrd="10" destOrd="0" presId="urn:microsoft.com/office/officeart/2008/layout/VerticalCurvedList"/>
    <dgm:cxn modelId="{94755DFE-F0CC-4FA2-8458-9741B607054E}" type="presParOf" srcId="{EE4862AB-BFA7-41F7-BDFD-A2E93EA6CB44}" destId="{FD7492F8-1096-4E98-9387-F65A59001643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B0240-2F98-4507-8161-AFE2CCD2AA93}" type="doc">
      <dgm:prSet loTypeId="urn:microsoft.com/office/officeart/2005/8/layout/hList6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8F5ADEE1-FD0D-433A-992F-931985D2B0A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FUNCIONES INCLUIDAS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0253E2D5-CD22-4538-98E0-656F83D4ECEE}" type="parTrans" cxnId="{08C924F8-9B82-4240-95EF-F16DA9123C47}">
      <dgm:prSet/>
      <dgm:spPr/>
      <dgm:t>
        <a:bodyPr/>
        <a:lstStyle/>
        <a:p>
          <a:endParaRPr lang="es-AR"/>
        </a:p>
      </dgm:t>
    </dgm:pt>
    <dgm:pt modelId="{E735CECC-5E6B-4A5A-8743-3E886ED98EF0}" type="sibTrans" cxnId="{08C924F8-9B82-4240-95EF-F16DA9123C47}">
      <dgm:prSet/>
      <dgm:spPr/>
      <dgm:t>
        <a:bodyPr/>
        <a:lstStyle/>
        <a:p>
          <a:endParaRPr lang="es-AR"/>
        </a:p>
      </dgm:t>
    </dgm:pt>
    <dgm:pt modelId="{22F6A91C-23BB-4CDC-BEF5-9F6477F2DFB9}">
      <dgm:prSet/>
      <dgm:spPr/>
      <dgm:t>
        <a:bodyPr/>
        <a:lstStyle/>
        <a:p>
          <a:pPr rtl="0"/>
          <a:r>
            <a:rPr lang="en-US" dirty="0" err="1" smtClean="0">
              <a:latin typeface="Calibri" pitchFamily="34" charset="0"/>
              <a:cs typeface="Calibri" pitchFamily="34" charset="0"/>
            </a:rPr>
            <a:t>Seguimiento</a:t>
          </a:r>
          <a:r>
            <a:rPr lang="en-US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Clientes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752C0B62-103E-4C16-988D-A3E915FA2FE8}" type="parTrans" cxnId="{775AEA31-C33E-4B41-A610-2F24A6CBAB6D}">
      <dgm:prSet/>
      <dgm:spPr/>
      <dgm:t>
        <a:bodyPr/>
        <a:lstStyle/>
        <a:p>
          <a:endParaRPr lang="es-AR"/>
        </a:p>
      </dgm:t>
    </dgm:pt>
    <dgm:pt modelId="{26F5C363-F80C-4E0A-9DC4-34E5F77F474F}" type="sibTrans" cxnId="{775AEA31-C33E-4B41-A610-2F24A6CBAB6D}">
      <dgm:prSet/>
      <dgm:spPr/>
      <dgm:t>
        <a:bodyPr/>
        <a:lstStyle/>
        <a:p>
          <a:endParaRPr lang="es-AR"/>
        </a:p>
      </dgm:t>
    </dgm:pt>
    <dgm:pt modelId="{E8544AFA-0F1A-467F-BED6-EEA718E72006}">
      <dgm:prSet/>
      <dgm:spPr/>
      <dgm:t>
        <a:bodyPr/>
        <a:lstStyle/>
        <a:p>
          <a:pPr rtl="0"/>
          <a:r>
            <a:rPr lang="en-US" dirty="0" err="1" smtClean="0">
              <a:latin typeface="Calibri" pitchFamily="34" charset="0"/>
              <a:cs typeface="Calibri" pitchFamily="34" charset="0"/>
            </a:rPr>
            <a:t>Aplicación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móvil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para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seguimiento</a:t>
          </a:r>
          <a:r>
            <a:rPr lang="en-US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estado</a:t>
          </a:r>
          <a:r>
            <a:rPr lang="en-US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pedidos</a:t>
          </a:r>
          <a:r>
            <a:rPr lang="en-US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Clientes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B030CB4E-38B3-46F9-854B-2D9EEF7EA393}" type="parTrans" cxnId="{B2A6AE85-0C34-418D-9C02-4CD1E0276C79}">
      <dgm:prSet/>
      <dgm:spPr/>
      <dgm:t>
        <a:bodyPr/>
        <a:lstStyle/>
        <a:p>
          <a:endParaRPr lang="es-AR"/>
        </a:p>
      </dgm:t>
    </dgm:pt>
    <dgm:pt modelId="{6DBD2F7E-576E-41D7-A70E-A35F98BF2800}" type="sibTrans" cxnId="{B2A6AE85-0C34-418D-9C02-4CD1E0276C79}">
      <dgm:prSet/>
      <dgm:spPr/>
      <dgm:t>
        <a:bodyPr/>
        <a:lstStyle/>
        <a:p>
          <a:endParaRPr lang="es-AR"/>
        </a:p>
      </dgm:t>
    </dgm:pt>
    <dgm:pt modelId="{622A53C5-6D3E-409B-ABF5-47197DD8785B}">
      <dgm:prSet/>
      <dgm:spPr/>
      <dgm:t>
        <a:bodyPr/>
        <a:lstStyle/>
        <a:p>
          <a:pPr rtl="0"/>
          <a:r>
            <a:rPr lang="en-US" dirty="0" err="1" smtClean="0">
              <a:latin typeface="Calibri" pitchFamily="34" charset="0"/>
              <a:cs typeface="Calibri" pitchFamily="34" charset="0"/>
            </a:rPr>
            <a:t>Elaboración</a:t>
          </a:r>
          <a:r>
            <a:rPr lang="en-US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ofertas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personalizadas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vía</a:t>
          </a:r>
          <a:r>
            <a:rPr lang="en-US" dirty="0" smtClean="0">
              <a:latin typeface="Calibri" pitchFamily="34" charset="0"/>
              <a:cs typeface="Calibri" pitchFamily="34" charset="0"/>
            </a:rPr>
            <a:t> mail con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contenido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personalizado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DA23DA94-4B7F-4A76-B6E8-7FD82C15487A}" type="parTrans" cxnId="{F2891EBD-03F0-48EB-ADEB-90458F956747}">
      <dgm:prSet/>
      <dgm:spPr/>
      <dgm:t>
        <a:bodyPr/>
        <a:lstStyle/>
        <a:p>
          <a:endParaRPr lang="es-AR"/>
        </a:p>
      </dgm:t>
    </dgm:pt>
    <dgm:pt modelId="{55292817-254A-4E35-9288-976D6F3C426E}" type="sibTrans" cxnId="{F2891EBD-03F0-48EB-ADEB-90458F956747}">
      <dgm:prSet/>
      <dgm:spPr/>
      <dgm:t>
        <a:bodyPr/>
        <a:lstStyle/>
        <a:p>
          <a:endParaRPr lang="es-AR"/>
        </a:p>
      </dgm:t>
    </dgm:pt>
    <dgm:pt modelId="{15AA84D3-1760-4BDD-83C0-D666EA030AB6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Calibri" pitchFamily="34" charset="0"/>
            </a:rPr>
            <a:t>FUNCIONES EXCLUIDAS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EABD9DDC-AA87-42F8-95C8-B2F399CDC1AE}" type="parTrans" cxnId="{50FAFA0B-F56A-436A-81F4-C1E312306270}">
      <dgm:prSet/>
      <dgm:spPr/>
      <dgm:t>
        <a:bodyPr/>
        <a:lstStyle/>
        <a:p>
          <a:endParaRPr lang="es-AR"/>
        </a:p>
      </dgm:t>
    </dgm:pt>
    <dgm:pt modelId="{C0183554-A9C5-4AB0-8B30-8284410800CB}" type="sibTrans" cxnId="{50FAFA0B-F56A-436A-81F4-C1E312306270}">
      <dgm:prSet/>
      <dgm:spPr/>
      <dgm:t>
        <a:bodyPr/>
        <a:lstStyle/>
        <a:p>
          <a:endParaRPr lang="es-AR"/>
        </a:p>
      </dgm:t>
    </dgm:pt>
    <dgm:pt modelId="{B39B668A-32BA-40ED-A051-28A1A4728E44}">
      <dgm:prSet/>
      <dgm:spPr/>
      <dgm:t>
        <a:bodyPr/>
        <a:lstStyle/>
        <a:p>
          <a:pPr rtl="0"/>
          <a:r>
            <a:rPr lang="en-US" dirty="0" err="1" smtClean="0">
              <a:latin typeface="Calibri" pitchFamily="34" charset="0"/>
              <a:cs typeface="Calibri" pitchFamily="34" charset="0"/>
            </a:rPr>
            <a:t>Procesos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Contables</a:t>
          </a:r>
          <a:r>
            <a:rPr lang="en-US" dirty="0" smtClean="0">
              <a:latin typeface="Calibri" pitchFamily="34" charset="0"/>
              <a:cs typeface="Calibri" pitchFamily="34" charset="0"/>
            </a:rPr>
            <a:t>/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Financieros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A8F4F86A-3DEE-4DCE-817E-72F484D12278}" type="parTrans" cxnId="{87B28CF5-5189-4EFE-86E1-4423727EEFB3}">
      <dgm:prSet/>
      <dgm:spPr/>
      <dgm:t>
        <a:bodyPr/>
        <a:lstStyle/>
        <a:p>
          <a:endParaRPr lang="es-AR"/>
        </a:p>
      </dgm:t>
    </dgm:pt>
    <dgm:pt modelId="{FE42943D-082A-4F4F-9B69-661593178DAD}" type="sibTrans" cxnId="{87B28CF5-5189-4EFE-86E1-4423727EEFB3}">
      <dgm:prSet/>
      <dgm:spPr/>
      <dgm:t>
        <a:bodyPr/>
        <a:lstStyle/>
        <a:p>
          <a:endParaRPr lang="es-AR"/>
        </a:p>
      </dgm:t>
    </dgm:pt>
    <dgm:pt modelId="{612B9244-2EFD-4312-A3B0-8A92837A0AF3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Calibri" pitchFamily="34" charset="0"/>
            </a:rPr>
            <a:t>ABM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Productos</a:t>
          </a:r>
          <a:r>
            <a:rPr lang="en-US" dirty="0" smtClean="0">
              <a:latin typeface="Calibri" pitchFamily="34" charset="0"/>
              <a:cs typeface="Calibri" pitchFamily="34" charset="0"/>
            </a:rPr>
            <a:t> y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Clientes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32125054-6226-4C26-8058-36F703074231}" type="parTrans" cxnId="{56A9292F-C95F-40B9-9C90-A5F0198C959E}">
      <dgm:prSet/>
      <dgm:spPr/>
      <dgm:t>
        <a:bodyPr/>
        <a:lstStyle/>
        <a:p>
          <a:endParaRPr lang="es-AR"/>
        </a:p>
      </dgm:t>
    </dgm:pt>
    <dgm:pt modelId="{9792D268-69D2-4FD2-8A69-B449DCFE173C}" type="sibTrans" cxnId="{56A9292F-C95F-40B9-9C90-A5F0198C959E}">
      <dgm:prSet/>
      <dgm:spPr/>
      <dgm:t>
        <a:bodyPr/>
        <a:lstStyle/>
        <a:p>
          <a:endParaRPr lang="es-AR"/>
        </a:p>
      </dgm:t>
    </dgm:pt>
    <dgm:pt modelId="{058E6156-BF20-491E-84DC-2883D91721B8}">
      <dgm:prSet/>
      <dgm:spPr/>
      <dgm:t>
        <a:bodyPr/>
        <a:lstStyle/>
        <a:p>
          <a:pPr rtl="0"/>
          <a:r>
            <a:rPr lang="en-US" dirty="0" err="1" smtClean="0">
              <a:latin typeface="Calibri" pitchFamily="34" charset="0"/>
              <a:cs typeface="Calibri" pitchFamily="34" charset="0"/>
            </a:rPr>
            <a:t>Elaboración</a:t>
          </a:r>
          <a:r>
            <a:rPr lang="en-US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recorridos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para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vendedores</a:t>
          </a:r>
          <a:endParaRPr lang="es-AR" dirty="0">
            <a:latin typeface="Calibri" pitchFamily="34" charset="0"/>
            <a:cs typeface="Calibri" pitchFamily="34" charset="0"/>
          </a:endParaRPr>
        </a:p>
      </dgm:t>
    </dgm:pt>
    <dgm:pt modelId="{0F908434-EBC9-4092-9DF5-D85E5C5960A5}" type="parTrans" cxnId="{B0E23E15-98E4-4F26-8520-A335DD19ADD3}">
      <dgm:prSet/>
      <dgm:spPr/>
      <dgm:t>
        <a:bodyPr/>
        <a:lstStyle/>
        <a:p>
          <a:endParaRPr lang="es-AR"/>
        </a:p>
      </dgm:t>
    </dgm:pt>
    <dgm:pt modelId="{7511F19D-F852-442F-BC43-DE189978FE0B}" type="sibTrans" cxnId="{B0E23E15-98E4-4F26-8520-A335DD19ADD3}">
      <dgm:prSet/>
      <dgm:spPr/>
      <dgm:t>
        <a:bodyPr/>
        <a:lstStyle/>
        <a:p>
          <a:endParaRPr lang="es-AR"/>
        </a:p>
      </dgm:t>
    </dgm:pt>
    <dgm:pt modelId="{468AD7F6-D74A-4456-A5B3-041DACE4D3C1}" type="pres">
      <dgm:prSet presAssocID="{FE1B0240-2F98-4507-8161-AFE2CCD2AA9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0C653AF-4FF7-451B-9633-966C270433AE}" type="pres">
      <dgm:prSet presAssocID="{8F5ADEE1-FD0D-433A-992F-931985D2B0A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8ECC51-4430-4CE0-BE2B-7F5F2FBA3555}" type="pres">
      <dgm:prSet presAssocID="{E735CECC-5E6B-4A5A-8743-3E886ED98EF0}" presName="sibTrans" presStyleCnt="0"/>
      <dgm:spPr/>
      <dgm:t>
        <a:bodyPr/>
        <a:lstStyle/>
        <a:p>
          <a:endParaRPr lang="es-ES"/>
        </a:p>
      </dgm:t>
    </dgm:pt>
    <dgm:pt modelId="{C6B8E1C5-9AAA-42A4-BBD4-C75FE3691298}" type="pres">
      <dgm:prSet presAssocID="{15AA84D3-1760-4BDD-83C0-D666EA030AB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0E23E15-98E4-4F26-8520-A335DD19ADD3}" srcId="{15AA84D3-1760-4BDD-83C0-D666EA030AB6}" destId="{058E6156-BF20-491E-84DC-2883D91721B8}" srcOrd="2" destOrd="0" parTransId="{0F908434-EBC9-4092-9DF5-D85E5C5960A5}" sibTransId="{7511F19D-F852-442F-BC43-DE189978FE0B}"/>
    <dgm:cxn modelId="{87B28CF5-5189-4EFE-86E1-4423727EEFB3}" srcId="{15AA84D3-1760-4BDD-83C0-D666EA030AB6}" destId="{B39B668A-32BA-40ED-A051-28A1A4728E44}" srcOrd="0" destOrd="0" parTransId="{A8F4F86A-3DEE-4DCE-817E-72F484D12278}" sibTransId="{FE42943D-082A-4F4F-9B69-661593178DAD}"/>
    <dgm:cxn modelId="{C1AC8362-8413-49B9-B829-F4641A6E65F3}" type="presOf" srcId="{FE1B0240-2F98-4507-8161-AFE2CCD2AA93}" destId="{468AD7F6-D74A-4456-A5B3-041DACE4D3C1}" srcOrd="0" destOrd="0" presId="urn:microsoft.com/office/officeart/2005/8/layout/hList6"/>
    <dgm:cxn modelId="{FF76290B-DEC5-44D2-AEA1-4A6DEC97C362}" type="presOf" srcId="{8F5ADEE1-FD0D-433A-992F-931985D2B0A6}" destId="{90C653AF-4FF7-451B-9633-966C270433AE}" srcOrd="0" destOrd="0" presId="urn:microsoft.com/office/officeart/2005/8/layout/hList6"/>
    <dgm:cxn modelId="{16841320-F97E-4193-AF76-003B51D7E289}" type="presOf" srcId="{22F6A91C-23BB-4CDC-BEF5-9F6477F2DFB9}" destId="{90C653AF-4FF7-451B-9633-966C270433AE}" srcOrd="0" destOrd="1" presId="urn:microsoft.com/office/officeart/2005/8/layout/hList6"/>
    <dgm:cxn modelId="{59357B8D-90A2-441A-AC4A-AC761FED62A5}" type="presOf" srcId="{B39B668A-32BA-40ED-A051-28A1A4728E44}" destId="{C6B8E1C5-9AAA-42A4-BBD4-C75FE3691298}" srcOrd="0" destOrd="1" presId="urn:microsoft.com/office/officeart/2005/8/layout/hList6"/>
    <dgm:cxn modelId="{B2A6AE85-0C34-418D-9C02-4CD1E0276C79}" srcId="{8F5ADEE1-FD0D-433A-992F-931985D2B0A6}" destId="{E8544AFA-0F1A-467F-BED6-EEA718E72006}" srcOrd="1" destOrd="0" parTransId="{B030CB4E-38B3-46F9-854B-2D9EEF7EA393}" sibTransId="{6DBD2F7E-576E-41D7-A70E-A35F98BF2800}"/>
    <dgm:cxn modelId="{FDE6BA32-DA44-47A9-BE29-BAFB234D2FE3}" type="presOf" srcId="{612B9244-2EFD-4312-A3B0-8A92837A0AF3}" destId="{C6B8E1C5-9AAA-42A4-BBD4-C75FE3691298}" srcOrd="0" destOrd="2" presId="urn:microsoft.com/office/officeart/2005/8/layout/hList6"/>
    <dgm:cxn modelId="{56A9292F-C95F-40B9-9C90-A5F0198C959E}" srcId="{15AA84D3-1760-4BDD-83C0-D666EA030AB6}" destId="{612B9244-2EFD-4312-A3B0-8A92837A0AF3}" srcOrd="1" destOrd="0" parTransId="{32125054-6226-4C26-8058-36F703074231}" sibTransId="{9792D268-69D2-4FD2-8A69-B449DCFE173C}"/>
    <dgm:cxn modelId="{08C924F8-9B82-4240-95EF-F16DA9123C47}" srcId="{FE1B0240-2F98-4507-8161-AFE2CCD2AA93}" destId="{8F5ADEE1-FD0D-433A-992F-931985D2B0A6}" srcOrd="0" destOrd="0" parTransId="{0253E2D5-CD22-4538-98E0-656F83D4ECEE}" sibTransId="{E735CECC-5E6B-4A5A-8743-3E886ED98EF0}"/>
    <dgm:cxn modelId="{775AEA31-C33E-4B41-A610-2F24A6CBAB6D}" srcId="{8F5ADEE1-FD0D-433A-992F-931985D2B0A6}" destId="{22F6A91C-23BB-4CDC-BEF5-9F6477F2DFB9}" srcOrd="0" destOrd="0" parTransId="{752C0B62-103E-4C16-988D-A3E915FA2FE8}" sibTransId="{26F5C363-F80C-4E0A-9DC4-34E5F77F474F}"/>
    <dgm:cxn modelId="{A98E245C-ED42-4753-9737-569607C3E9E6}" type="presOf" srcId="{E8544AFA-0F1A-467F-BED6-EEA718E72006}" destId="{90C653AF-4FF7-451B-9633-966C270433AE}" srcOrd="0" destOrd="2" presId="urn:microsoft.com/office/officeart/2005/8/layout/hList6"/>
    <dgm:cxn modelId="{3F97A5A4-8804-4053-B050-1C6AE117391B}" type="presOf" srcId="{15AA84D3-1760-4BDD-83C0-D666EA030AB6}" destId="{C6B8E1C5-9AAA-42A4-BBD4-C75FE3691298}" srcOrd="0" destOrd="0" presId="urn:microsoft.com/office/officeart/2005/8/layout/hList6"/>
    <dgm:cxn modelId="{F2891EBD-03F0-48EB-ADEB-90458F956747}" srcId="{8F5ADEE1-FD0D-433A-992F-931985D2B0A6}" destId="{622A53C5-6D3E-409B-ABF5-47197DD8785B}" srcOrd="2" destOrd="0" parTransId="{DA23DA94-4B7F-4A76-B6E8-7FD82C15487A}" sibTransId="{55292817-254A-4E35-9288-976D6F3C426E}"/>
    <dgm:cxn modelId="{701B8BDE-57A7-4A72-A658-88118172BC87}" type="presOf" srcId="{622A53C5-6D3E-409B-ABF5-47197DD8785B}" destId="{90C653AF-4FF7-451B-9633-966C270433AE}" srcOrd="0" destOrd="3" presId="urn:microsoft.com/office/officeart/2005/8/layout/hList6"/>
    <dgm:cxn modelId="{50FAFA0B-F56A-436A-81F4-C1E312306270}" srcId="{FE1B0240-2F98-4507-8161-AFE2CCD2AA93}" destId="{15AA84D3-1760-4BDD-83C0-D666EA030AB6}" srcOrd="1" destOrd="0" parTransId="{EABD9DDC-AA87-42F8-95C8-B2F399CDC1AE}" sibTransId="{C0183554-A9C5-4AB0-8B30-8284410800CB}"/>
    <dgm:cxn modelId="{6A8DEF30-B4E3-4BD4-9029-D8277E8A6452}" type="presOf" srcId="{058E6156-BF20-491E-84DC-2883D91721B8}" destId="{C6B8E1C5-9AAA-42A4-BBD4-C75FE3691298}" srcOrd="0" destOrd="3" presId="urn:microsoft.com/office/officeart/2005/8/layout/hList6"/>
    <dgm:cxn modelId="{849CE9BE-311F-4744-A6A6-8D400D88C1B9}" type="presParOf" srcId="{468AD7F6-D74A-4456-A5B3-041DACE4D3C1}" destId="{90C653AF-4FF7-451B-9633-966C270433AE}" srcOrd="0" destOrd="0" presId="urn:microsoft.com/office/officeart/2005/8/layout/hList6"/>
    <dgm:cxn modelId="{7BAED69E-8AF2-4B5D-9010-F98D449240AD}" type="presParOf" srcId="{468AD7F6-D74A-4456-A5B3-041DACE4D3C1}" destId="{548ECC51-4430-4CE0-BE2B-7F5F2FBA3555}" srcOrd="1" destOrd="0" presId="urn:microsoft.com/office/officeart/2005/8/layout/hList6"/>
    <dgm:cxn modelId="{F65AEC10-DEB9-4074-BD0E-74A6129FDE29}" type="presParOf" srcId="{468AD7F6-D74A-4456-A5B3-041DACE4D3C1}" destId="{C6B8E1C5-9AAA-42A4-BBD4-C75FE3691298}" srcOrd="2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86EB38-1F36-4F6D-9510-E7B4FACE8F3D}" type="doc">
      <dgm:prSet loTypeId="urn:microsoft.com/office/officeart/2005/8/layout/vList3#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s-AR"/>
        </a:p>
      </dgm:t>
    </dgm:pt>
    <dgm:pt modelId="{FEE34D4A-CC07-4582-9F33-269FB8137E9C}">
      <dgm:prSet/>
      <dgm:spPr/>
      <dgm:t>
        <a:bodyPr/>
        <a:lstStyle/>
        <a:p>
          <a:pPr rtl="0"/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Confeccionar</a:t>
          </a: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anuncios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7C5FE1EC-2230-4ADA-8178-29CE13CFAB27}" type="parTrans" cxnId="{6B525A19-15C5-460C-83A2-17BAF96C35B2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0FEC7F0-B895-4B6B-8BDC-E2985C843F22}" type="sibTrans" cxnId="{6B525A19-15C5-460C-83A2-17BAF96C35B2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663ED18-A2A7-49BA-8386-52540DF56D14}">
      <dgm:prSet/>
      <dgm:spPr/>
      <dgm:t>
        <a:bodyPr/>
        <a:lstStyle/>
        <a:p>
          <a:pPr rtl="0"/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Realizar</a:t>
          </a: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seguimiento</a:t>
          </a: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de </a:t>
          </a:r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Clientes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3ED5A29-604F-4B2B-835A-A7037D2E7203}" type="parTrans" cxnId="{2AE63AD2-4957-484B-A884-018F534D1AF2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1A33B55-6920-4F22-B8E9-47BA002B1CBF}" type="sibTrans" cxnId="{2AE63AD2-4957-484B-A884-018F534D1AF2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E889014-20B1-4EE1-99EC-E88600BFBE74}">
      <dgm:prSet/>
      <dgm:spPr/>
      <dgm:t>
        <a:bodyPr/>
        <a:lstStyle/>
        <a:p>
          <a:pPr rtl="0"/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Realizar</a:t>
          </a: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seguimiento</a:t>
          </a: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de </a:t>
          </a:r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pedidos</a:t>
          </a: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de </a:t>
          </a:r>
          <a:r>
            <a:rPr lang="en-US" b="1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Clientes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CC533AAE-2F33-4984-A0FD-30C0CAAF888C}" type="parTrans" cxnId="{A104D4FA-D5BB-48F5-BE8E-7A65FC3ECB7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69B1677-B3ED-44F7-8DA5-F5096FC60E62}" type="sibTrans" cxnId="{A104D4FA-D5BB-48F5-BE8E-7A65FC3ECB7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5B8E400-4ED5-4E23-97C7-AD2DABC4F5DC}" type="pres">
      <dgm:prSet presAssocID="{B286EB38-1F36-4F6D-9510-E7B4FACE8F3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3C9D669-C547-452D-903A-6D3F56494988}" type="pres">
      <dgm:prSet presAssocID="{FEE34D4A-CC07-4582-9F33-269FB8137E9C}" presName="composite" presStyleCnt="0"/>
      <dgm:spPr/>
      <dgm:t>
        <a:bodyPr/>
        <a:lstStyle/>
        <a:p>
          <a:endParaRPr lang="es-AR"/>
        </a:p>
      </dgm:t>
    </dgm:pt>
    <dgm:pt modelId="{3357AC9C-B25D-4F40-94D1-3A8625D9D4C5}" type="pres">
      <dgm:prSet presAssocID="{FEE34D4A-CC07-4582-9F33-269FB8137E9C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AR"/>
        </a:p>
      </dgm:t>
    </dgm:pt>
    <dgm:pt modelId="{DED1CB21-B5B6-4695-A19D-BB1F0604C1C5}" type="pres">
      <dgm:prSet presAssocID="{FEE34D4A-CC07-4582-9F33-269FB8137E9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26A38C-2729-415D-BFB9-E7E540739BCD}" type="pres">
      <dgm:prSet presAssocID="{20FEC7F0-B895-4B6B-8BDC-E2985C843F22}" presName="spacing" presStyleCnt="0"/>
      <dgm:spPr/>
      <dgm:t>
        <a:bodyPr/>
        <a:lstStyle/>
        <a:p>
          <a:endParaRPr lang="es-AR"/>
        </a:p>
      </dgm:t>
    </dgm:pt>
    <dgm:pt modelId="{720FE719-3A72-48BA-96AF-C63AD141405B}" type="pres">
      <dgm:prSet presAssocID="{8663ED18-A2A7-49BA-8386-52540DF56D14}" presName="composite" presStyleCnt="0"/>
      <dgm:spPr/>
      <dgm:t>
        <a:bodyPr/>
        <a:lstStyle/>
        <a:p>
          <a:endParaRPr lang="es-AR"/>
        </a:p>
      </dgm:t>
    </dgm:pt>
    <dgm:pt modelId="{816A0C96-E1F5-4272-9AAC-D0F37981C3C4}" type="pres">
      <dgm:prSet presAssocID="{8663ED18-A2A7-49BA-8386-52540DF56D14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AB50C534-45DD-4CD6-979A-52B71E69FF85}" type="pres">
      <dgm:prSet presAssocID="{8663ED18-A2A7-49BA-8386-52540DF56D14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F4A62F-5D37-4823-82F6-F5C80C4708A4}" type="pres">
      <dgm:prSet presAssocID="{11A33B55-6920-4F22-B8E9-47BA002B1CBF}" presName="spacing" presStyleCnt="0"/>
      <dgm:spPr/>
      <dgm:t>
        <a:bodyPr/>
        <a:lstStyle/>
        <a:p>
          <a:endParaRPr lang="es-AR"/>
        </a:p>
      </dgm:t>
    </dgm:pt>
    <dgm:pt modelId="{83BAB6B8-9554-4A84-8184-B31B4F35AA53}" type="pres">
      <dgm:prSet presAssocID="{DE889014-20B1-4EE1-99EC-E88600BFBE74}" presName="composite" presStyleCnt="0"/>
      <dgm:spPr/>
      <dgm:t>
        <a:bodyPr/>
        <a:lstStyle/>
        <a:p>
          <a:endParaRPr lang="es-AR"/>
        </a:p>
      </dgm:t>
    </dgm:pt>
    <dgm:pt modelId="{9AE7AC4E-41AF-4706-B898-36A13C9A9492}" type="pres">
      <dgm:prSet presAssocID="{DE889014-20B1-4EE1-99EC-E88600BFBE74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AR"/>
        </a:p>
      </dgm:t>
    </dgm:pt>
    <dgm:pt modelId="{D9F6B267-668F-4B97-BCDC-90E2846676FE}" type="pres">
      <dgm:prSet presAssocID="{DE889014-20B1-4EE1-99EC-E88600BFBE7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9437942-2D13-416C-B363-B524EEB5DED6}" type="presOf" srcId="{8663ED18-A2A7-49BA-8386-52540DF56D14}" destId="{AB50C534-45DD-4CD6-979A-52B71E69FF85}" srcOrd="0" destOrd="0" presId="urn:microsoft.com/office/officeart/2005/8/layout/vList3#1"/>
    <dgm:cxn modelId="{2AE63AD2-4957-484B-A884-018F534D1AF2}" srcId="{B286EB38-1F36-4F6D-9510-E7B4FACE8F3D}" destId="{8663ED18-A2A7-49BA-8386-52540DF56D14}" srcOrd="1" destOrd="0" parTransId="{53ED5A29-604F-4B2B-835A-A7037D2E7203}" sibTransId="{11A33B55-6920-4F22-B8E9-47BA002B1CBF}"/>
    <dgm:cxn modelId="{A104D4FA-D5BB-48F5-BE8E-7A65FC3ECB71}" srcId="{B286EB38-1F36-4F6D-9510-E7B4FACE8F3D}" destId="{DE889014-20B1-4EE1-99EC-E88600BFBE74}" srcOrd="2" destOrd="0" parTransId="{CC533AAE-2F33-4984-A0FD-30C0CAAF888C}" sibTransId="{D69B1677-B3ED-44F7-8DA5-F5096FC60E62}"/>
    <dgm:cxn modelId="{1B86BC95-17B7-4699-99D4-0609FF99D815}" type="presOf" srcId="{B286EB38-1F36-4F6D-9510-E7B4FACE8F3D}" destId="{D5B8E400-4ED5-4E23-97C7-AD2DABC4F5DC}" srcOrd="0" destOrd="0" presId="urn:microsoft.com/office/officeart/2005/8/layout/vList3#1"/>
    <dgm:cxn modelId="{6B525A19-15C5-460C-83A2-17BAF96C35B2}" srcId="{B286EB38-1F36-4F6D-9510-E7B4FACE8F3D}" destId="{FEE34D4A-CC07-4582-9F33-269FB8137E9C}" srcOrd="0" destOrd="0" parTransId="{7C5FE1EC-2230-4ADA-8178-29CE13CFAB27}" sibTransId="{20FEC7F0-B895-4B6B-8BDC-E2985C843F22}"/>
    <dgm:cxn modelId="{8C6CE211-D37D-419D-B361-4E4CC1626A85}" type="presOf" srcId="{FEE34D4A-CC07-4582-9F33-269FB8137E9C}" destId="{DED1CB21-B5B6-4695-A19D-BB1F0604C1C5}" srcOrd="0" destOrd="0" presId="urn:microsoft.com/office/officeart/2005/8/layout/vList3#1"/>
    <dgm:cxn modelId="{F8F0902F-440E-4088-8BBD-6702AE354775}" type="presOf" srcId="{DE889014-20B1-4EE1-99EC-E88600BFBE74}" destId="{D9F6B267-668F-4B97-BCDC-90E2846676FE}" srcOrd="0" destOrd="0" presId="urn:microsoft.com/office/officeart/2005/8/layout/vList3#1"/>
    <dgm:cxn modelId="{6A74667D-39E3-4A67-8D53-BEE0E70C1F31}" type="presParOf" srcId="{D5B8E400-4ED5-4E23-97C7-AD2DABC4F5DC}" destId="{23C9D669-C547-452D-903A-6D3F56494988}" srcOrd="0" destOrd="0" presId="urn:microsoft.com/office/officeart/2005/8/layout/vList3#1"/>
    <dgm:cxn modelId="{47308A2B-D536-4E0D-AFA7-2E90F50600C1}" type="presParOf" srcId="{23C9D669-C547-452D-903A-6D3F56494988}" destId="{3357AC9C-B25D-4F40-94D1-3A8625D9D4C5}" srcOrd="0" destOrd="0" presId="urn:microsoft.com/office/officeart/2005/8/layout/vList3#1"/>
    <dgm:cxn modelId="{61C9E847-03A2-4956-997D-9FC2E957EA7A}" type="presParOf" srcId="{23C9D669-C547-452D-903A-6D3F56494988}" destId="{DED1CB21-B5B6-4695-A19D-BB1F0604C1C5}" srcOrd="1" destOrd="0" presId="urn:microsoft.com/office/officeart/2005/8/layout/vList3#1"/>
    <dgm:cxn modelId="{62E1F984-F970-4D5B-9C12-C9E8E44CD95A}" type="presParOf" srcId="{D5B8E400-4ED5-4E23-97C7-AD2DABC4F5DC}" destId="{2126A38C-2729-415D-BFB9-E7E540739BCD}" srcOrd="1" destOrd="0" presId="urn:microsoft.com/office/officeart/2005/8/layout/vList3#1"/>
    <dgm:cxn modelId="{3314611A-3BD6-40F2-B9FE-8677E68277A8}" type="presParOf" srcId="{D5B8E400-4ED5-4E23-97C7-AD2DABC4F5DC}" destId="{720FE719-3A72-48BA-96AF-C63AD141405B}" srcOrd="2" destOrd="0" presId="urn:microsoft.com/office/officeart/2005/8/layout/vList3#1"/>
    <dgm:cxn modelId="{4D776AE0-A0B6-4F97-8185-2FB1538BD90D}" type="presParOf" srcId="{720FE719-3A72-48BA-96AF-C63AD141405B}" destId="{816A0C96-E1F5-4272-9AAC-D0F37981C3C4}" srcOrd="0" destOrd="0" presId="urn:microsoft.com/office/officeart/2005/8/layout/vList3#1"/>
    <dgm:cxn modelId="{7A4561BF-392E-4BBB-A958-F6770C6A51D9}" type="presParOf" srcId="{720FE719-3A72-48BA-96AF-C63AD141405B}" destId="{AB50C534-45DD-4CD6-979A-52B71E69FF85}" srcOrd="1" destOrd="0" presId="urn:microsoft.com/office/officeart/2005/8/layout/vList3#1"/>
    <dgm:cxn modelId="{E5398A87-8BA0-4ADF-B7B9-239A9120DD91}" type="presParOf" srcId="{D5B8E400-4ED5-4E23-97C7-AD2DABC4F5DC}" destId="{A6F4A62F-5D37-4823-82F6-F5C80C4708A4}" srcOrd="3" destOrd="0" presId="urn:microsoft.com/office/officeart/2005/8/layout/vList3#1"/>
    <dgm:cxn modelId="{A2BFB9D1-B806-4BD2-8DCE-642716280E6D}" type="presParOf" srcId="{D5B8E400-4ED5-4E23-97C7-AD2DABC4F5DC}" destId="{83BAB6B8-9554-4A84-8184-B31B4F35AA53}" srcOrd="4" destOrd="0" presId="urn:microsoft.com/office/officeart/2005/8/layout/vList3#1"/>
    <dgm:cxn modelId="{79272924-C88F-4D38-A6ED-2A76F7BDBAF4}" type="presParOf" srcId="{83BAB6B8-9554-4A84-8184-B31B4F35AA53}" destId="{9AE7AC4E-41AF-4706-B898-36A13C9A9492}" srcOrd="0" destOrd="0" presId="urn:microsoft.com/office/officeart/2005/8/layout/vList3#1"/>
    <dgm:cxn modelId="{B7B29CA5-7DA6-410D-AA1C-4930494037EA}" type="presParOf" srcId="{83BAB6B8-9554-4A84-8184-B31B4F35AA53}" destId="{D9F6B267-668F-4B97-BCDC-90E2846676FE}" srcOrd="1" destOrd="0" presId="urn:microsoft.com/office/officeart/2005/8/layout/vList3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2291E-8AD2-4778-8FFC-C96B3F9BE12F}">
      <dsp:nvSpPr>
        <dsp:cNvPr id="0" name=""/>
        <dsp:cNvSpPr/>
      </dsp:nvSpPr>
      <dsp:spPr>
        <a:xfrm>
          <a:off x="-5047449" y="-773293"/>
          <a:ext cx="6011082" cy="6011082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77670-FA0A-489E-8864-41A9D4EBFE30}">
      <dsp:nvSpPr>
        <dsp:cNvPr id="0" name=""/>
        <dsp:cNvSpPr/>
      </dsp:nvSpPr>
      <dsp:spPr>
        <a:xfrm>
          <a:off x="421546" y="278941"/>
          <a:ext cx="7293805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Seguimiento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Clientes</a:t>
          </a:r>
          <a:endParaRPr lang="es-AR" sz="2600" b="1" kern="1200" dirty="0"/>
        </a:p>
      </dsp:txBody>
      <dsp:txXfrm>
        <a:off x="421546" y="278941"/>
        <a:ext cx="7293805" cy="558240"/>
      </dsp:txXfrm>
    </dsp:sp>
    <dsp:sp modelId="{14CCA328-C282-4A27-A30C-4422B84E2BB0}">
      <dsp:nvSpPr>
        <dsp:cNvPr id="0" name=""/>
        <dsp:cNvSpPr/>
      </dsp:nvSpPr>
      <dsp:spPr>
        <a:xfrm>
          <a:off x="72646" y="209161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FA207A-A060-4D51-BAEB-47782E6A0DF7}">
      <dsp:nvSpPr>
        <dsp:cNvPr id="0" name=""/>
        <dsp:cNvSpPr/>
      </dsp:nvSpPr>
      <dsp:spPr>
        <a:xfrm>
          <a:off x="821565" y="1116034"/>
          <a:ext cx="6893786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88231"/>
                <a:satOff val="-1060"/>
                <a:lumOff val="18328"/>
                <a:alphaOff val="0"/>
              </a:schemeClr>
            </a:gs>
            <a:gs pos="100000">
              <a:schemeClr val="accent2">
                <a:shade val="50000"/>
                <a:hueOff val="188231"/>
                <a:satOff val="-1060"/>
                <a:lumOff val="1832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Aplicado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sobre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Productos</a:t>
          </a:r>
          <a:r>
            <a:rPr lang="en-US" sz="2600" b="1" kern="1200" dirty="0" smtClean="0"/>
            <a:t> y/o </a:t>
          </a:r>
          <a:r>
            <a:rPr lang="en-US" sz="2600" b="1" kern="1200" dirty="0" err="1" smtClean="0"/>
            <a:t>Servicios</a:t>
          </a:r>
          <a:endParaRPr lang="es-AR" sz="2600" b="1" kern="1200" dirty="0"/>
        </a:p>
      </dsp:txBody>
      <dsp:txXfrm>
        <a:off x="821565" y="1116034"/>
        <a:ext cx="6893786" cy="558240"/>
      </dsp:txXfrm>
    </dsp:sp>
    <dsp:sp modelId="{3D8F6D62-FC81-471C-BB5A-1CE04C4A3C1E}">
      <dsp:nvSpPr>
        <dsp:cNvPr id="0" name=""/>
        <dsp:cNvSpPr/>
      </dsp:nvSpPr>
      <dsp:spPr>
        <a:xfrm>
          <a:off x="472664" y="1046254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75500"/>
              <a:satOff val="-576"/>
              <a:lumOff val="1678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B52B2E-D45A-4DC7-870C-892AD81403E1}">
      <dsp:nvSpPr>
        <dsp:cNvPr id="0" name=""/>
        <dsp:cNvSpPr/>
      </dsp:nvSpPr>
      <dsp:spPr>
        <a:xfrm>
          <a:off x="944338" y="1953127"/>
          <a:ext cx="6771013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76462"/>
                <a:satOff val="-2121"/>
                <a:lumOff val="36656"/>
                <a:alphaOff val="0"/>
              </a:schemeClr>
            </a:gs>
            <a:gs pos="100000">
              <a:schemeClr val="accent2">
                <a:shade val="50000"/>
                <a:hueOff val="376462"/>
                <a:satOff val="-2121"/>
                <a:lumOff val="3665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Brindar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promociones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personalizadas</a:t>
          </a:r>
          <a:endParaRPr lang="es-AR" sz="2600" b="1" kern="1200" dirty="0"/>
        </a:p>
      </dsp:txBody>
      <dsp:txXfrm>
        <a:off x="944338" y="1953127"/>
        <a:ext cx="6771013" cy="558240"/>
      </dsp:txXfrm>
    </dsp:sp>
    <dsp:sp modelId="{2BD0049D-2666-4357-B7E5-5FCF802372CD}">
      <dsp:nvSpPr>
        <dsp:cNvPr id="0" name=""/>
        <dsp:cNvSpPr/>
      </dsp:nvSpPr>
      <dsp:spPr>
        <a:xfrm>
          <a:off x="595438" y="1883347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351000"/>
              <a:satOff val="-1153"/>
              <a:lumOff val="3357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BC30AA-C100-40BA-98AE-8FDB96E9DCA4}">
      <dsp:nvSpPr>
        <dsp:cNvPr id="0" name=""/>
        <dsp:cNvSpPr/>
      </dsp:nvSpPr>
      <dsp:spPr>
        <a:xfrm>
          <a:off x="821565" y="2790220"/>
          <a:ext cx="6893786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76462"/>
                <a:satOff val="-2121"/>
                <a:lumOff val="36656"/>
                <a:alphaOff val="0"/>
              </a:schemeClr>
            </a:gs>
            <a:gs pos="100000">
              <a:schemeClr val="accent2">
                <a:shade val="50000"/>
                <a:hueOff val="376462"/>
                <a:satOff val="-2121"/>
                <a:lumOff val="3665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Utilización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técnicas</a:t>
          </a:r>
          <a:r>
            <a:rPr lang="en-US" sz="2600" b="1" kern="1200" dirty="0" smtClean="0"/>
            <a:t> de BI</a:t>
          </a:r>
          <a:endParaRPr lang="es-AR" sz="2600" b="1" kern="1200" dirty="0"/>
        </a:p>
      </dsp:txBody>
      <dsp:txXfrm>
        <a:off x="821565" y="2790220"/>
        <a:ext cx="6893786" cy="558240"/>
      </dsp:txXfrm>
    </dsp:sp>
    <dsp:sp modelId="{8B801263-6D78-46D3-91CF-B8636E3CFCB1}">
      <dsp:nvSpPr>
        <dsp:cNvPr id="0" name=""/>
        <dsp:cNvSpPr/>
      </dsp:nvSpPr>
      <dsp:spPr>
        <a:xfrm>
          <a:off x="472664" y="2720440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351000"/>
              <a:satOff val="-1153"/>
              <a:lumOff val="3357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6457BD-C2F5-4497-ACBC-67F5AD954BD6}">
      <dsp:nvSpPr>
        <dsp:cNvPr id="0" name=""/>
        <dsp:cNvSpPr/>
      </dsp:nvSpPr>
      <dsp:spPr>
        <a:xfrm>
          <a:off x="421546" y="3627313"/>
          <a:ext cx="7293805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88231"/>
                <a:satOff val="-1060"/>
                <a:lumOff val="18328"/>
                <a:alphaOff val="0"/>
              </a:schemeClr>
            </a:gs>
            <a:gs pos="100000">
              <a:schemeClr val="accent2">
                <a:shade val="50000"/>
                <a:hueOff val="188231"/>
                <a:satOff val="-1060"/>
                <a:lumOff val="1832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Aplicación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móvil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para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toma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pedidos</a:t>
          </a:r>
          <a:endParaRPr lang="es-AR" sz="2600" b="1" kern="1200" dirty="0"/>
        </a:p>
      </dsp:txBody>
      <dsp:txXfrm>
        <a:off x="421546" y="3627313"/>
        <a:ext cx="7293805" cy="558240"/>
      </dsp:txXfrm>
    </dsp:sp>
    <dsp:sp modelId="{FD7492F8-1096-4E98-9387-F65A59001643}">
      <dsp:nvSpPr>
        <dsp:cNvPr id="0" name=""/>
        <dsp:cNvSpPr/>
      </dsp:nvSpPr>
      <dsp:spPr>
        <a:xfrm>
          <a:off x="72646" y="3557533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75500"/>
              <a:satOff val="-576"/>
              <a:lumOff val="1678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653AF-4FF7-451B-9633-966C270433AE}">
      <dsp:nvSpPr>
        <dsp:cNvPr id="0" name=""/>
        <dsp:cNvSpPr/>
      </dsp:nvSpPr>
      <dsp:spPr>
        <a:xfrm rot="16200000">
          <a:off x="-428296" y="432188"/>
          <a:ext cx="4608512" cy="3744134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3288" bIns="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Calibri" pitchFamily="34" charset="0"/>
              <a:cs typeface="Calibri" pitchFamily="34" charset="0"/>
            </a:rPr>
            <a:t>FUNCIONES INCLUIDAS</a:t>
          </a:r>
          <a:endParaRPr lang="es-AR" sz="27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Seguimiento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Clientes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Elaboración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Informes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Aplicación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móvil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Elaboración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ofertas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personalizadas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</dsp:txBody>
      <dsp:txXfrm rot="5400000">
        <a:off x="3893" y="921701"/>
        <a:ext cx="3744134" cy="2765108"/>
      </dsp:txXfrm>
    </dsp:sp>
    <dsp:sp modelId="{C6B8E1C5-9AAA-42A4-BBD4-C75FE3691298}">
      <dsp:nvSpPr>
        <dsp:cNvPr id="0" name=""/>
        <dsp:cNvSpPr/>
      </dsp:nvSpPr>
      <dsp:spPr>
        <a:xfrm rot="16200000">
          <a:off x="3596648" y="432188"/>
          <a:ext cx="4608512" cy="3744134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3288" bIns="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Calibri" pitchFamily="34" charset="0"/>
              <a:cs typeface="Calibri" pitchFamily="34" charset="0"/>
            </a:rPr>
            <a:t>FUNCIONES EXCLUIDAS</a:t>
          </a:r>
          <a:endParaRPr lang="es-AR" sz="27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Procesos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Contables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/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Financieros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Calibri" pitchFamily="34" charset="0"/>
              <a:cs typeface="Calibri" pitchFamily="34" charset="0"/>
            </a:rPr>
            <a:t>ABM de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Productos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y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Clientes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Elaboración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de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recorridos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para</a:t>
          </a:r>
          <a:r>
            <a:rPr lang="en-US" sz="21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100" kern="1200" dirty="0" err="1" smtClean="0">
              <a:latin typeface="Calibri" pitchFamily="34" charset="0"/>
              <a:cs typeface="Calibri" pitchFamily="34" charset="0"/>
            </a:rPr>
            <a:t>vendedores</a:t>
          </a:r>
          <a:endParaRPr lang="es-AR" sz="21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28837" y="921701"/>
        <a:ext cx="3744134" cy="2765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1CB21-B5B6-4695-A19D-BB1F0604C1C5}">
      <dsp:nvSpPr>
        <dsp:cNvPr id="0" name=""/>
        <dsp:cNvSpPr/>
      </dsp:nvSpPr>
      <dsp:spPr>
        <a:xfrm rot="10800000">
          <a:off x="1594593" y="1131"/>
          <a:ext cx="5363155" cy="9748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902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Confeccionar</a:t>
          </a:r>
          <a:r>
            <a:rPr lang="en-US" sz="27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anuncios</a:t>
          </a:r>
          <a:endParaRPr lang="es-AR" sz="27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838317" y="1131"/>
        <a:ext cx="5119431" cy="974895"/>
      </dsp:txXfrm>
    </dsp:sp>
    <dsp:sp modelId="{3357AC9C-B25D-4F40-94D1-3A8625D9D4C5}">
      <dsp:nvSpPr>
        <dsp:cNvPr id="0" name=""/>
        <dsp:cNvSpPr/>
      </dsp:nvSpPr>
      <dsp:spPr>
        <a:xfrm>
          <a:off x="1107146" y="1131"/>
          <a:ext cx="974895" cy="97489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50C534-45DD-4CD6-979A-52B71E69FF85}">
      <dsp:nvSpPr>
        <dsp:cNvPr id="0" name=""/>
        <dsp:cNvSpPr/>
      </dsp:nvSpPr>
      <dsp:spPr>
        <a:xfrm rot="10800000">
          <a:off x="1594593" y="1267040"/>
          <a:ext cx="5363155" cy="9748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902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Realizar</a:t>
          </a:r>
          <a:r>
            <a:rPr lang="en-US" sz="27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</a:t>
          </a: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seguimiento</a:t>
          </a:r>
          <a:r>
            <a:rPr lang="en-US" sz="27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de </a:t>
          </a: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Clientes</a:t>
          </a:r>
          <a:endParaRPr lang="es-AR" sz="27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838317" y="1267040"/>
        <a:ext cx="5119431" cy="974895"/>
      </dsp:txXfrm>
    </dsp:sp>
    <dsp:sp modelId="{816A0C96-E1F5-4272-9AAC-D0F37981C3C4}">
      <dsp:nvSpPr>
        <dsp:cNvPr id="0" name=""/>
        <dsp:cNvSpPr/>
      </dsp:nvSpPr>
      <dsp:spPr>
        <a:xfrm>
          <a:off x="1107146" y="1267040"/>
          <a:ext cx="974895" cy="9748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F6B267-668F-4B97-BCDC-90E2846676FE}">
      <dsp:nvSpPr>
        <dsp:cNvPr id="0" name=""/>
        <dsp:cNvSpPr/>
      </dsp:nvSpPr>
      <dsp:spPr>
        <a:xfrm rot="10800000">
          <a:off x="1594593" y="2532949"/>
          <a:ext cx="5363155" cy="9748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902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Registrar </a:t>
          </a: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pedido</a:t>
          </a:r>
          <a:r>
            <a:rPr lang="en-US" sz="27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de </a:t>
          </a:r>
          <a:r>
            <a:rPr lang="en-US" sz="2700" b="1" kern="1200" cap="none" spc="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Clientes</a:t>
          </a:r>
          <a:endParaRPr lang="es-AR" sz="27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 rot="10800000">
        <a:off x="1838317" y="2532949"/>
        <a:ext cx="5119431" cy="974895"/>
      </dsp:txXfrm>
    </dsp:sp>
    <dsp:sp modelId="{9AE7AC4E-41AF-4706-B898-36A13C9A9492}">
      <dsp:nvSpPr>
        <dsp:cNvPr id="0" name=""/>
        <dsp:cNvSpPr/>
      </dsp:nvSpPr>
      <dsp:spPr>
        <a:xfrm>
          <a:off x="1107146" y="2532949"/>
          <a:ext cx="974895" cy="97489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708DB-B44D-408D-8D3A-36A1AAEEE14E}" type="datetimeFigureOut">
              <a:rPr lang="es-AR" smtClean="0"/>
              <a:pPr/>
              <a:t>17/02/2016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F6DEA-B3F6-4ABE-9A8F-3FE58F875CC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8371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6DEA-B3F6-4ABE-9A8F-3FE58F875CCC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5447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6DEA-B3F6-4ABE-9A8F-3FE58F875CCC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66472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CA2E9BC-C7C1-4822-B119-DC25E270B036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DFC1-B294-4785-B9E6-D6250087B973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3A5C-7089-4E9F-9292-D5734C44C555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1D3-96FA-40F3-BEA2-4F63425762B8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E396-1F69-49BD-8472-20DE6C9F9F08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6E2-6B59-4441-9158-82199B83408B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B295-2F24-48BD-A9C5-74B27AEA2971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D7D-FF76-4C97-9763-7A9CB940A6DE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7462-09D2-43CC-B9BA-C35C239C42A6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AA8-6A4B-4080-A46A-CC84E2813E7C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25B3-BF41-465A-A9BD-966C74F244B0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0F2A802-8E5C-4E2E-A950-C518007DEB57}" type="datetime1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5029" y="3212976"/>
            <a:ext cx="3313355" cy="18002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Seguimiento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Clientes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8581" y="5157192"/>
            <a:ext cx="3309803" cy="376072"/>
          </a:xfrm>
        </p:spPr>
        <p:txBody>
          <a:bodyPr/>
          <a:lstStyle/>
          <a:p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PROYECTO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FINAL 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23" y="2348880"/>
            <a:ext cx="235954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660722" y="5733256"/>
            <a:ext cx="23640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Naredo</a:t>
            </a:r>
            <a:r>
              <a:rPr lang="es-A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</a:t>
            </a:r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Bartomioli</a:t>
            </a:r>
            <a:endParaRPr lang="es-AR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Características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</a:t>
            </a: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47034028"/>
              </p:ext>
            </p:extLst>
          </p:nvPr>
        </p:nvGraphicFramePr>
        <p:xfrm>
          <a:off x="683568" y="1700808"/>
          <a:ext cx="77768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 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Características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II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549355"/>
              </p:ext>
            </p:extLst>
          </p:nvPr>
        </p:nvGraphicFramePr>
        <p:xfrm>
          <a:off x="755576" y="1700808"/>
          <a:ext cx="777686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Características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III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 2012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6 Imagen" descr="https://lh3.googleusercontent.com/aURP0UeGCnQtBNyBHzCCuX7biQMAyoBIUK4iOyQzTDmpeknqJT-wi6kYPhkxQZWV7r94gXgFXV7x714sQD-8GqTIL0mxNDopdTaa6nf2POkRYhJB0y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705678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043608" y="1790043"/>
            <a:ext cx="2592288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Calibri" pitchFamily="34" charset="0"/>
                <a:cs typeface="Calibri" pitchFamily="34" charset="0"/>
              </a:rPr>
              <a:t>Árbol de Problemas</a:t>
            </a:r>
            <a:endParaRPr lang="es-AR" sz="2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Características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IV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5 Imagen" descr="https://lh4.googleusercontent.com/e27ppP6IiDluUcdOCJm_8PBJUgMOpswfyS4M7MkPdjGnJ-p1y3NgGXNPicakj7Qt5Q9Lg_0H_9sarR7qN073yA9frjtNKdPmAWLYcTqkMz45Dyks0FI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684076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043608" y="1790043"/>
            <a:ext cx="2592288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latin typeface="Calibri" pitchFamily="34" charset="0"/>
                <a:cs typeface="Calibri" pitchFamily="34" charset="0"/>
              </a:rPr>
              <a:t>Árbol de </a:t>
            </a:r>
            <a:r>
              <a:rPr lang="es-AR" sz="2000" b="1" dirty="0" smtClean="0">
                <a:latin typeface="Calibri" pitchFamily="34" charset="0"/>
                <a:cs typeface="Calibri" pitchFamily="34" charset="0"/>
              </a:rPr>
              <a:t>Objetivos</a:t>
            </a:r>
            <a:endParaRPr lang="es-AR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030288" y="6160219"/>
            <a:ext cx="3502152" cy="365125"/>
          </a:xfrm>
        </p:spPr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701824"/>
            <a:ext cx="8208912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Características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V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4 Grupo"/>
          <p:cNvGrpSpPr/>
          <p:nvPr/>
        </p:nvGrpSpPr>
        <p:grpSpPr>
          <a:xfrm>
            <a:off x="467544" y="2217518"/>
            <a:ext cx="1318809" cy="1348010"/>
            <a:chOff x="467544" y="2217518"/>
            <a:chExt cx="1318809" cy="1348010"/>
          </a:xfrm>
        </p:grpSpPr>
        <p:pic>
          <p:nvPicPr>
            <p:cNvPr id="9" name="Picture 2" descr="database symbol by rg1024 - database symbol in metallic sty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288" y="2217518"/>
              <a:ext cx="895323" cy="10710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14 CuadroTexto"/>
            <p:cNvSpPr txBox="1"/>
            <p:nvPr/>
          </p:nvSpPr>
          <p:spPr>
            <a:xfrm>
              <a:off x="467544" y="3288529"/>
              <a:ext cx="1318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Base de Datos</a:t>
              </a: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3034311" y="1677579"/>
            <a:ext cx="1593407" cy="2554440"/>
            <a:chOff x="3034311" y="1677579"/>
            <a:chExt cx="1593407" cy="2554440"/>
          </a:xfrm>
        </p:grpSpPr>
        <p:grpSp>
          <p:nvGrpSpPr>
            <p:cNvPr id="11" name="10 Grupo"/>
            <p:cNvGrpSpPr/>
            <p:nvPr/>
          </p:nvGrpSpPr>
          <p:grpSpPr>
            <a:xfrm>
              <a:off x="3034311" y="2963783"/>
              <a:ext cx="1593407" cy="985941"/>
              <a:chOff x="1979712" y="645460"/>
              <a:chExt cx="1593407" cy="985941"/>
            </a:xfrm>
          </p:grpSpPr>
          <p:pic>
            <p:nvPicPr>
              <p:cNvPr id="36" name="Picture 9" descr="http://www.dfsolusi.com/images/people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4608" y="645460"/>
                <a:ext cx="1048511" cy="9859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12" descr="http://www.agripidis-dent.com/tooth/Stomatologist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712" y="675626"/>
                <a:ext cx="935117" cy="935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19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53472" r="32421" b="5088"/>
            <a:stretch/>
          </p:blipFill>
          <p:spPr bwMode="auto">
            <a:xfrm>
              <a:off x="3098835" y="1677579"/>
              <a:ext cx="1388164" cy="819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15 CuadroTexto"/>
            <p:cNvSpPr txBox="1"/>
            <p:nvPr/>
          </p:nvSpPr>
          <p:spPr>
            <a:xfrm>
              <a:off x="3438546" y="3955020"/>
              <a:ext cx="9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Clientes</a:t>
              </a: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267322" y="2562325"/>
              <a:ext cx="957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Productos</a:t>
              </a: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665247" y="5056412"/>
            <a:ext cx="940800" cy="1204634"/>
            <a:chOff x="665247" y="5056412"/>
            <a:chExt cx="940800" cy="1204634"/>
          </a:xfrm>
        </p:grpSpPr>
        <p:pic>
          <p:nvPicPr>
            <p:cNvPr id="12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288" y="5056412"/>
              <a:ext cx="926759" cy="923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665247" y="5984047"/>
              <a:ext cx="928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Compras</a:t>
              </a:r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3067110" y="5056412"/>
            <a:ext cx="976987" cy="1480643"/>
            <a:chOff x="3067110" y="5056412"/>
            <a:chExt cx="976987" cy="1480643"/>
          </a:xfrm>
        </p:grpSpPr>
        <p:pic>
          <p:nvPicPr>
            <p:cNvPr id="14" name="Picture 25" descr="http://designshareblog.com/wp-content/uploads/2012/09/Chart-search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110" y="5056412"/>
              <a:ext cx="976987" cy="9769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19 CuadroTexto"/>
            <p:cNvSpPr txBox="1"/>
            <p:nvPr/>
          </p:nvSpPr>
          <p:spPr>
            <a:xfrm>
              <a:off x="3091446" y="6075390"/>
              <a:ext cx="9283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Análisis de datos</a:t>
              </a: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5588868" y="1793193"/>
            <a:ext cx="1486219" cy="1624467"/>
            <a:chOff x="5588868" y="1793193"/>
            <a:chExt cx="1486219" cy="1624467"/>
          </a:xfrm>
        </p:grpSpPr>
        <p:pic>
          <p:nvPicPr>
            <p:cNvPr id="19" name="Picture 29" descr="http://www.veryicon.com/icon/png/System/Pleasant/E%20mail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84" y="1793193"/>
              <a:ext cx="1006819" cy="100681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20 CuadroTexto"/>
            <p:cNvSpPr txBox="1"/>
            <p:nvPr/>
          </p:nvSpPr>
          <p:spPr>
            <a:xfrm>
              <a:off x="5588868" y="2771329"/>
              <a:ext cx="1486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Anuncios promocionales</a:t>
              </a:r>
            </a:p>
            <a:p>
              <a:r>
                <a:rPr lang="es-AR" dirty="0"/>
                <a:t>sectorizados</a:t>
              </a: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5318588" y="5081904"/>
            <a:ext cx="1658528" cy="1383736"/>
            <a:chOff x="5318588" y="5081904"/>
            <a:chExt cx="1658528" cy="1383736"/>
          </a:xfrm>
        </p:grpSpPr>
        <p:grpSp>
          <p:nvGrpSpPr>
            <p:cNvPr id="10" name="9 Grupo"/>
            <p:cNvGrpSpPr/>
            <p:nvPr/>
          </p:nvGrpSpPr>
          <p:grpSpPr>
            <a:xfrm>
              <a:off x="5318588" y="5081904"/>
              <a:ext cx="1658528" cy="1106737"/>
              <a:chOff x="3048863" y="4328188"/>
              <a:chExt cx="2081813" cy="1389196"/>
            </a:xfrm>
          </p:grpSpPr>
          <p:pic>
            <p:nvPicPr>
              <p:cNvPr id="38" name="Picture 5" descr="http://www.gettyicons.com/free-icons/108/office/png/256/customer_male_light_256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863" y="4328188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7" descr="http://tradesync.com/images/Customer_icon2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029" y="4349737"/>
                <a:ext cx="1367647" cy="1367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21 CuadroTexto"/>
            <p:cNvSpPr txBox="1"/>
            <p:nvPr/>
          </p:nvSpPr>
          <p:spPr>
            <a:xfrm>
              <a:off x="5387558" y="6188641"/>
              <a:ext cx="1486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Marketing</a:t>
              </a: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7092280" y="3498033"/>
            <a:ext cx="1632198" cy="1470358"/>
            <a:chOff x="7398527" y="3498033"/>
            <a:chExt cx="1632198" cy="1470358"/>
          </a:xfrm>
        </p:grpSpPr>
        <p:sp>
          <p:nvSpPr>
            <p:cNvPr id="23" name="22 CuadroTexto"/>
            <p:cNvSpPr txBox="1"/>
            <p:nvPr/>
          </p:nvSpPr>
          <p:spPr>
            <a:xfrm>
              <a:off x="7544506" y="4691392"/>
              <a:ext cx="1486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AR"/>
              </a:defPPr>
              <a:lvl1pPr algn="ctr">
                <a:defRPr sz="1200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s-AR" dirty="0"/>
                <a:t>Promociones</a:t>
              </a:r>
            </a:p>
          </p:txBody>
        </p:sp>
        <p:grpSp>
          <p:nvGrpSpPr>
            <p:cNvPr id="24" name="23 Grupo"/>
            <p:cNvGrpSpPr/>
            <p:nvPr/>
          </p:nvGrpSpPr>
          <p:grpSpPr>
            <a:xfrm>
              <a:off x="7398527" y="3498033"/>
              <a:ext cx="1529962" cy="1109522"/>
              <a:chOff x="4541753" y="4370130"/>
              <a:chExt cx="1529962" cy="1109522"/>
            </a:xfrm>
          </p:grpSpPr>
          <p:pic>
            <p:nvPicPr>
              <p:cNvPr id="32" name="Picture 32" descr="http://a.dryicons.com/images/icon_sets/colorful_stickers_part_6_icons_set/png/256x256/promo_green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2626" y="4370130"/>
                <a:ext cx="889089" cy="8890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34" descr="http://c.dryicons.com/images/icon_sets/colorful_stickers_part_6_icons_set/png/256x256/promo_orang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1753" y="4590563"/>
                <a:ext cx="889089" cy="8890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33 CuadroTexto"/>
              <p:cNvSpPr txBox="1"/>
              <p:nvPr/>
            </p:nvSpPr>
            <p:spPr>
              <a:xfrm>
                <a:off x="4575129" y="4867790"/>
                <a:ext cx="822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/>
                  <a:t>-30%</a:t>
                </a:r>
                <a:endParaRPr lang="es-AR" dirty="0"/>
              </a:p>
            </p:txBody>
          </p:sp>
          <p:sp>
            <p:nvSpPr>
              <p:cNvPr id="35" name="34 CuadroTexto"/>
              <p:cNvSpPr txBox="1"/>
              <p:nvPr/>
            </p:nvSpPr>
            <p:spPr>
              <a:xfrm>
                <a:off x="5216002" y="4719621"/>
                <a:ext cx="8223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100" dirty="0" smtClean="0"/>
                  <a:t>Nuevo!</a:t>
                </a:r>
                <a:endParaRPr lang="es-AR" sz="1100" dirty="0"/>
              </a:p>
            </p:txBody>
          </p:sp>
        </p:grpSp>
      </p:grpSp>
      <p:sp>
        <p:nvSpPr>
          <p:cNvPr id="25" name="24 Flecha derecha"/>
          <p:cNvSpPr/>
          <p:nvPr/>
        </p:nvSpPr>
        <p:spPr>
          <a:xfrm>
            <a:off x="1911988" y="2492849"/>
            <a:ext cx="864096" cy="470934"/>
          </a:xfrm>
          <a:prstGeom prst="rightArrow">
            <a:avLst>
              <a:gd name="adj1" fmla="val 50000"/>
              <a:gd name="adj2" fmla="val 66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Flecha doblada"/>
          <p:cNvSpPr/>
          <p:nvPr/>
        </p:nvSpPr>
        <p:spPr>
          <a:xfrm rot="16200000" flipV="1">
            <a:off x="7335483" y="5060710"/>
            <a:ext cx="922593" cy="914915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26 Flecha derecha"/>
          <p:cNvSpPr/>
          <p:nvPr/>
        </p:nvSpPr>
        <p:spPr>
          <a:xfrm>
            <a:off x="1911988" y="5374989"/>
            <a:ext cx="864096" cy="470934"/>
          </a:xfrm>
          <a:prstGeom prst="rightArrow">
            <a:avLst>
              <a:gd name="adj1" fmla="val 50000"/>
              <a:gd name="adj2" fmla="val 66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27 Flecha derecha"/>
          <p:cNvSpPr/>
          <p:nvPr/>
        </p:nvSpPr>
        <p:spPr>
          <a:xfrm rot="8671204">
            <a:off x="1592130" y="4129558"/>
            <a:ext cx="1283385" cy="470934"/>
          </a:xfrm>
          <a:prstGeom prst="rightArrow">
            <a:avLst>
              <a:gd name="adj1" fmla="val 50000"/>
              <a:gd name="adj2" fmla="val 66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28 Flecha derecha"/>
          <p:cNvSpPr/>
          <p:nvPr/>
        </p:nvSpPr>
        <p:spPr>
          <a:xfrm>
            <a:off x="4224962" y="5408389"/>
            <a:ext cx="864096" cy="470934"/>
          </a:xfrm>
          <a:prstGeom prst="rightArrow">
            <a:avLst>
              <a:gd name="adj1" fmla="val 50000"/>
              <a:gd name="adj2" fmla="val 66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Flecha derecha"/>
          <p:cNvSpPr/>
          <p:nvPr/>
        </p:nvSpPr>
        <p:spPr>
          <a:xfrm rot="9000000">
            <a:off x="4769049" y="2677326"/>
            <a:ext cx="864096" cy="470934"/>
          </a:xfrm>
          <a:prstGeom prst="rightArrow">
            <a:avLst>
              <a:gd name="adj1" fmla="val 50000"/>
              <a:gd name="adj2" fmla="val 6644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Flecha doblada"/>
          <p:cNvSpPr/>
          <p:nvPr/>
        </p:nvSpPr>
        <p:spPr>
          <a:xfrm rot="10800000" flipV="1">
            <a:off x="7150183" y="2217518"/>
            <a:ext cx="922593" cy="914915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500"/>
                            </p:stCondLst>
                            <p:childTnLst>
                              <p:par>
                                <p:cTn id="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500"/>
                            </p:stCondLst>
                            <p:childTnLst>
                              <p:par>
                                <p:cTn id="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CUs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más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</a:t>
            </a:r>
            <a:r>
              <a:rPr lang="en-US" sz="4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epresentativos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91800130"/>
              </p:ext>
            </p:extLst>
          </p:nvPr>
        </p:nvGraphicFramePr>
        <p:xfrm>
          <a:off x="539552" y="2323652"/>
          <a:ext cx="8064896" cy="350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¡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Veamos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Cómo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Funciona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!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30" name="Picture 6" descr="http://www.accedegh.net/img/service-icon/gears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1571604" y="1586679"/>
            <a:ext cx="5929354" cy="47712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642</TotalTime>
  <Words>160</Words>
  <Application>Microsoft Office PowerPoint</Application>
  <PresentationFormat>Presentación en pantalla (4:3)</PresentationFormat>
  <Paragraphs>55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Austin</vt:lpstr>
      <vt:lpstr>Sistema de Seguimiento de Clientes</vt:lpstr>
      <vt:lpstr>Características del Sistema I</vt:lpstr>
      <vt:lpstr>Características del Sistema II</vt:lpstr>
      <vt:lpstr>Características del Sistema III</vt:lpstr>
      <vt:lpstr>Características del Sistema IV</vt:lpstr>
      <vt:lpstr>Características del Sistema V</vt:lpstr>
      <vt:lpstr>CUs más Representativos</vt:lpstr>
      <vt:lpstr>¡Veamos Cómo Funciona!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usuario</dc:creator>
  <cp:lastModifiedBy>Javier</cp:lastModifiedBy>
  <cp:revision>91</cp:revision>
  <dcterms:created xsi:type="dcterms:W3CDTF">2012-11-02T13:21:44Z</dcterms:created>
  <dcterms:modified xsi:type="dcterms:W3CDTF">2016-02-17T17:49:19Z</dcterms:modified>
</cp:coreProperties>
</file>