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9D399-6FC3-4183-B7F8-4A36805CD43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B6323168-F671-4D95-9E8B-082E40EDA024}">
      <dgm:prSet/>
      <dgm:spPr/>
      <dgm:t>
        <a:bodyPr/>
        <a:lstStyle/>
        <a:p>
          <a:pPr algn="ctr" rtl="0"/>
          <a:r>
            <a:rPr lang="en-US" b="1" dirty="0" smtClean="0"/>
            <a:t>Marco Conceptual de la </a:t>
          </a:r>
          <a:r>
            <a:rPr lang="en-US" b="1" dirty="0" err="1" smtClean="0"/>
            <a:t>Gestión</a:t>
          </a:r>
          <a:r>
            <a:rPr lang="en-US" b="1" dirty="0" smtClean="0"/>
            <a:t> de </a:t>
          </a:r>
          <a:r>
            <a:rPr lang="en-US" b="1" dirty="0" err="1" smtClean="0"/>
            <a:t>Riesgos</a:t>
          </a:r>
          <a:endParaRPr lang="es-ES" dirty="0"/>
        </a:p>
      </dgm:t>
    </dgm:pt>
    <dgm:pt modelId="{8578728D-5AA2-467D-942C-D8FCA26F4782}" type="parTrans" cxnId="{D21658A4-F45D-4D99-90E8-CF7A82BCF494}">
      <dgm:prSet/>
      <dgm:spPr/>
      <dgm:t>
        <a:bodyPr/>
        <a:lstStyle/>
        <a:p>
          <a:endParaRPr lang="es-ES"/>
        </a:p>
      </dgm:t>
    </dgm:pt>
    <dgm:pt modelId="{C1562E2A-FBAA-4F52-B64C-D175EF102181}" type="sibTrans" cxnId="{D21658A4-F45D-4D99-90E8-CF7A82BCF494}">
      <dgm:prSet/>
      <dgm:spPr/>
      <dgm:t>
        <a:bodyPr/>
        <a:lstStyle/>
        <a:p>
          <a:endParaRPr lang="es-ES"/>
        </a:p>
      </dgm:t>
    </dgm:pt>
    <dgm:pt modelId="{603B06F0-17E6-477D-A7AD-A014565070C9}" type="pres">
      <dgm:prSet presAssocID="{FBC9D399-6FC3-4183-B7F8-4A36805CD437}" presName="linear" presStyleCnt="0">
        <dgm:presLayoutVars>
          <dgm:animLvl val="lvl"/>
          <dgm:resizeHandles val="exact"/>
        </dgm:presLayoutVars>
      </dgm:prSet>
      <dgm:spPr/>
    </dgm:pt>
    <dgm:pt modelId="{4AD907F0-575A-490C-99FD-48625CC1FD0D}" type="pres">
      <dgm:prSet presAssocID="{B6323168-F671-4D95-9E8B-082E40EDA024}" presName="parentText" presStyleLbl="node1" presStyleIdx="0" presStyleCnt="1" custLinFactNeighborY="-14120">
        <dgm:presLayoutVars>
          <dgm:chMax val="0"/>
          <dgm:bulletEnabled val="1"/>
        </dgm:presLayoutVars>
      </dgm:prSet>
      <dgm:spPr/>
    </dgm:pt>
  </dgm:ptLst>
  <dgm:cxnLst>
    <dgm:cxn modelId="{D21658A4-F45D-4D99-90E8-CF7A82BCF494}" srcId="{FBC9D399-6FC3-4183-B7F8-4A36805CD437}" destId="{B6323168-F671-4D95-9E8B-082E40EDA024}" srcOrd="0" destOrd="0" parTransId="{8578728D-5AA2-467D-942C-D8FCA26F4782}" sibTransId="{C1562E2A-FBAA-4F52-B64C-D175EF102181}"/>
    <dgm:cxn modelId="{4712A1B0-ADFC-4DFA-86A7-DBED08D4F44D}" type="presOf" srcId="{FBC9D399-6FC3-4183-B7F8-4A36805CD437}" destId="{603B06F0-17E6-477D-A7AD-A014565070C9}" srcOrd="0" destOrd="0" presId="urn:microsoft.com/office/officeart/2005/8/layout/vList2"/>
    <dgm:cxn modelId="{710FC8BE-635C-4937-B4C7-2679834B193A}" type="presOf" srcId="{B6323168-F671-4D95-9E8B-082E40EDA024}" destId="{4AD907F0-575A-490C-99FD-48625CC1FD0D}" srcOrd="0" destOrd="0" presId="urn:microsoft.com/office/officeart/2005/8/layout/vList2"/>
    <dgm:cxn modelId="{20FE450D-4F87-44F6-A2DA-62F3A0C28C9C}" type="presParOf" srcId="{603B06F0-17E6-477D-A7AD-A014565070C9}" destId="{4AD907F0-575A-490C-99FD-48625CC1FD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Análisis</a:t>
          </a:r>
          <a:r>
            <a:rPr lang="en-US" b="1" dirty="0" smtClean="0"/>
            <a:t> </a:t>
          </a:r>
          <a:r>
            <a:rPr lang="en-US" b="1" dirty="0" err="1" smtClean="0"/>
            <a:t>Cualitativo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BA20A92-DC7C-4561-8F9B-CE20B7DD6F4D}" type="presOf" srcId="{C971FD9C-009D-4C8D-8B2F-0445EB7D9C7F}" destId="{27F790DE-88E2-4043-9E84-F54B4D85C486}" srcOrd="0" destOrd="0" presId="urn:microsoft.com/office/officeart/2005/8/layout/vList2"/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8C3FDD42-BEA4-46BB-BB1C-1BBEBBCD0207}" type="presOf" srcId="{ACA4884D-F0ED-427C-88F1-8DCD178DBE86}" destId="{154C8D2B-8F53-4EAE-A568-AC3A6EA9E355}" srcOrd="0" destOrd="0" presId="urn:microsoft.com/office/officeart/2005/8/layout/vList2"/>
    <dgm:cxn modelId="{AAE3D38C-4686-419A-B657-C6F688FD6328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Análisis</a:t>
          </a:r>
          <a:r>
            <a:rPr lang="en-US" b="1" dirty="0" smtClean="0"/>
            <a:t> </a:t>
          </a:r>
          <a:r>
            <a:rPr lang="en-US" b="1" dirty="0" err="1" smtClean="0"/>
            <a:t>Cuantitativo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ACD1156-3FD6-41CB-9A2D-2EE2D3DE6C98}" type="presOf" srcId="{ACA4884D-F0ED-427C-88F1-8DCD178DBE86}" destId="{154C8D2B-8F53-4EAE-A568-AC3A6EA9E355}" srcOrd="0" destOrd="0" presId="urn:microsoft.com/office/officeart/2005/8/layout/vList2"/>
    <dgm:cxn modelId="{FE4B0899-D079-4B22-8610-4EBD6370F533}" type="presOf" srcId="{C971FD9C-009D-4C8D-8B2F-0445EB7D9C7F}" destId="{27F790DE-88E2-4043-9E84-F54B4D85C486}" srcOrd="0" destOrd="0" presId="urn:microsoft.com/office/officeart/2005/8/layout/vList2"/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7722916C-5274-4FD3-A1C1-EB91B345D69D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Planificación</a:t>
          </a:r>
          <a:r>
            <a:rPr lang="en-US" b="1" dirty="0" smtClean="0"/>
            <a:t> de </a:t>
          </a:r>
          <a:r>
            <a:rPr lang="en-US" b="1" dirty="0" err="1" smtClean="0"/>
            <a:t>respuesta</a:t>
          </a:r>
          <a:r>
            <a:rPr lang="en-US" b="1" dirty="0" smtClean="0"/>
            <a:t> a </a:t>
          </a:r>
          <a:r>
            <a:rPr lang="en-US" b="1" dirty="0" err="1" smtClean="0"/>
            <a:t>Riesgos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AD1A6E4-983D-4D89-AAA4-2F8BAC3B8200}" type="presOf" srcId="{ACA4884D-F0ED-427C-88F1-8DCD178DBE86}" destId="{154C8D2B-8F53-4EAE-A568-AC3A6EA9E355}" srcOrd="0" destOrd="0" presId="urn:microsoft.com/office/officeart/2005/8/layout/vList2"/>
    <dgm:cxn modelId="{51AB1603-8F87-496D-962F-3320D25DB98C}" type="presOf" srcId="{C971FD9C-009D-4C8D-8B2F-0445EB7D9C7F}" destId="{27F790DE-88E2-4043-9E84-F54B4D85C486}" srcOrd="0" destOrd="0" presId="urn:microsoft.com/office/officeart/2005/8/layout/vList2"/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66B36E25-BE26-4A0E-9929-87514E810506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0AE078-3742-424A-AB21-996ABA0462C0}" type="doc">
      <dgm:prSet loTypeId="urn:microsoft.com/office/officeart/2005/8/layout/chevron2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2F54B5F7-D696-41C5-AE76-D04958E1F40E}">
      <dgm:prSet phldrT="[Texto]"/>
      <dgm:spPr/>
      <dgm:t>
        <a:bodyPr/>
        <a:lstStyle/>
        <a:p>
          <a:r>
            <a:rPr lang="en-US" b="1" dirty="0" smtClean="0"/>
            <a:t>EVITAR</a:t>
          </a:r>
          <a:endParaRPr lang="es-ES" b="1" dirty="0"/>
        </a:p>
      </dgm:t>
    </dgm:pt>
    <dgm:pt modelId="{F2B3F4D8-1F2B-4E47-B661-AB4E8F328B27}" type="parTrans" cxnId="{8C549652-74F4-4DAD-8848-CD2C92150625}">
      <dgm:prSet/>
      <dgm:spPr/>
      <dgm:t>
        <a:bodyPr/>
        <a:lstStyle/>
        <a:p>
          <a:endParaRPr lang="es-ES"/>
        </a:p>
      </dgm:t>
    </dgm:pt>
    <dgm:pt modelId="{D32263A6-F84E-4E68-A802-34600FBC17CB}" type="sibTrans" cxnId="{8C549652-74F4-4DAD-8848-CD2C92150625}">
      <dgm:prSet/>
      <dgm:spPr/>
      <dgm:t>
        <a:bodyPr/>
        <a:lstStyle/>
        <a:p>
          <a:endParaRPr lang="es-ES"/>
        </a:p>
      </dgm:t>
    </dgm:pt>
    <dgm:pt modelId="{F6A6F1A4-9599-4FFA-ABCC-F2819C5C3740}">
      <dgm:prSet phldrT="[Texto]"/>
      <dgm:spPr/>
      <dgm:t>
        <a:bodyPr/>
        <a:lstStyle/>
        <a:p>
          <a:r>
            <a:rPr lang="en-US" b="1" dirty="0" smtClean="0"/>
            <a:t>TRANSFERIR</a:t>
          </a:r>
          <a:endParaRPr lang="es-ES" b="1" dirty="0"/>
        </a:p>
      </dgm:t>
    </dgm:pt>
    <dgm:pt modelId="{6D3322BB-F881-4703-82A9-0DA901DCA15C}" type="parTrans" cxnId="{C7C39C18-F25E-4BCC-98F1-7E372C2B0109}">
      <dgm:prSet/>
      <dgm:spPr/>
      <dgm:t>
        <a:bodyPr/>
        <a:lstStyle/>
        <a:p>
          <a:endParaRPr lang="es-ES"/>
        </a:p>
      </dgm:t>
    </dgm:pt>
    <dgm:pt modelId="{09C154AC-F505-44F2-9026-E735FBD9B9C6}" type="sibTrans" cxnId="{C7C39C18-F25E-4BCC-98F1-7E372C2B0109}">
      <dgm:prSet/>
      <dgm:spPr/>
      <dgm:t>
        <a:bodyPr/>
        <a:lstStyle/>
        <a:p>
          <a:endParaRPr lang="es-ES"/>
        </a:p>
      </dgm:t>
    </dgm:pt>
    <dgm:pt modelId="{59038636-7343-4C49-AB79-BEF546E12D9C}">
      <dgm:prSet phldrT="[Texto]"/>
      <dgm:spPr/>
      <dgm:t>
        <a:bodyPr/>
        <a:lstStyle/>
        <a:p>
          <a:r>
            <a:rPr lang="en-US" dirty="0" err="1" smtClean="0"/>
            <a:t>Requiere</a:t>
          </a:r>
          <a:r>
            <a:rPr lang="en-US" dirty="0" smtClean="0"/>
            <a:t> </a:t>
          </a:r>
          <a:r>
            <a:rPr lang="en-US" dirty="0" err="1" smtClean="0"/>
            <a:t>trasladar</a:t>
          </a:r>
          <a:r>
            <a:rPr lang="en-US" dirty="0" smtClean="0"/>
            <a:t> a un </a:t>
          </a:r>
          <a:r>
            <a:rPr lang="en-US" dirty="0" err="1" smtClean="0"/>
            <a:t>tercero</a:t>
          </a:r>
          <a:r>
            <a:rPr lang="en-US" dirty="0" smtClean="0"/>
            <a:t> </a:t>
          </a:r>
          <a:r>
            <a:rPr lang="en-US" dirty="0" err="1" smtClean="0"/>
            <a:t>todo</a:t>
          </a:r>
          <a:r>
            <a:rPr lang="en-US" dirty="0" smtClean="0"/>
            <a:t> o parte del </a:t>
          </a:r>
          <a:r>
            <a:rPr lang="en-US" dirty="0" err="1" smtClean="0"/>
            <a:t>ipacto</a:t>
          </a:r>
          <a:r>
            <a:rPr lang="en-US" dirty="0" smtClean="0"/>
            <a:t> </a:t>
          </a:r>
          <a:r>
            <a:rPr lang="en-US" dirty="0" err="1" smtClean="0"/>
            <a:t>negativo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amenaza</a:t>
          </a:r>
          <a:r>
            <a:rPr lang="en-US" dirty="0" smtClean="0"/>
            <a:t>, junto con la </a:t>
          </a:r>
          <a:r>
            <a:rPr lang="en-US" dirty="0" err="1" smtClean="0"/>
            <a:t>propiedad</a:t>
          </a:r>
          <a:r>
            <a:rPr lang="en-US" dirty="0" smtClean="0"/>
            <a:t> de la </a:t>
          </a:r>
          <a:r>
            <a:rPr lang="en-US" dirty="0" err="1" smtClean="0"/>
            <a:t>respuesta</a:t>
          </a:r>
          <a:r>
            <a:rPr lang="en-US" dirty="0" smtClean="0"/>
            <a:t> (</a:t>
          </a:r>
          <a:r>
            <a:rPr lang="en-US" dirty="0" err="1" smtClean="0"/>
            <a:t>Seguros</a:t>
          </a:r>
          <a:r>
            <a:rPr lang="en-US" dirty="0" smtClean="0"/>
            <a:t>).</a:t>
          </a:r>
          <a:endParaRPr lang="es-ES" dirty="0"/>
        </a:p>
      </dgm:t>
    </dgm:pt>
    <dgm:pt modelId="{2380E568-2D18-4DDE-85A3-E4BB4E86F86B}" type="parTrans" cxnId="{4794AA69-363B-4CFA-8AFC-71B582BF76D7}">
      <dgm:prSet/>
      <dgm:spPr/>
      <dgm:t>
        <a:bodyPr/>
        <a:lstStyle/>
        <a:p>
          <a:endParaRPr lang="es-ES"/>
        </a:p>
      </dgm:t>
    </dgm:pt>
    <dgm:pt modelId="{7EE4BC67-4A57-491B-9AF8-697D56D77C24}" type="sibTrans" cxnId="{4794AA69-363B-4CFA-8AFC-71B582BF76D7}">
      <dgm:prSet/>
      <dgm:spPr/>
      <dgm:t>
        <a:bodyPr/>
        <a:lstStyle/>
        <a:p>
          <a:endParaRPr lang="es-ES"/>
        </a:p>
      </dgm:t>
    </dgm:pt>
    <dgm:pt modelId="{03C7668F-7BCB-4571-953F-00532C526D1E}">
      <dgm:prSet phldrT="[Texto]"/>
      <dgm:spPr/>
      <dgm:t>
        <a:bodyPr/>
        <a:lstStyle/>
        <a:p>
          <a:r>
            <a:rPr lang="en-US" b="1" dirty="0" smtClean="0"/>
            <a:t>MITIGAR</a:t>
          </a:r>
          <a:endParaRPr lang="es-ES" b="1" dirty="0"/>
        </a:p>
      </dgm:t>
    </dgm:pt>
    <dgm:pt modelId="{3387ACE7-C32C-466C-966E-9A311742C36A}" type="parTrans" cxnId="{3CDB0DA3-5F3A-42C0-AAFA-F99712096CA7}">
      <dgm:prSet/>
      <dgm:spPr/>
      <dgm:t>
        <a:bodyPr/>
        <a:lstStyle/>
        <a:p>
          <a:endParaRPr lang="es-ES"/>
        </a:p>
      </dgm:t>
    </dgm:pt>
    <dgm:pt modelId="{8CBA7648-6831-4EAA-A175-5C6F9F9341F6}" type="sibTrans" cxnId="{3CDB0DA3-5F3A-42C0-AAFA-F99712096CA7}">
      <dgm:prSet/>
      <dgm:spPr/>
      <dgm:t>
        <a:bodyPr/>
        <a:lstStyle/>
        <a:p>
          <a:endParaRPr lang="es-ES"/>
        </a:p>
      </dgm:t>
    </dgm:pt>
    <dgm:pt modelId="{B1ED9AAB-14A5-4DC9-B447-80591961D095}">
      <dgm:prSet phldrT="[Texto]"/>
      <dgm:spPr/>
      <dgm:t>
        <a:bodyPr/>
        <a:lstStyle/>
        <a:p>
          <a:r>
            <a:rPr lang="en-US" dirty="0" err="1" smtClean="0"/>
            <a:t>Reducir</a:t>
          </a:r>
          <a:r>
            <a:rPr lang="en-US" dirty="0" smtClean="0"/>
            <a:t> a un umbral </a:t>
          </a:r>
          <a:r>
            <a:rPr lang="en-US" dirty="0" err="1" smtClean="0"/>
            <a:t>aceptable</a:t>
          </a:r>
          <a:r>
            <a:rPr lang="en-US" dirty="0" smtClean="0"/>
            <a:t> la </a:t>
          </a:r>
          <a:r>
            <a:rPr lang="en-US" dirty="0" err="1" smtClean="0"/>
            <a:t>probabilidad</a:t>
          </a:r>
          <a:r>
            <a:rPr lang="en-US" dirty="0" smtClean="0"/>
            <a:t> y/o el </a:t>
          </a:r>
          <a:r>
            <a:rPr lang="en-US" dirty="0" err="1" smtClean="0"/>
            <a:t>impacto</a:t>
          </a:r>
          <a:r>
            <a:rPr lang="en-US" dirty="0" smtClean="0"/>
            <a:t> de un </a:t>
          </a:r>
          <a:r>
            <a:rPr lang="en-US" dirty="0" err="1" smtClean="0"/>
            <a:t>evento</a:t>
          </a:r>
          <a:r>
            <a:rPr lang="en-US" dirty="0" smtClean="0"/>
            <a:t> </a:t>
          </a:r>
          <a:r>
            <a:rPr lang="en-US" dirty="0" err="1" smtClean="0"/>
            <a:t>adverso</a:t>
          </a:r>
          <a:r>
            <a:rPr lang="en-US" dirty="0" smtClean="0"/>
            <a:t>.</a:t>
          </a:r>
          <a:endParaRPr lang="es-ES" dirty="0"/>
        </a:p>
      </dgm:t>
    </dgm:pt>
    <dgm:pt modelId="{330066B6-18EA-4A64-95B3-D710EDB207DC}" type="parTrans" cxnId="{A7DB40DC-A687-43E8-AC7A-98FCB3F757D5}">
      <dgm:prSet/>
      <dgm:spPr/>
      <dgm:t>
        <a:bodyPr/>
        <a:lstStyle/>
        <a:p>
          <a:endParaRPr lang="es-ES"/>
        </a:p>
      </dgm:t>
    </dgm:pt>
    <dgm:pt modelId="{C2940286-96BC-43DE-BB52-8D325EED8FE0}" type="sibTrans" cxnId="{A7DB40DC-A687-43E8-AC7A-98FCB3F757D5}">
      <dgm:prSet/>
      <dgm:spPr/>
      <dgm:t>
        <a:bodyPr/>
        <a:lstStyle/>
        <a:p>
          <a:endParaRPr lang="es-ES"/>
        </a:p>
      </dgm:t>
    </dgm:pt>
    <dgm:pt modelId="{B1B19EB3-132D-4113-B60A-98CCEFA7C1EA}">
      <dgm:prSet phldrT="[Texto]"/>
      <dgm:spPr/>
      <dgm:t>
        <a:bodyPr/>
        <a:lstStyle/>
        <a:p>
          <a:r>
            <a:rPr lang="en-US" dirty="0" err="1" smtClean="0"/>
            <a:t>Cambiar</a:t>
          </a:r>
          <a:r>
            <a:rPr lang="en-US" dirty="0" smtClean="0"/>
            <a:t> el plan para la </a:t>
          </a:r>
          <a:r>
            <a:rPr lang="en-US" dirty="0" err="1" smtClean="0"/>
            <a:t>dirección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r>
            <a:rPr lang="en-US" dirty="0" smtClean="0"/>
            <a:t>, a fin de </a:t>
          </a:r>
          <a:r>
            <a:rPr lang="en-US" dirty="0" err="1" smtClean="0"/>
            <a:t>eliminar</a:t>
          </a:r>
          <a:r>
            <a:rPr lang="en-US" dirty="0" smtClean="0"/>
            <a:t> </a:t>
          </a:r>
          <a:r>
            <a:rPr lang="en-US" dirty="0" err="1" smtClean="0"/>
            <a:t>por</a:t>
          </a:r>
          <a:r>
            <a:rPr lang="en-US" dirty="0" smtClean="0"/>
            <a:t> </a:t>
          </a:r>
          <a:r>
            <a:rPr lang="en-US" dirty="0" err="1" smtClean="0"/>
            <a:t>completo</a:t>
          </a:r>
          <a:r>
            <a:rPr lang="en-US" dirty="0" smtClean="0"/>
            <a:t> la </a:t>
          </a:r>
          <a:r>
            <a:rPr lang="en-US" dirty="0" err="1" smtClean="0"/>
            <a:t>amenaza</a:t>
          </a:r>
          <a:r>
            <a:rPr lang="en-US" dirty="0" smtClean="0"/>
            <a:t>. </a:t>
          </a:r>
          <a:r>
            <a:rPr lang="en-US" dirty="0" err="1" smtClean="0"/>
            <a:t>También</a:t>
          </a:r>
          <a:r>
            <a:rPr lang="en-US" dirty="0" smtClean="0"/>
            <a:t> </a:t>
          </a:r>
          <a:r>
            <a:rPr lang="en-US" dirty="0" err="1" smtClean="0"/>
            <a:t>pueden</a:t>
          </a:r>
          <a:r>
            <a:rPr lang="en-US" dirty="0" smtClean="0"/>
            <a:t> </a:t>
          </a:r>
          <a:r>
            <a:rPr lang="en-US" dirty="0" err="1" smtClean="0"/>
            <a:t>aislarse</a:t>
          </a:r>
          <a:r>
            <a:rPr lang="en-US" dirty="0" smtClean="0"/>
            <a:t>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objetivos</a:t>
          </a:r>
          <a:r>
            <a:rPr lang="en-US" dirty="0" smtClean="0"/>
            <a:t> del Proyecto del </a:t>
          </a:r>
          <a:r>
            <a:rPr lang="en-US" dirty="0" err="1" smtClean="0"/>
            <a:t>impacto</a:t>
          </a:r>
          <a:r>
            <a:rPr lang="en-US" dirty="0" smtClean="0"/>
            <a:t> de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Riesgos</a:t>
          </a:r>
          <a:r>
            <a:rPr lang="en-US" dirty="0" smtClean="0"/>
            <a:t>.</a:t>
          </a:r>
          <a:endParaRPr lang="es-ES" dirty="0"/>
        </a:p>
      </dgm:t>
    </dgm:pt>
    <dgm:pt modelId="{86FAAFEE-054F-42FA-A6AF-B339E8880920}" type="sibTrans" cxnId="{53A2DE06-B303-43D7-8415-1C39A2FF85CC}">
      <dgm:prSet/>
      <dgm:spPr/>
      <dgm:t>
        <a:bodyPr/>
        <a:lstStyle/>
        <a:p>
          <a:endParaRPr lang="es-ES"/>
        </a:p>
      </dgm:t>
    </dgm:pt>
    <dgm:pt modelId="{912F9B33-43F3-43F7-A25A-CCF617ADFA6C}" type="parTrans" cxnId="{53A2DE06-B303-43D7-8415-1C39A2FF85CC}">
      <dgm:prSet/>
      <dgm:spPr/>
      <dgm:t>
        <a:bodyPr/>
        <a:lstStyle/>
        <a:p>
          <a:endParaRPr lang="es-ES"/>
        </a:p>
      </dgm:t>
    </dgm:pt>
    <dgm:pt modelId="{CB2352EC-444C-4802-ADD4-F7E286F63361}">
      <dgm:prSet phldrT="[Texto]"/>
      <dgm:spPr/>
      <dgm:t>
        <a:bodyPr/>
        <a:lstStyle/>
        <a:p>
          <a:r>
            <a:rPr lang="en-US" b="1" dirty="0" smtClean="0"/>
            <a:t>ACEPTAR</a:t>
          </a:r>
          <a:endParaRPr lang="es-ES" b="1" dirty="0"/>
        </a:p>
      </dgm:t>
    </dgm:pt>
    <dgm:pt modelId="{BC3114F2-7063-45F9-B3EF-09C58257F659}" type="parTrans" cxnId="{506FFACE-A328-4F3E-921E-AAAD925C2541}">
      <dgm:prSet/>
      <dgm:spPr/>
      <dgm:t>
        <a:bodyPr/>
        <a:lstStyle/>
        <a:p>
          <a:endParaRPr lang="es-ES"/>
        </a:p>
      </dgm:t>
    </dgm:pt>
    <dgm:pt modelId="{3C0181AF-E58F-41C2-A3FC-DB7CDC878A06}" type="sibTrans" cxnId="{506FFACE-A328-4F3E-921E-AAAD925C2541}">
      <dgm:prSet/>
      <dgm:spPr/>
      <dgm:t>
        <a:bodyPr/>
        <a:lstStyle/>
        <a:p>
          <a:endParaRPr lang="es-ES"/>
        </a:p>
      </dgm:t>
    </dgm:pt>
    <dgm:pt modelId="{36B8EFA4-FF60-4DE8-BBA7-E0464DF61DF4}">
      <dgm:prSet phldrT="[Texto]"/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cambiar</a:t>
          </a:r>
          <a:r>
            <a:rPr lang="en-US" dirty="0" smtClean="0"/>
            <a:t> el Plan para la </a:t>
          </a:r>
          <a:r>
            <a:rPr lang="en-US" dirty="0" err="1" smtClean="0"/>
            <a:t>dirección</a:t>
          </a:r>
          <a:r>
            <a:rPr lang="en-US" dirty="0" smtClean="0"/>
            <a:t> del Proyecto para </a:t>
          </a:r>
          <a:r>
            <a:rPr lang="en-US" dirty="0" err="1" smtClean="0"/>
            <a:t>hacer</a:t>
          </a:r>
          <a:r>
            <a:rPr lang="en-US" dirty="0" smtClean="0"/>
            <a:t> </a:t>
          </a:r>
          <a:r>
            <a:rPr lang="en-US" dirty="0" err="1" smtClean="0"/>
            <a:t>frente</a:t>
          </a:r>
          <a:r>
            <a:rPr lang="en-US" dirty="0" smtClean="0"/>
            <a:t> a un </a:t>
          </a:r>
          <a:r>
            <a:rPr lang="en-US" dirty="0" err="1" smtClean="0"/>
            <a:t>riesgo</a:t>
          </a:r>
          <a:r>
            <a:rPr lang="en-US" dirty="0" smtClean="0"/>
            <a:t>, o no </a:t>
          </a:r>
          <a:r>
            <a:rPr lang="en-US" dirty="0" err="1" smtClean="0"/>
            <a:t>identificar</a:t>
          </a:r>
          <a:r>
            <a:rPr lang="en-US" dirty="0" smtClean="0"/>
            <a:t> </a:t>
          </a:r>
          <a:r>
            <a:rPr lang="en-US" dirty="0" err="1" smtClean="0"/>
            <a:t>otra</a:t>
          </a:r>
          <a:r>
            <a:rPr lang="en-US" dirty="0" smtClean="0"/>
            <a:t> </a:t>
          </a:r>
          <a:r>
            <a:rPr lang="en-US" dirty="0" err="1" smtClean="0"/>
            <a:t>estrategia</a:t>
          </a:r>
          <a:r>
            <a:rPr lang="en-US" dirty="0" smtClean="0"/>
            <a:t> de </a:t>
          </a:r>
          <a:r>
            <a:rPr lang="en-US" dirty="0" err="1" smtClean="0"/>
            <a:t>respuesta</a:t>
          </a:r>
          <a:r>
            <a:rPr lang="en-US" dirty="0" smtClean="0"/>
            <a:t> </a:t>
          </a:r>
          <a:r>
            <a:rPr lang="en-US" dirty="0" err="1" smtClean="0"/>
            <a:t>aceptada</a:t>
          </a:r>
          <a:r>
            <a:rPr lang="en-US" dirty="0" smtClean="0"/>
            <a:t>.</a:t>
          </a:r>
          <a:endParaRPr lang="es-ES" dirty="0"/>
        </a:p>
      </dgm:t>
    </dgm:pt>
    <dgm:pt modelId="{85FFBB8A-AB84-4679-8FF0-3E26399AB154}" type="parTrans" cxnId="{B2E10E2D-69B9-4E49-9FD7-09FAC265CB36}">
      <dgm:prSet/>
      <dgm:spPr/>
      <dgm:t>
        <a:bodyPr/>
        <a:lstStyle/>
        <a:p>
          <a:endParaRPr lang="es-ES"/>
        </a:p>
      </dgm:t>
    </dgm:pt>
    <dgm:pt modelId="{CD89765C-261C-4C85-B6E2-AC179EF759BD}" type="sibTrans" cxnId="{B2E10E2D-69B9-4E49-9FD7-09FAC265CB36}">
      <dgm:prSet/>
      <dgm:spPr/>
      <dgm:t>
        <a:bodyPr/>
        <a:lstStyle/>
        <a:p>
          <a:endParaRPr lang="es-ES"/>
        </a:p>
      </dgm:t>
    </dgm:pt>
    <dgm:pt modelId="{5357F5F6-163D-4750-9D97-CF9B27339F26}" type="pres">
      <dgm:prSet presAssocID="{A20AE078-3742-424A-AB21-996ABA0462C0}" presName="linearFlow" presStyleCnt="0">
        <dgm:presLayoutVars>
          <dgm:dir/>
          <dgm:animLvl val="lvl"/>
          <dgm:resizeHandles val="exact"/>
        </dgm:presLayoutVars>
      </dgm:prSet>
      <dgm:spPr/>
    </dgm:pt>
    <dgm:pt modelId="{020CB048-E4BF-4AC3-98AD-C4FDE4041653}" type="pres">
      <dgm:prSet presAssocID="{2F54B5F7-D696-41C5-AE76-D04958E1F40E}" presName="composite" presStyleCnt="0"/>
      <dgm:spPr/>
    </dgm:pt>
    <dgm:pt modelId="{8C95BC50-C56E-436C-BF21-ABBF86528777}" type="pres">
      <dgm:prSet presAssocID="{2F54B5F7-D696-41C5-AE76-D04958E1F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EBE13-A672-47D9-A1EB-81D7D65456EE}" type="pres">
      <dgm:prSet presAssocID="{2F54B5F7-D696-41C5-AE76-D04958E1F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3882C7-1997-4856-B183-0E163A7F8B6C}" type="pres">
      <dgm:prSet presAssocID="{D32263A6-F84E-4E68-A802-34600FBC17CB}" presName="sp" presStyleCnt="0"/>
      <dgm:spPr/>
    </dgm:pt>
    <dgm:pt modelId="{3447BF85-DD58-4F87-8D67-8DFA74E7514D}" type="pres">
      <dgm:prSet presAssocID="{F6A6F1A4-9599-4FFA-ABCC-F2819C5C3740}" presName="composite" presStyleCnt="0"/>
      <dgm:spPr/>
    </dgm:pt>
    <dgm:pt modelId="{DF25EB9E-9DCB-40EA-A756-65D0037ECDF9}" type="pres">
      <dgm:prSet presAssocID="{F6A6F1A4-9599-4FFA-ABCC-F2819C5C374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417A7E0-312A-455B-B2C3-C16EA7B40FC7}" type="pres">
      <dgm:prSet presAssocID="{F6A6F1A4-9599-4FFA-ABCC-F2819C5C37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0C42B7-74F8-428A-9AC8-9FE41BC07C9F}" type="pres">
      <dgm:prSet presAssocID="{09C154AC-F505-44F2-9026-E735FBD9B9C6}" presName="sp" presStyleCnt="0"/>
      <dgm:spPr/>
    </dgm:pt>
    <dgm:pt modelId="{0A0A8C8E-27A0-48B8-94ED-6F87FFD6F26F}" type="pres">
      <dgm:prSet presAssocID="{03C7668F-7BCB-4571-953F-00532C526D1E}" presName="composite" presStyleCnt="0"/>
      <dgm:spPr/>
    </dgm:pt>
    <dgm:pt modelId="{79E5A837-86E8-42EF-B033-F8F26278EF01}" type="pres">
      <dgm:prSet presAssocID="{03C7668F-7BCB-4571-953F-00532C526D1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37C42B9-14FA-4774-9B07-A2B7330F685F}" type="pres">
      <dgm:prSet presAssocID="{03C7668F-7BCB-4571-953F-00532C526D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A7461E-0674-4E02-81FF-8615B225A108}" type="pres">
      <dgm:prSet presAssocID="{8CBA7648-6831-4EAA-A175-5C6F9F9341F6}" presName="sp" presStyleCnt="0"/>
      <dgm:spPr/>
    </dgm:pt>
    <dgm:pt modelId="{3708989A-423C-4FBC-8FBA-60553EE65A04}" type="pres">
      <dgm:prSet presAssocID="{CB2352EC-444C-4802-ADD4-F7E286F63361}" presName="composite" presStyleCnt="0"/>
      <dgm:spPr/>
    </dgm:pt>
    <dgm:pt modelId="{72D711A8-0C8D-4BD1-82A2-7800AD440935}" type="pres">
      <dgm:prSet presAssocID="{CB2352EC-444C-4802-ADD4-F7E286F6336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C2887FE-2943-4E2B-9EAB-64752E48DA62}" type="pres">
      <dgm:prSet presAssocID="{CB2352EC-444C-4802-ADD4-F7E286F6336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DDDCB30-0944-4215-A984-A2317AE49C13}" type="presOf" srcId="{B1B19EB3-132D-4113-B60A-98CCEFA7C1EA}" destId="{6F1EBE13-A672-47D9-A1EB-81D7D65456EE}" srcOrd="0" destOrd="0" presId="urn:microsoft.com/office/officeart/2005/8/layout/chevron2"/>
    <dgm:cxn modelId="{4794AA69-363B-4CFA-8AFC-71B582BF76D7}" srcId="{F6A6F1A4-9599-4FFA-ABCC-F2819C5C3740}" destId="{59038636-7343-4C49-AB79-BEF546E12D9C}" srcOrd="0" destOrd="0" parTransId="{2380E568-2D18-4DDE-85A3-E4BB4E86F86B}" sibTransId="{7EE4BC67-4A57-491B-9AF8-697D56D77C24}"/>
    <dgm:cxn modelId="{B2E10E2D-69B9-4E49-9FD7-09FAC265CB36}" srcId="{CB2352EC-444C-4802-ADD4-F7E286F63361}" destId="{36B8EFA4-FF60-4DE8-BBA7-E0464DF61DF4}" srcOrd="0" destOrd="0" parTransId="{85FFBB8A-AB84-4679-8FF0-3E26399AB154}" sibTransId="{CD89765C-261C-4C85-B6E2-AC179EF759BD}"/>
    <dgm:cxn modelId="{1B3B6B76-F1AE-41E7-98A7-82A5145E9C35}" type="presOf" srcId="{F6A6F1A4-9599-4FFA-ABCC-F2819C5C3740}" destId="{DF25EB9E-9DCB-40EA-A756-65D0037ECDF9}" srcOrd="0" destOrd="0" presId="urn:microsoft.com/office/officeart/2005/8/layout/chevron2"/>
    <dgm:cxn modelId="{A590E6B8-4167-40B6-A0D0-BE51190CDFA5}" type="presOf" srcId="{CB2352EC-444C-4802-ADD4-F7E286F63361}" destId="{72D711A8-0C8D-4BD1-82A2-7800AD440935}" srcOrd="0" destOrd="0" presId="urn:microsoft.com/office/officeart/2005/8/layout/chevron2"/>
    <dgm:cxn modelId="{7C81D8EA-54BD-4C6C-95C5-669639110F5E}" type="presOf" srcId="{A20AE078-3742-424A-AB21-996ABA0462C0}" destId="{5357F5F6-163D-4750-9D97-CF9B27339F26}" srcOrd="0" destOrd="0" presId="urn:microsoft.com/office/officeart/2005/8/layout/chevron2"/>
    <dgm:cxn modelId="{3CDB0DA3-5F3A-42C0-AAFA-F99712096CA7}" srcId="{A20AE078-3742-424A-AB21-996ABA0462C0}" destId="{03C7668F-7BCB-4571-953F-00532C526D1E}" srcOrd="2" destOrd="0" parTransId="{3387ACE7-C32C-466C-966E-9A311742C36A}" sibTransId="{8CBA7648-6831-4EAA-A175-5C6F9F9341F6}"/>
    <dgm:cxn modelId="{C7C39C18-F25E-4BCC-98F1-7E372C2B0109}" srcId="{A20AE078-3742-424A-AB21-996ABA0462C0}" destId="{F6A6F1A4-9599-4FFA-ABCC-F2819C5C3740}" srcOrd="1" destOrd="0" parTransId="{6D3322BB-F881-4703-82A9-0DA901DCA15C}" sibTransId="{09C154AC-F505-44F2-9026-E735FBD9B9C6}"/>
    <dgm:cxn modelId="{A7DB40DC-A687-43E8-AC7A-98FCB3F757D5}" srcId="{03C7668F-7BCB-4571-953F-00532C526D1E}" destId="{B1ED9AAB-14A5-4DC9-B447-80591961D095}" srcOrd="0" destOrd="0" parTransId="{330066B6-18EA-4A64-95B3-D710EDB207DC}" sibTransId="{C2940286-96BC-43DE-BB52-8D325EED8FE0}"/>
    <dgm:cxn modelId="{53A2DE06-B303-43D7-8415-1C39A2FF85CC}" srcId="{2F54B5F7-D696-41C5-AE76-D04958E1F40E}" destId="{B1B19EB3-132D-4113-B60A-98CCEFA7C1EA}" srcOrd="0" destOrd="0" parTransId="{912F9B33-43F3-43F7-A25A-CCF617ADFA6C}" sibTransId="{86FAAFEE-054F-42FA-A6AF-B339E8880920}"/>
    <dgm:cxn modelId="{9706D5D6-837C-4D31-8C73-C38A80ABBB1B}" type="presOf" srcId="{03C7668F-7BCB-4571-953F-00532C526D1E}" destId="{79E5A837-86E8-42EF-B033-F8F26278EF01}" srcOrd="0" destOrd="0" presId="urn:microsoft.com/office/officeart/2005/8/layout/chevron2"/>
    <dgm:cxn modelId="{93447C65-B64B-41FA-94AE-1EB56CCC51CF}" type="presOf" srcId="{59038636-7343-4C49-AB79-BEF546E12D9C}" destId="{F417A7E0-312A-455B-B2C3-C16EA7B40FC7}" srcOrd="0" destOrd="0" presId="urn:microsoft.com/office/officeart/2005/8/layout/chevron2"/>
    <dgm:cxn modelId="{506FFACE-A328-4F3E-921E-AAAD925C2541}" srcId="{A20AE078-3742-424A-AB21-996ABA0462C0}" destId="{CB2352EC-444C-4802-ADD4-F7E286F63361}" srcOrd="3" destOrd="0" parTransId="{BC3114F2-7063-45F9-B3EF-09C58257F659}" sibTransId="{3C0181AF-E58F-41C2-A3FC-DB7CDC878A06}"/>
    <dgm:cxn modelId="{8C549652-74F4-4DAD-8848-CD2C92150625}" srcId="{A20AE078-3742-424A-AB21-996ABA0462C0}" destId="{2F54B5F7-D696-41C5-AE76-D04958E1F40E}" srcOrd="0" destOrd="0" parTransId="{F2B3F4D8-1F2B-4E47-B661-AB4E8F328B27}" sibTransId="{D32263A6-F84E-4E68-A802-34600FBC17CB}"/>
    <dgm:cxn modelId="{D8ED6015-037A-4BF3-B28A-42D9E9450AD3}" type="presOf" srcId="{B1ED9AAB-14A5-4DC9-B447-80591961D095}" destId="{637C42B9-14FA-4774-9B07-A2B7330F685F}" srcOrd="0" destOrd="0" presId="urn:microsoft.com/office/officeart/2005/8/layout/chevron2"/>
    <dgm:cxn modelId="{7AA75808-8007-4347-8BEE-19249868A6C7}" type="presOf" srcId="{2F54B5F7-D696-41C5-AE76-D04958E1F40E}" destId="{8C95BC50-C56E-436C-BF21-ABBF86528777}" srcOrd="0" destOrd="0" presId="urn:microsoft.com/office/officeart/2005/8/layout/chevron2"/>
    <dgm:cxn modelId="{1B018FC4-7815-4181-9245-B33FB41ED7C3}" type="presOf" srcId="{36B8EFA4-FF60-4DE8-BBA7-E0464DF61DF4}" destId="{2C2887FE-2943-4E2B-9EAB-64752E48DA62}" srcOrd="0" destOrd="0" presId="urn:microsoft.com/office/officeart/2005/8/layout/chevron2"/>
    <dgm:cxn modelId="{48356EB6-B701-4782-804E-721AE29D0D30}" type="presParOf" srcId="{5357F5F6-163D-4750-9D97-CF9B27339F26}" destId="{020CB048-E4BF-4AC3-98AD-C4FDE4041653}" srcOrd="0" destOrd="0" presId="urn:microsoft.com/office/officeart/2005/8/layout/chevron2"/>
    <dgm:cxn modelId="{2EC8FB73-7EBA-4DA2-9BDB-A66214C0190B}" type="presParOf" srcId="{020CB048-E4BF-4AC3-98AD-C4FDE4041653}" destId="{8C95BC50-C56E-436C-BF21-ABBF86528777}" srcOrd="0" destOrd="0" presId="urn:microsoft.com/office/officeart/2005/8/layout/chevron2"/>
    <dgm:cxn modelId="{9841E409-9A40-4B0D-9969-F3BD0D5710BC}" type="presParOf" srcId="{020CB048-E4BF-4AC3-98AD-C4FDE4041653}" destId="{6F1EBE13-A672-47D9-A1EB-81D7D65456EE}" srcOrd="1" destOrd="0" presId="urn:microsoft.com/office/officeart/2005/8/layout/chevron2"/>
    <dgm:cxn modelId="{1FE12DA4-DC74-45C8-B1B1-5B10E7B4CA93}" type="presParOf" srcId="{5357F5F6-163D-4750-9D97-CF9B27339F26}" destId="{A43882C7-1997-4856-B183-0E163A7F8B6C}" srcOrd="1" destOrd="0" presId="urn:microsoft.com/office/officeart/2005/8/layout/chevron2"/>
    <dgm:cxn modelId="{6E54238A-475A-4CA3-BA58-74BBA113E473}" type="presParOf" srcId="{5357F5F6-163D-4750-9D97-CF9B27339F26}" destId="{3447BF85-DD58-4F87-8D67-8DFA74E7514D}" srcOrd="2" destOrd="0" presId="urn:microsoft.com/office/officeart/2005/8/layout/chevron2"/>
    <dgm:cxn modelId="{93A58587-DE33-4B1A-86E4-D01A690B43DC}" type="presParOf" srcId="{3447BF85-DD58-4F87-8D67-8DFA74E7514D}" destId="{DF25EB9E-9DCB-40EA-A756-65D0037ECDF9}" srcOrd="0" destOrd="0" presId="urn:microsoft.com/office/officeart/2005/8/layout/chevron2"/>
    <dgm:cxn modelId="{FA4EEFB2-2509-447E-B26C-EF98E6198F6C}" type="presParOf" srcId="{3447BF85-DD58-4F87-8D67-8DFA74E7514D}" destId="{F417A7E0-312A-455B-B2C3-C16EA7B40FC7}" srcOrd="1" destOrd="0" presId="urn:microsoft.com/office/officeart/2005/8/layout/chevron2"/>
    <dgm:cxn modelId="{77ED0310-CAA0-406E-A1C6-0ED529BF0820}" type="presParOf" srcId="{5357F5F6-163D-4750-9D97-CF9B27339F26}" destId="{1C0C42B7-74F8-428A-9AC8-9FE41BC07C9F}" srcOrd="3" destOrd="0" presId="urn:microsoft.com/office/officeart/2005/8/layout/chevron2"/>
    <dgm:cxn modelId="{BE3490F4-D3B2-4F97-B879-7E144B7C413C}" type="presParOf" srcId="{5357F5F6-163D-4750-9D97-CF9B27339F26}" destId="{0A0A8C8E-27A0-48B8-94ED-6F87FFD6F26F}" srcOrd="4" destOrd="0" presId="urn:microsoft.com/office/officeart/2005/8/layout/chevron2"/>
    <dgm:cxn modelId="{925C6F24-3151-43F3-8C14-AF313CF1BAD2}" type="presParOf" srcId="{0A0A8C8E-27A0-48B8-94ED-6F87FFD6F26F}" destId="{79E5A837-86E8-42EF-B033-F8F26278EF01}" srcOrd="0" destOrd="0" presId="urn:microsoft.com/office/officeart/2005/8/layout/chevron2"/>
    <dgm:cxn modelId="{4B54271E-50BA-4FDF-9FAA-E28DDD5DEDDA}" type="presParOf" srcId="{0A0A8C8E-27A0-48B8-94ED-6F87FFD6F26F}" destId="{637C42B9-14FA-4774-9B07-A2B7330F685F}" srcOrd="1" destOrd="0" presId="urn:microsoft.com/office/officeart/2005/8/layout/chevron2"/>
    <dgm:cxn modelId="{BE0A477E-3468-4765-A6E1-CF536EC01355}" type="presParOf" srcId="{5357F5F6-163D-4750-9D97-CF9B27339F26}" destId="{C9A7461E-0674-4E02-81FF-8615B225A108}" srcOrd="5" destOrd="0" presId="urn:microsoft.com/office/officeart/2005/8/layout/chevron2"/>
    <dgm:cxn modelId="{5B892E92-6B22-45F0-A2B2-585112639B63}" type="presParOf" srcId="{5357F5F6-163D-4750-9D97-CF9B27339F26}" destId="{3708989A-423C-4FBC-8FBA-60553EE65A04}" srcOrd="6" destOrd="0" presId="urn:microsoft.com/office/officeart/2005/8/layout/chevron2"/>
    <dgm:cxn modelId="{D2C47833-1452-47DA-ABFF-C5C0E3E67BAE}" type="presParOf" srcId="{3708989A-423C-4FBC-8FBA-60553EE65A04}" destId="{72D711A8-0C8D-4BD1-82A2-7800AD440935}" srcOrd="0" destOrd="0" presId="urn:microsoft.com/office/officeart/2005/8/layout/chevron2"/>
    <dgm:cxn modelId="{8D853D88-9C6A-4547-BADA-3F8B9D3EF1DB}" type="presParOf" srcId="{3708989A-423C-4FBC-8FBA-60553EE65A04}" destId="{2C2887FE-2943-4E2B-9EAB-64752E48DA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Planificación</a:t>
          </a:r>
          <a:r>
            <a:rPr lang="en-US" b="1" dirty="0" smtClean="0"/>
            <a:t> de </a:t>
          </a:r>
          <a:r>
            <a:rPr lang="en-US" b="1" dirty="0" err="1" smtClean="0"/>
            <a:t>respuesta</a:t>
          </a:r>
          <a:r>
            <a:rPr lang="en-US" b="1" dirty="0" smtClean="0"/>
            <a:t> a </a:t>
          </a:r>
          <a:r>
            <a:rPr lang="en-US" b="1" dirty="0" err="1" smtClean="0"/>
            <a:t>Riesgos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AF7EDBC-DEA4-4EB1-BD3E-D42B7C21828F}" type="presOf" srcId="{ACA4884D-F0ED-427C-88F1-8DCD178DBE86}" destId="{154C8D2B-8F53-4EAE-A568-AC3A6EA9E355}" srcOrd="0" destOrd="0" presId="urn:microsoft.com/office/officeart/2005/8/layout/vList2"/>
    <dgm:cxn modelId="{FC73904F-8045-45E9-842E-0B517A8F8DEC}" type="presOf" srcId="{C971FD9C-009D-4C8D-8B2F-0445EB7D9C7F}" destId="{27F790DE-88E2-4043-9E84-F54B4D85C486}" srcOrd="0" destOrd="0" presId="urn:microsoft.com/office/officeart/2005/8/layout/vList2"/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FE9780F3-A58C-4D01-976E-CF4EA811EE0E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20AE078-3742-424A-AB21-996ABA0462C0}" type="doc">
      <dgm:prSet loTypeId="urn:microsoft.com/office/officeart/2005/8/layout/chevron2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2F54B5F7-D696-41C5-AE76-D04958E1F40E}">
      <dgm:prSet phldrT="[Texto]"/>
      <dgm:spPr/>
      <dgm:t>
        <a:bodyPr/>
        <a:lstStyle/>
        <a:p>
          <a:r>
            <a:rPr lang="en-US" b="1" dirty="0" smtClean="0"/>
            <a:t>EXPLOTAR</a:t>
          </a:r>
          <a:endParaRPr lang="es-ES" b="1" dirty="0"/>
        </a:p>
      </dgm:t>
    </dgm:pt>
    <dgm:pt modelId="{F2B3F4D8-1F2B-4E47-B661-AB4E8F328B27}" type="parTrans" cxnId="{8C549652-74F4-4DAD-8848-CD2C92150625}">
      <dgm:prSet/>
      <dgm:spPr/>
      <dgm:t>
        <a:bodyPr/>
        <a:lstStyle/>
        <a:p>
          <a:endParaRPr lang="es-ES"/>
        </a:p>
      </dgm:t>
    </dgm:pt>
    <dgm:pt modelId="{D32263A6-F84E-4E68-A802-34600FBC17CB}" type="sibTrans" cxnId="{8C549652-74F4-4DAD-8848-CD2C92150625}">
      <dgm:prSet/>
      <dgm:spPr/>
      <dgm:t>
        <a:bodyPr/>
        <a:lstStyle/>
        <a:p>
          <a:endParaRPr lang="es-ES"/>
        </a:p>
      </dgm:t>
    </dgm:pt>
    <dgm:pt modelId="{F6A6F1A4-9599-4FFA-ABCC-F2819C5C3740}">
      <dgm:prSet phldrT="[Texto]"/>
      <dgm:spPr/>
      <dgm:t>
        <a:bodyPr/>
        <a:lstStyle/>
        <a:p>
          <a:r>
            <a:rPr lang="en-US" b="1" dirty="0" smtClean="0"/>
            <a:t>COMPARTIR</a:t>
          </a:r>
          <a:endParaRPr lang="es-ES" b="1" dirty="0"/>
        </a:p>
      </dgm:t>
    </dgm:pt>
    <dgm:pt modelId="{6D3322BB-F881-4703-82A9-0DA901DCA15C}" type="parTrans" cxnId="{C7C39C18-F25E-4BCC-98F1-7E372C2B0109}">
      <dgm:prSet/>
      <dgm:spPr/>
      <dgm:t>
        <a:bodyPr/>
        <a:lstStyle/>
        <a:p>
          <a:endParaRPr lang="es-ES"/>
        </a:p>
      </dgm:t>
    </dgm:pt>
    <dgm:pt modelId="{09C154AC-F505-44F2-9026-E735FBD9B9C6}" type="sibTrans" cxnId="{C7C39C18-F25E-4BCC-98F1-7E372C2B0109}">
      <dgm:prSet/>
      <dgm:spPr/>
      <dgm:t>
        <a:bodyPr/>
        <a:lstStyle/>
        <a:p>
          <a:endParaRPr lang="es-ES"/>
        </a:p>
      </dgm:t>
    </dgm:pt>
    <dgm:pt modelId="{59038636-7343-4C49-AB79-BEF546E12D9C}">
      <dgm:prSet phldrT="[Texto]"/>
      <dgm:spPr/>
      <dgm:t>
        <a:bodyPr/>
        <a:lstStyle/>
        <a:p>
          <a:r>
            <a:rPr lang="en-US" dirty="0" err="1" smtClean="0"/>
            <a:t>Asignar</a:t>
          </a:r>
          <a:r>
            <a:rPr lang="en-US" dirty="0" smtClean="0"/>
            <a:t> </a:t>
          </a:r>
          <a:r>
            <a:rPr lang="en-US" dirty="0" err="1" smtClean="0"/>
            <a:t>todo</a:t>
          </a:r>
          <a:r>
            <a:rPr lang="en-US" dirty="0" smtClean="0"/>
            <a:t> o parte de la </a:t>
          </a:r>
          <a:r>
            <a:rPr lang="en-US" dirty="0" err="1" smtClean="0"/>
            <a:t>oportunidad</a:t>
          </a:r>
          <a:r>
            <a:rPr lang="en-US" dirty="0" smtClean="0"/>
            <a:t> a un </a:t>
          </a:r>
          <a:r>
            <a:rPr lang="en-US" dirty="0" err="1" smtClean="0"/>
            <a:t>tercero</a:t>
          </a:r>
          <a:r>
            <a:rPr lang="en-US" dirty="0" smtClean="0"/>
            <a:t> </a:t>
          </a:r>
          <a:r>
            <a:rPr lang="en-US" dirty="0" err="1" smtClean="0"/>
            <a:t>mejor</a:t>
          </a:r>
          <a:r>
            <a:rPr lang="en-US" dirty="0" smtClean="0"/>
            <a:t> </a:t>
          </a:r>
          <a:r>
            <a:rPr lang="en-US" dirty="0" err="1" smtClean="0"/>
            <a:t>capacitado</a:t>
          </a:r>
          <a:r>
            <a:rPr lang="en-US" dirty="0" smtClean="0"/>
            <a:t> para </a:t>
          </a:r>
          <a:r>
            <a:rPr lang="en-US" dirty="0" err="1" smtClean="0"/>
            <a:t>capturar</a:t>
          </a:r>
          <a:r>
            <a:rPr lang="en-US" dirty="0" smtClean="0"/>
            <a:t> la </a:t>
          </a:r>
          <a:r>
            <a:rPr lang="en-US" dirty="0" err="1" smtClean="0"/>
            <a:t>oportunidad</a:t>
          </a:r>
          <a:r>
            <a:rPr lang="en-US" dirty="0" smtClean="0"/>
            <a:t> </a:t>
          </a:r>
          <a:r>
            <a:rPr lang="en-US" dirty="0" err="1" smtClean="0"/>
            <a:t>en</a:t>
          </a:r>
          <a:r>
            <a:rPr lang="en-US" dirty="0" smtClean="0"/>
            <a:t> </a:t>
          </a:r>
          <a:r>
            <a:rPr lang="en-US" dirty="0" err="1" smtClean="0"/>
            <a:t>beneficio</a:t>
          </a:r>
          <a:r>
            <a:rPr lang="en-US" dirty="0" smtClean="0"/>
            <a:t> del </a:t>
          </a:r>
          <a:r>
            <a:rPr lang="en-US" dirty="0" err="1" smtClean="0"/>
            <a:t>proyecto</a:t>
          </a:r>
          <a:r>
            <a:rPr lang="en-US" dirty="0" smtClean="0"/>
            <a:t>.</a:t>
          </a:r>
          <a:endParaRPr lang="es-ES" dirty="0"/>
        </a:p>
      </dgm:t>
    </dgm:pt>
    <dgm:pt modelId="{2380E568-2D18-4DDE-85A3-E4BB4E86F86B}" type="parTrans" cxnId="{4794AA69-363B-4CFA-8AFC-71B582BF76D7}">
      <dgm:prSet/>
      <dgm:spPr/>
      <dgm:t>
        <a:bodyPr/>
        <a:lstStyle/>
        <a:p>
          <a:endParaRPr lang="es-ES"/>
        </a:p>
      </dgm:t>
    </dgm:pt>
    <dgm:pt modelId="{7EE4BC67-4A57-491B-9AF8-697D56D77C24}" type="sibTrans" cxnId="{4794AA69-363B-4CFA-8AFC-71B582BF76D7}">
      <dgm:prSet/>
      <dgm:spPr/>
      <dgm:t>
        <a:bodyPr/>
        <a:lstStyle/>
        <a:p>
          <a:endParaRPr lang="es-ES"/>
        </a:p>
      </dgm:t>
    </dgm:pt>
    <dgm:pt modelId="{03C7668F-7BCB-4571-953F-00532C526D1E}">
      <dgm:prSet phldrT="[Texto]"/>
      <dgm:spPr/>
      <dgm:t>
        <a:bodyPr/>
        <a:lstStyle/>
        <a:p>
          <a:r>
            <a:rPr lang="en-US" b="1" dirty="0" smtClean="0"/>
            <a:t>MEJORAR</a:t>
          </a:r>
          <a:endParaRPr lang="es-ES" b="1" dirty="0"/>
        </a:p>
      </dgm:t>
    </dgm:pt>
    <dgm:pt modelId="{3387ACE7-C32C-466C-966E-9A311742C36A}" type="parTrans" cxnId="{3CDB0DA3-5F3A-42C0-AAFA-F99712096CA7}">
      <dgm:prSet/>
      <dgm:spPr/>
      <dgm:t>
        <a:bodyPr/>
        <a:lstStyle/>
        <a:p>
          <a:endParaRPr lang="es-ES"/>
        </a:p>
      </dgm:t>
    </dgm:pt>
    <dgm:pt modelId="{8CBA7648-6831-4EAA-A175-5C6F9F9341F6}" type="sibTrans" cxnId="{3CDB0DA3-5F3A-42C0-AAFA-F99712096CA7}">
      <dgm:prSet/>
      <dgm:spPr/>
      <dgm:t>
        <a:bodyPr/>
        <a:lstStyle/>
        <a:p>
          <a:endParaRPr lang="es-ES"/>
        </a:p>
      </dgm:t>
    </dgm:pt>
    <dgm:pt modelId="{B1ED9AAB-14A5-4DC9-B447-80591961D095}">
      <dgm:prSet phldrT="[Texto]"/>
      <dgm:spPr/>
      <dgm:t>
        <a:bodyPr/>
        <a:lstStyle/>
        <a:p>
          <a:r>
            <a:rPr lang="en-US" dirty="0" err="1" smtClean="0"/>
            <a:t>Aumentar</a:t>
          </a:r>
          <a:r>
            <a:rPr lang="en-US" dirty="0" smtClean="0"/>
            <a:t> la </a:t>
          </a:r>
          <a:r>
            <a:rPr lang="en-US" dirty="0" err="1" smtClean="0"/>
            <a:t>probabilidad</a:t>
          </a:r>
          <a:r>
            <a:rPr lang="en-US" dirty="0" smtClean="0"/>
            <a:t> y/o </a:t>
          </a:r>
          <a:r>
            <a:rPr lang="en-US" dirty="0" err="1" smtClean="0"/>
            <a:t>los</a:t>
          </a:r>
          <a:r>
            <a:rPr lang="en-US" dirty="0" smtClean="0"/>
            <a:t> </a:t>
          </a:r>
          <a:r>
            <a:rPr lang="en-US" dirty="0" err="1" smtClean="0"/>
            <a:t>impactos</a:t>
          </a:r>
          <a:r>
            <a:rPr lang="en-US" dirty="0" smtClean="0"/>
            <a:t> </a:t>
          </a:r>
          <a:r>
            <a:rPr lang="en-US" dirty="0" err="1" smtClean="0"/>
            <a:t>positivos</a:t>
          </a:r>
          <a:r>
            <a:rPr lang="en-US" dirty="0" smtClean="0"/>
            <a:t> de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oportunidad</a:t>
          </a:r>
          <a:r>
            <a:rPr lang="en-US" dirty="0" smtClean="0"/>
            <a:t>.</a:t>
          </a:r>
          <a:endParaRPr lang="es-ES" dirty="0"/>
        </a:p>
      </dgm:t>
    </dgm:pt>
    <dgm:pt modelId="{330066B6-18EA-4A64-95B3-D710EDB207DC}" type="parTrans" cxnId="{A7DB40DC-A687-43E8-AC7A-98FCB3F757D5}">
      <dgm:prSet/>
      <dgm:spPr/>
      <dgm:t>
        <a:bodyPr/>
        <a:lstStyle/>
        <a:p>
          <a:endParaRPr lang="es-ES"/>
        </a:p>
      </dgm:t>
    </dgm:pt>
    <dgm:pt modelId="{C2940286-96BC-43DE-BB52-8D325EED8FE0}" type="sibTrans" cxnId="{A7DB40DC-A687-43E8-AC7A-98FCB3F757D5}">
      <dgm:prSet/>
      <dgm:spPr/>
      <dgm:t>
        <a:bodyPr/>
        <a:lstStyle/>
        <a:p>
          <a:endParaRPr lang="es-ES"/>
        </a:p>
      </dgm:t>
    </dgm:pt>
    <dgm:pt modelId="{B1B19EB3-132D-4113-B60A-98CCEFA7C1EA}">
      <dgm:prSet phldrT="[Texto]"/>
      <dgm:spPr/>
      <dgm:t>
        <a:bodyPr/>
        <a:lstStyle/>
        <a:p>
          <a:r>
            <a:rPr lang="en-US" dirty="0" err="1" smtClean="0"/>
            <a:t>Eliminar</a:t>
          </a:r>
          <a:r>
            <a:rPr lang="en-US" dirty="0" smtClean="0"/>
            <a:t> la </a:t>
          </a:r>
          <a:r>
            <a:rPr lang="en-US" dirty="0" err="1" smtClean="0"/>
            <a:t>incertidumbre</a:t>
          </a:r>
          <a:r>
            <a:rPr lang="en-US" dirty="0" smtClean="0"/>
            <a:t> </a:t>
          </a:r>
          <a:r>
            <a:rPr lang="en-US" dirty="0" err="1" smtClean="0"/>
            <a:t>asociada</a:t>
          </a:r>
          <a:r>
            <a:rPr lang="en-US" dirty="0" smtClean="0"/>
            <a:t> con un </a:t>
          </a:r>
          <a:r>
            <a:rPr lang="en-US" dirty="0" err="1" smtClean="0"/>
            <a:t>riesgo</a:t>
          </a:r>
          <a:r>
            <a:rPr lang="en-US" dirty="0" smtClean="0"/>
            <a:t> </a:t>
          </a:r>
          <a:r>
            <a:rPr lang="en-US" dirty="0" err="1" smtClean="0"/>
            <a:t>positivo</a:t>
          </a:r>
          <a:r>
            <a:rPr lang="en-US" dirty="0" smtClean="0"/>
            <a:t> particular, </a:t>
          </a:r>
          <a:r>
            <a:rPr lang="en-US" dirty="0" err="1" smtClean="0"/>
            <a:t>asegurando</a:t>
          </a:r>
          <a:r>
            <a:rPr lang="en-US" dirty="0" smtClean="0"/>
            <a:t> que la </a:t>
          </a:r>
          <a:r>
            <a:rPr lang="en-US" dirty="0" err="1" smtClean="0"/>
            <a:t>oportunidad</a:t>
          </a:r>
          <a:r>
            <a:rPr lang="en-US" dirty="0" smtClean="0"/>
            <a:t> </a:t>
          </a:r>
          <a:r>
            <a:rPr lang="en-US" dirty="0" err="1" smtClean="0"/>
            <a:t>definitivamente</a:t>
          </a:r>
          <a:r>
            <a:rPr lang="en-US" dirty="0" smtClean="0"/>
            <a:t> se concrete.</a:t>
          </a:r>
          <a:endParaRPr lang="es-ES" dirty="0"/>
        </a:p>
      </dgm:t>
    </dgm:pt>
    <dgm:pt modelId="{86FAAFEE-054F-42FA-A6AF-B339E8880920}" type="sibTrans" cxnId="{53A2DE06-B303-43D7-8415-1C39A2FF85CC}">
      <dgm:prSet/>
      <dgm:spPr/>
      <dgm:t>
        <a:bodyPr/>
        <a:lstStyle/>
        <a:p>
          <a:endParaRPr lang="es-ES"/>
        </a:p>
      </dgm:t>
    </dgm:pt>
    <dgm:pt modelId="{912F9B33-43F3-43F7-A25A-CCF617ADFA6C}" type="parTrans" cxnId="{53A2DE06-B303-43D7-8415-1C39A2FF85CC}">
      <dgm:prSet/>
      <dgm:spPr/>
      <dgm:t>
        <a:bodyPr/>
        <a:lstStyle/>
        <a:p>
          <a:endParaRPr lang="es-ES"/>
        </a:p>
      </dgm:t>
    </dgm:pt>
    <dgm:pt modelId="{CB2352EC-444C-4802-ADD4-F7E286F63361}">
      <dgm:prSet phldrT="[Texto]"/>
      <dgm:spPr/>
      <dgm:t>
        <a:bodyPr/>
        <a:lstStyle/>
        <a:p>
          <a:r>
            <a:rPr lang="en-US" b="1" dirty="0" smtClean="0"/>
            <a:t>ACEPTAR</a:t>
          </a:r>
          <a:endParaRPr lang="es-ES" b="1" dirty="0"/>
        </a:p>
      </dgm:t>
    </dgm:pt>
    <dgm:pt modelId="{BC3114F2-7063-45F9-B3EF-09C58257F659}" type="parTrans" cxnId="{506FFACE-A328-4F3E-921E-AAAD925C2541}">
      <dgm:prSet/>
      <dgm:spPr/>
      <dgm:t>
        <a:bodyPr/>
        <a:lstStyle/>
        <a:p>
          <a:endParaRPr lang="es-ES"/>
        </a:p>
      </dgm:t>
    </dgm:pt>
    <dgm:pt modelId="{3C0181AF-E58F-41C2-A3FC-DB7CDC878A06}" type="sibTrans" cxnId="{506FFACE-A328-4F3E-921E-AAAD925C2541}">
      <dgm:prSet/>
      <dgm:spPr/>
      <dgm:t>
        <a:bodyPr/>
        <a:lstStyle/>
        <a:p>
          <a:endParaRPr lang="es-ES"/>
        </a:p>
      </dgm:t>
    </dgm:pt>
    <dgm:pt modelId="{36B8EFA4-FF60-4DE8-BBA7-E0464DF61DF4}">
      <dgm:prSet phldrT="[Texto]"/>
      <dgm:spPr/>
      <dgm:t>
        <a:bodyPr/>
        <a:lstStyle/>
        <a:p>
          <a:r>
            <a:rPr lang="en-US" dirty="0" err="1" smtClean="0"/>
            <a:t>Tener</a:t>
          </a:r>
          <a:r>
            <a:rPr lang="en-US" dirty="0" smtClean="0"/>
            <a:t> la </a:t>
          </a:r>
          <a:r>
            <a:rPr lang="en-US" dirty="0" err="1" smtClean="0"/>
            <a:t>voluntad</a:t>
          </a:r>
          <a:r>
            <a:rPr lang="en-US" dirty="0" smtClean="0"/>
            <a:t> de </a:t>
          </a:r>
          <a:r>
            <a:rPr lang="en-US" dirty="0" err="1" smtClean="0"/>
            <a:t>tomar</a:t>
          </a:r>
          <a:r>
            <a:rPr lang="en-US" dirty="0" smtClean="0"/>
            <a:t> </a:t>
          </a:r>
          <a:r>
            <a:rPr lang="en-US" dirty="0" err="1" smtClean="0"/>
            <a:t>ventaja</a:t>
          </a:r>
          <a:r>
            <a:rPr lang="en-US" dirty="0" smtClean="0"/>
            <a:t> de </a:t>
          </a:r>
          <a:r>
            <a:rPr lang="en-US" dirty="0" err="1" smtClean="0"/>
            <a:t>ella</a:t>
          </a:r>
          <a:r>
            <a:rPr lang="en-US" dirty="0" smtClean="0"/>
            <a:t> </a:t>
          </a:r>
          <a:r>
            <a:rPr lang="en-US" dirty="0" err="1" smtClean="0"/>
            <a:t>si</a:t>
          </a:r>
          <a:r>
            <a:rPr lang="en-US" dirty="0" smtClean="0"/>
            <a:t> se </a:t>
          </a:r>
          <a:r>
            <a:rPr lang="en-US" dirty="0" err="1" smtClean="0"/>
            <a:t>presenta</a:t>
          </a:r>
          <a:r>
            <a:rPr lang="en-US" dirty="0" smtClean="0"/>
            <a:t>, </a:t>
          </a:r>
          <a:r>
            <a:rPr lang="en-US" dirty="0" err="1" smtClean="0"/>
            <a:t>pero</a:t>
          </a:r>
          <a:r>
            <a:rPr lang="en-US" dirty="0" smtClean="0"/>
            <a:t> sin </a:t>
          </a:r>
          <a:r>
            <a:rPr lang="en-US" dirty="0" err="1" smtClean="0"/>
            <a:t>buscarla</a:t>
          </a:r>
          <a:r>
            <a:rPr lang="en-US" dirty="0" smtClean="0"/>
            <a:t> de </a:t>
          </a:r>
          <a:r>
            <a:rPr lang="en-US" dirty="0" err="1" smtClean="0"/>
            <a:t>manera</a:t>
          </a:r>
          <a:r>
            <a:rPr lang="en-US" dirty="0" smtClean="0"/>
            <a:t> </a:t>
          </a:r>
          <a:r>
            <a:rPr lang="en-US" dirty="0" err="1" smtClean="0"/>
            <a:t>activa</a:t>
          </a:r>
          <a:r>
            <a:rPr lang="en-US" dirty="0" smtClean="0"/>
            <a:t>.</a:t>
          </a:r>
          <a:endParaRPr lang="es-ES" dirty="0"/>
        </a:p>
      </dgm:t>
    </dgm:pt>
    <dgm:pt modelId="{85FFBB8A-AB84-4679-8FF0-3E26399AB154}" type="parTrans" cxnId="{B2E10E2D-69B9-4E49-9FD7-09FAC265CB36}">
      <dgm:prSet/>
      <dgm:spPr/>
      <dgm:t>
        <a:bodyPr/>
        <a:lstStyle/>
        <a:p>
          <a:endParaRPr lang="es-ES"/>
        </a:p>
      </dgm:t>
    </dgm:pt>
    <dgm:pt modelId="{CD89765C-261C-4C85-B6E2-AC179EF759BD}" type="sibTrans" cxnId="{B2E10E2D-69B9-4E49-9FD7-09FAC265CB36}">
      <dgm:prSet/>
      <dgm:spPr/>
      <dgm:t>
        <a:bodyPr/>
        <a:lstStyle/>
        <a:p>
          <a:endParaRPr lang="es-ES"/>
        </a:p>
      </dgm:t>
    </dgm:pt>
    <dgm:pt modelId="{5357F5F6-163D-4750-9D97-CF9B27339F26}" type="pres">
      <dgm:prSet presAssocID="{A20AE078-3742-424A-AB21-996ABA0462C0}" presName="linearFlow" presStyleCnt="0">
        <dgm:presLayoutVars>
          <dgm:dir/>
          <dgm:animLvl val="lvl"/>
          <dgm:resizeHandles val="exact"/>
        </dgm:presLayoutVars>
      </dgm:prSet>
      <dgm:spPr/>
    </dgm:pt>
    <dgm:pt modelId="{020CB048-E4BF-4AC3-98AD-C4FDE4041653}" type="pres">
      <dgm:prSet presAssocID="{2F54B5F7-D696-41C5-AE76-D04958E1F40E}" presName="composite" presStyleCnt="0"/>
      <dgm:spPr/>
    </dgm:pt>
    <dgm:pt modelId="{8C95BC50-C56E-436C-BF21-ABBF86528777}" type="pres">
      <dgm:prSet presAssocID="{2F54B5F7-D696-41C5-AE76-D04958E1F40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1EBE13-A672-47D9-A1EB-81D7D65456EE}" type="pres">
      <dgm:prSet presAssocID="{2F54B5F7-D696-41C5-AE76-D04958E1F40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3882C7-1997-4856-B183-0E163A7F8B6C}" type="pres">
      <dgm:prSet presAssocID="{D32263A6-F84E-4E68-A802-34600FBC17CB}" presName="sp" presStyleCnt="0"/>
      <dgm:spPr/>
    </dgm:pt>
    <dgm:pt modelId="{3447BF85-DD58-4F87-8D67-8DFA74E7514D}" type="pres">
      <dgm:prSet presAssocID="{F6A6F1A4-9599-4FFA-ABCC-F2819C5C3740}" presName="composite" presStyleCnt="0"/>
      <dgm:spPr/>
    </dgm:pt>
    <dgm:pt modelId="{DF25EB9E-9DCB-40EA-A756-65D0037ECDF9}" type="pres">
      <dgm:prSet presAssocID="{F6A6F1A4-9599-4FFA-ABCC-F2819C5C374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417A7E0-312A-455B-B2C3-C16EA7B40FC7}" type="pres">
      <dgm:prSet presAssocID="{F6A6F1A4-9599-4FFA-ABCC-F2819C5C37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0C42B7-74F8-428A-9AC8-9FE41BC07C9F}" type="pres">
      <dgm:prSet presAssocID="{09C154AC-F505-44F2-9026-E735FBD9B9C6}" presName="sp" presStyleCnt="0"/>
      <dgm:spPr/>
    </dgm:pt>
    <dgm:pt modelId="{0A0A8C8E-27A0-48B8-94ED-6F87FFD6F26F}" type="pres">
      <dgm:prSet presAssocID="{03C7668F-7BCB-4571-953F-00532C526D1E}" presName="composite" presStyleCnt="0"/>
      <dgm:spPr/>
    </dgm:pt>
    <dgm:pt modelId="{79E5A837-86E8-42EF-B033-F8F26278EF01}" type="pres">
      <dgm:prSet presAssocID="{03C7668F-7BCB-4571-953F-00532C526D1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37C42B9-14FA-4774-9B07-A2B7330F685F}" type="pres">
      <dgm:prSet presAssocID="{03C7668F-7BCB-4571-953F-00532C526D1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A7461E-0674-4E02-81FF-8615B225A108}" type="pres">
      <dgm:prSet presAssocID="{8CBA7648-6831-4EAA-A175-5C6F9F9341F6}" presName="sp" presStyleCnt="0"/>
      <dgm:spPr/>
    </dgm:pt>
    <dgm:pt modelId="{3708989A-423C-4FBC-8FBA-60553EE65A04}" type="pres">
      <dgm:prSet presAssocID="{CB2352EC-444C-4802-ADD4-F7E286F63361}" presName="composite" presStyleCnt="0"/>
      <dgm:spPr/>
    </dgm:pt>
    <dgm:pt modelId="{72D711A8-0C8D-4BD1-82A2-7800AD440935}" type="pres">
      <dgm:prSet presAssocID="{CB2352EC-444C-4802-ADD4-F7E286F6336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C2887FE-2943-4E2B-9EAB-64752E48DA62}" type="pres">
      <dgm:prSet presAssocID="{CB2352EC-444C-4802-ADD4-F7E286F6336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E324DF-A145-4BF6-B665-08B8AB503C6A}" type="presOf" srcId="{F6A6F1A4-9599-4FFA-ABCC-F2819C5C3740}" destId="{DF25EB9E-9DCB-40EA-A756-65D0037ECDF9}" srcOrd="0" destOrd="0" presId="urn:microsoft.com/office/officeart/2005/8/layout/chevron2"/>
    <dgm:cxn modelId="{4794AA69-363B-4CFA-8AFC-71B582BF76D7}" srcId="{F6A6F1A4-9599-4FFA-ABCC-F2819C5C3740}" destId="{59038636-7343-4C49-AB79-BEF546E12D9C}" srcOrd="0" destOrd="0" parTransId="{2380E568-2D18-4DDE-85A3-E4BB4E86F86B}" sibTransId="{7EE4BC67-4A57-491B-9AF8-697D56D77C24}"/>
    <dgm:cxn modelId="{BA3B97B8-14D9-436D-B60F-1F6D08C5E09D}" type="presOf" srcId="{A20AE078-3742-424A-AB21-996ABA0462C0}" destId="{5357F5F6-163D-4750-9D97-CF9B27339F26}" srcOrd="0" destOrd="0" presId="urn:microsoft.com/office/officeart/2005/8/layout/chevron2"/>
    <dgm:cxn modelId="{E1B5932D-38AA-43E7-A7AF-A5111142E25F}" type="presOf" srcId="{B1ED9AAB-14A5-4DC9-B447-80591961D095}" destId="{637C42B9-14FA-4774-9B07-A2B7330F685F}" srcOrd="0" destOrd="0" presId="urn:microsoft.com/office/officeart/2005/8/layout/chevron2"/>
    <dgm:cxn modelId="{B2E10E2D-69B9-4E49-9FD7-09FAC265CB36}" srcId="{CB2352EC-444C-4802-ADD4-F7E286F63361}" destId="{36B8EFA4-FF60-4DE8-BBA7-E0464DF61DF4}" srcOrd="0" destOrd="0" parTransId="{85FFBB8A-AB84-4679-8FF0-3E26399AB154}" sibTransId="{CD89765C-261C-4C85-B6E2-AC179EF759BD}"/>
    <dgm:cxn modelId="{2D6CAC42-111A-4F3B-8DE4-CD3294B1ADF8}" type="presOf" srcId="{CB2352EC-444C-4802-ADD4-F7E286F63361}" destId="{72D711A8-0C8D-4BD1-82A2-7800AD440935}" srcOrd="0" destOrd="0" presId="urn:microsoft.com/office/officeart/2005/8/layout/chevron2"/>
    <dgm:cxn modelId="{170B7E11-F9FE-42CA-B4A3-AEC2B555387B}" type="presOf" srcId="{2F54B5F7-D696-41C5-AE76-D04958E1F40E}" destId="{8C95BC50-C56E-436C-BF21-ABBF86528777}" srcOrd="0" destOrd="0" presId="urn:microsoft.com/office/officeart/2005/8/layout/chevron2"/>
    <dgm:cxn modelId="{3CDB0DA3-5F3A-42C0-AAFA-F99712096CA7}" srcId="{A20AE078-3742-424A-AB21-996ABA0462C0}" destId="{03C7668F-7BCB-4571-953F-00532C526D1E}" srcOrd="2" destOrd="0" parTransId="{3387ACE7-C32C-466C-966E-9A311742C36A}" sibTransId="{8CBA7648-6831-4EAA-A175-5C6F9F9341F6}"/>
    <dgm:cxn modelId="{C7C39C18-F25E-4BCC-98F1-7E372C2B0109}" srcId="{A20AE078-3742-424A-AB21-996ABA0462C0}" destId="{F6A6F1A4-9599-4FFA-ABCC-F2819C5C3740}" srcOrd="1" destOrd="0" parTransId="{6D3322BB-F881-4703-82A9-0DA901DCA15C}" sibTransId="{09C154AC-F505-44F2-9026-E735FBD9B9C6}"/>
    <dgm:cxn modelId="{A7DB40DC-A687-43E8-AC7A-98FCB3F757D5}" srcId="{03C7668F-7BCB-4571-953F-00532C526D1E}" destId="{B1ED9AAB-14A5-4DC9-B447-80591961D095}" srcOrd="0" destOrd="0" parTransId="{330066B6-18EA-4A64-95B3-D710EDB207DC}" sibTransId="{C2940286-96BC-43DE-BB52-8D325EED8FE0}"/>
    <dgm:cxn modelId="{3F9A7893-3DA5-4FFB-A3C5-337D5D9CC322}" type="presOf" srcId="{03C7668F-7BCB-4571-953F-00532C526D1E}" destId="{79E5A837-86E8-42EF-B033-F8F26278EF01}" srcOrd="0" destOrd="0" presId="urn:microsoft.com/office/officeart/2005/8/layout/chevron2"/>
    <dgm:cxn modelId="{53A2DE06-B303-43D7-8415-1C39A2FF85CC}" srcId="{2F54B5F7-D696-41C5-AE76-D04958E1F40E}" destId="{B1B19EB3-132D-4113-B60A-98CCEFA7C1EA}" srcOrd="0" destOrd="0" parTransId="{912F9B33-43F3-43F7-A25A-CCF617ADFA6C}" sibTransId="{86FAAFEE-054F-42FA-A6AF-B339E8880920}"/>
    <dgm:cxn modelId="{506FFACE-A328-4F3E-921E-AAAD925C2541}" srcId="{A20AE078-3742-424A-AB21-996ABA0462C0}" destId="{CB2352EC-444C-4802-ADD4-F7E286F63361}" srcOrd="3" destOrd="0" parTransId="{BC3114F2-7063-45F9-B3EF-09C58257F659}" sibTransId="{3C0181AF-E58F-41C2-A3FC-DB7CDC878A06}"/>
    <dgm:cxn modelId="{D9EC4792-16B5-4F32-992C-08BD100D1D88}" type="presOf" srcId="{B1B19EB3-132D-4113-B60A-98CCEFA7C1EA}" destId="{6F1EBE13-A672-47D9-A1EB-81D7D65456EE}" srcOrd="0" destOrd="0" presId="urn:microsoft.com/office/officeart/2005/8/layout/chevron2"/>
    <dgm:cxn modelId="{8C549652-74F4-4DAD-8848-CD2C92150625}" srcId="{A20AE078-3742-424A-AB21-996ABA0462C0}" destId="{2F54B5F7-D696-41C5-AE76-D04958E1F40E}" srcOrd="0" destOrd="0" parTransId="{F2B3F4D8-1F2B-4E47-B661-AB4E8F328B27}" sibTransId="{D32263A6-F84E-4E68-A802-34600FBC17CB}"/>
    <dgm:cxn modelId="{6E872264-00FB-4FF2-81A8-0BFF5CB74061}" type="presOf" srcId="{36B8EFA4-FF60-4DE8-BBA7-E0464DF61DF4}" destId="{2C2887FE-2943-4E2B-9EAB-64752E48DA62}" srcOrd="0" destOrd="0" presId="urn:microsoft.com/office/officeart/2005/8/layout/chevron2"/>
    <dgm:cxn modelId="{A2E5A594-DD67-46DA-8D2C-E1263A4D6950}" type="presOf" srcId="{59038636-7343-4C49-AB79-BEF546E12D9C}" destId="{F417A7E0-312A-455B-B2C3-C16EA7B40FC7}" srcOrd="0" destOrd="0" presId="urn:microsoft.com/office/officeart/2005/8/layout/chevron2"/>
    <dgm:cxn modelId="{E277B828-ED3E-49A7-A9A8-E7A76502FF95}" type="presParOf" srcId="{5357F5F6-163D-4750-9D97-CF9B27339F26}" destId="{020CB048-E4BF-4AC3-98AD-C4FDE4041653}" srcOrd="0" destOrd="0" presId="urn:microsoft.com/office/officeart/2005/8/layout/chevron2"/>
    <dgm:cxn modelId="{A9EDBAA2-F4D5-4DD5-B797-8245190EA9AC}" type="presParOf" srcId="{020CB048-E4BF-4AC3-98AD-C4FDE4041653}" destId="{8C95BC50-C56E-436C-BF21-ABBF86528777}" srcOrd="0" destOrd="0" presId="urn:microsoft.com/office/officeart/2005/8/layout/chevron2"/>
    <dgm:cxn modelId="{0BC73FB7-EAD7-4FB9-A691-2AA21BDB18B4}" type="presParOf" srcId="{020CB048-E4BF-4AC3-98AD-C4FDE4041653}" destId="{6F1EBE13-A672-47D9-A1EB-81D7D65456EE}" srcOrd="1" destOrd="0" presId="urn:microsoft.com/office/officeart/2005/8/layout/chevron2"/>
    <dgm:cxn modelId="{3C710315-E91B-492F-9BBA-82976371681A}" type="presParOf" srcId="{5357F5F6-163D-4750-9D97-CF9B27339F26}" destId="{A43882C7-1997-4856-B183-0E163A7F8B6C}" srcOrd="1" destOrd="0" presId="urn:microsoft.com/office/officeart/2005/8/layout/chevron2"/>
    <dgm:cxn modelId="{99FE9DF4-1BF5-4DE6-A680-41949CF7BEBE}" type="presParOf" srcId="{5357F5F6-163D-4750-9D97-CF9B27339F26}" destId="{3447BF85-DD58-4F87-8D67-8DFA74E7514D}" srcOrd="2" destOrd="0" presId="urn:microsoft.com/office/officeart/2005/8/layout/chevron2"/>
    <dgm:cxn modelId="{9ABD869C-2B3D-4E3C-9C9E-18C08587ECAF}" type="presParOf" srcId="{3447BF85-DD58-4F87-8D67-8DFA74E7514D}" destId="{DF25EB9E-9DCB-40EA-A756-65D0037ECDF9}" srcOrd="0" destOrd="0" presId="urn:microsoft.com/office/officeart/2005/8/layout/chevron2"/>
    <dgm:cxn modelId="{2B2BC67D-9797-46D1-82D2-7AF3EDE71012}" type="presParOf" srcId="{3447BF85-DD58-4F87-8D67-8DFA74E7514D}" destId="{F417A7E0-312A-455B-B2C3-C16EA7B40FC7}" srcOrd="1" destOrd="0" presId="urn:microsoft.com/office/officeart/2005/8/layout/chevron2"/>
    <dgm:cxn modelId="{DA833962-2339-4130-A60F-1C799BD9A4DF}" type="presParOf" srcId="{5357F5F6-163D-4750-9D97-CF9B27339F26}" destId="{1C0C42B7-74F8-428A-9AC8-9FE41BC07C9F}" srcOrd="3" destOrd="0" presId="urn:microsoft.com/office/officeart/2005/8/layout/chevron2"/>
    <dgm:cxn modelId="{075BDAAB-6347-43D4-AFC0-BAE51C386F6E}" type="presParOf" srcId="{5357F5F6-163D-4750-9D97-CF9B27339F26}" destId="{0A0A8C8E-27A0-48B8-94ED-6F87FFD6F26F}" srcOrd="4" destOrd="0" presId="urn:microsoft.com/office/officeart/2005/8/layout/chevron2"/>
    <dgm:cxn modelId="{F032502A-787D-4051-9C1F-9BC036F08431}" type="presParOf" srcId="{0A0A8C8E-27A0-48B8-94ED-6F87FFD6F26F}" destId="{79E5A837-86E8-42EF-B033-F8F26278EF01}" srcOrd="0" destOrd="0" presId="urn:microsoft.com/office/officeart/2005/8/layout/chevron2"/>
    <dgm:cxn modelId="{9DF6D19B-A54D-4A59-85BC-FA932A539C84}" type="presParOf" srcId="{0A0A8C8E-27A0-48B8-94ED-6F87FFD6F26F}" destId="{637C42B9-14FA-4774-9B07-A2B7330F685F}" srcOrd="1" destOrd="0" presId="urn:microsoft.com/office/officeart/2005/8/layout/chevron2"/>
    <dgm:cxn modelId="{258E5A5B-8A32-479F-8F26-19117691BBA2}" type="presParOf" srcId="{5357F5F6-163D-4750-9D97-CF9B27339F26}" destId="{C9A7461E-0674-4E02-81FF-8615B225A108}" srcOrd="5" destOrd="0" presId="urn:microsoft.com/office/officeart/2005/8/layout/chevron2"/>
    <dgm:cxn modelId="{E3AAF5A4-2FBE-49DC-9966-48C641F4E3D1}" type="presParOf" srcId="{5357F5F6-163D-4750-9D97-CF9B27339F26}" destId="{3708989A-423C-4FBC-8FBA-60553EE65A04}" srcOrd="6" destOrd="0" presId="urn:microsoft.com/office/officeart/2005/8/layout/chevron2"/>
    <dgm:cxn modelId="{48E50F9A-3EC7-4AB4-8D08-A8A3FBDC653E}" type="presParOf" srcId="{3708989A-423C-4FBC-8FBA-60553EE65A04}" destId="{72D711A8-0C8D-4BD1-82A2-7800AD440935}" srcOrd="0" destOrd="0" presId="urn:microsoft.com/office/officeart/2005/8/layout/chevron2"/>
    <dgm:cxn modelId="{3F124FBA-AD15-4C72-A49A-C8A03B2B5ED0}" type="presParOf" srcId="{3708989A-423C-4FBC-8FBA-60553EE65A04}" destId="{2C2887FE-2943-4E2B-9EAB-64752E48DA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smtClean="0"/>
            <a:t>MUCHAS GRACIAS!!!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586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8304F784-B7D7-4DA4-94C0-B74602AE94F1}" type="presOf" srcId="{ACA4884D-F0ED-427C-88F1-8DCD178DBE86}" destId="{154C8D2B-8F53-4EAE-A568-AC3A6EA9E355}" srcOrd="0" destOrd="0" presId="urn:microsoft.com/office/officeart/2005/8/layout/vList2"/>
    <dgm:cxn modelId="{A074522A-D687-4AEA-84E0-83ED8C1A3E45}" type="presOf" srcId="{C971FD9C-009D-4C8D-8B2F-0445EB7D9C7F}" destId="{27F790DE-88E2-4043-9E84-F54B4D85C486}" srcOrd="0" destOrd="0" presId="urn:microsoft.com/office/officeart/2005/8/layout/vList2"/>
    <dgm:cxn modelId="{5FB89CFF-78DB-48DB-96E2-A522DC496514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C4D40-0BE1-4F92-8D32-5072326A1360}" type="doc">
      <dgm:prSet loTypeId="urn:microsoft.com/office/officeart/2005/8/layout/radial6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233BF32-4A2E-4DBE-AB84-5733E229FAB8}">
      <dgm:prSet phldrT="[Texto]"/>
      <dgm:spPr/>
      <dgm:t>
        <a:bodyPr/>
        <a:lstStyle/>
        <a:p>
          <a:r>
            <a:rPr lang="en-US" b="1" dirty="0" err="1" smtClean="0"/>
            <a:t>Organización</a:t>
          </a:r>
          <a:endParaRPr lang="es-ES" b="1" dirty="0"/>
        </a:p>
      </dgm:t>
    </dgm:pt>
    <dgm:pt modelId="{CA1523EE-7A5F-480E-A8BB-640FA42A6155}" type="parTrans" cxnId="{B891B287-A8F1-430C-BE1E-90D7FD1479A2}">
      <dgm:prSet/>
      <dgm:spPr/>
      <dgm:t>
        <a:bodyPr/>
        <a:lstStyle/>
        <a:p>
          <a:endParaRPr lang="es-ES"/>
        </a:p>
      </dgm:t>
    </dgm:pt>
    <dgm:pt modelId="{E49F8B8E-AF62-471F-B9B5-57474392FFBF}" type="sibTrans" cxnId="{B891B287-A8F1-430C-BE1E-90D7FD1479A2}">
      <dgm:prSet/>
      <dgm:spPr/>
      <dgm:t>
        <a:bodyPr/>
        <a:lstStyle/>
        <a:p>
          <a:endParaRPr lang="es-ES"/>
        </a:p>
      </dgm:t>
    </dgm:pt>
    <dgm:pt modelId="{9F6C2C78-01DF-49B7-BE9D-239294D04413}">
      <dgm:prSet phldrT="[Texto]"/>
      <dgm:spPr/>
      <dgm:t>
        <a:bodyPr/>
        <a:lstStyle/>
        <a:p>
          <a:r>
            <a:rPr lang="en-US" dirty="0" err="1" smtClean="0"/>
            <a:t>Clientes</a:t>
          </a:r>
          <a:endParaRPr lang="es-ES" dirty="0"/>
        </a:p>
      </dgm:t>
    </dgm:pt>
    <dgm:pt modelId="{75FBE250-EDC7-4C81-B565-2B8B9EAFE27F}" type="parTrans" cxnId="{7A6BBB73-7030-44B7-A5F1-20ED38F7F9FD}">
      <dgm:prSet/>
      <dgm:spPr/>
      <dgm:t>
        <a:bodyPr/>
        <a:lstStyle/>
        <a:p>
          <a:endParaRPr lang="es-ES"/>
        </a:p>
      </dgm:t>
    </dgm:pt>
    <dgm:pt modelId="{EE22786F-CAA7-4B08-BD3B-53D969B58A9E}" type="sibTrans" cxnId="{7A6BBB73-7030-44B7-A5F1-20ED38F7F9FD}">
      <dgm:prSet/>
      <dgm:spPr/>
      <dgm:t>
        <a:bodyPr/>
        <a:lstStyle/>
        <a:p>
          <a:endParaRPr lang="es-ES"/>
        </a:p>
      </dgm:t>
    </dgm:pt>
    <dgm:pt modelId="{D3845A2B-28AE-42BB-A895-38C1F418B0B5}">
      <dgm:prSet phldrT="[Texto]"/>
      <dgm:spPr/>
      <dgm:t>
        <a:bodyPr/>
        <a:lstStyle/>
        <a:p>
          <a:r>
            <a:rPr lang="en-US" dirty="0" err="1" smtClean="0"/>
            <a:t>Tecnología</a:t>
          </a:r>
          <a:endParaRPr lang="es-ES" dirty="0"/>
        </a:p>
      </dgm:t>
    </dgm:pt>
    <dgm:pt modelId="{FA289D78-965D-4125-9BD1-7128970BDBDD}" type="parTrans" cxnId="{A92CAFE6-962A-49CE-9A4A-7E4B4FD6A054}">
      <dgm:prSet/>
      <dgm:spPr/>
      <dgm:t>
        <a:bodyPr/>
        <a:lstStyle/>
        <a:p>
          <a:endParaRPr lang="es-ES"/>
        </a:p>
      </dgm:t>
    </dgm:pt>
    <dgm:pt modelId="{3A0ED42B-2064-4FDC-BCCF-A782E75802EE}" type="sibTrans" cxnId="{A92CAFE6-962A-49CE-9A4A-7E4B4FD6A054}">
      <dgm:prSet/>
      <dgm:spPr/>
      <dgm:t>
        <a:bodyPr/>
        <a:lstStyle/>
        <a:p>
          <a:endParaRPr lang="es-ES"/>
        </a:p>
      </dgm:t>
    </dgm:pt>
    <dgm:pt modelId="{FA7721FA-7870-4AEC-B715-FBA44451CBAD}">
      <dgm:prSet phldrT="[Texto]" custT="1"/>
      <dgm:spPr/>
      <dgm:t>
        <a:bodyPr/>
        <a:lstStyle/>
        <a:p>
          <a:r>
            <a:rPr lang="en-US" sz="1300" dirty="0" err="1" smtClean="0"/>
            <a:t>Competencia</a:t>
          </a:r>
          <a:endParaRPr lang="es-ES" sz="1300" dirty="0"/>
        </a:p>
      </dgm:t>
    </dgm:pt>
    <dgm:pt modelId="{28EFEE38-E995-463D-8717-0298D0E3D486}" type="parTrans" cxnId="{23228219-633A-4328-ABE5-3C1882BF9CDE}">
      <dgm:prSet/>
      <dgm:spPr/>
      <dgm:t>
        <a:bodyPr/>
        <a:lstStyle/>
        <a:p>
          <a:endParaRPr lang="es-ES"/>
        </a:p>
      </dgm:t>
    </dgm:pt>
    <dgm:pt modelId="{8EC79365-1FC7-4299-A9EB-37EEE80B739A}" type="sibTrans" cxnId="{23228219-633A-4328-ABE5-3C1882BF9CDE}">
      <dgm:prSet/>
      <dgm:spPr/>
      <dgm:t>
        <a:bodyPr/>
        <a:lstStyle/>
        <a:p>
          <a:endParaRPr lang="es-ES"/>
        </a:p>
      </dgm:t>
    </dgm:pt>
    <dgm:pt modelId="{93A825FF-6458-41D1-93A2-F2751FFFFED4}">
      <dgm:prSet phldrT="[Texto]" custT="1"/>
      <dgm:spPr/>
      <dgm:t>
        <a:bodyPr/>
        <a:lstStyle/>
        <a:p>
          <a:r>
            <a:rPr lang="en-US" sz="1400" dirty="0" err="1" smtClean="0"/>
            <a:t>Regulac</a:t>
          </a:r>
          <a:r>
            <a:rPr lang="en-US" sz="1400" dirty="0" smtClean="0"/>
            <a:t>. </a:t>
          </a:r>
          <a:r>
            <a:rPr lang="en-US" sz="1400" dirty="0" err="1" smtClean="0"/>
            <a:t>Gubernam</a:t>
          </a:r>
          <a:r>
            <a:rPr lang="en-US" sz="1400" dirty="0" smtClean="0"/>
            <a:t>.</a:t>
          </a:r>
          <a:endParaRPr lang="es-ES" sz="1400" dirty="0"/>
        </a:p>
      </dgm:t>
    </dgm:pt>
    <dgm:pt modelId="{6B50F65B-34C6-487E-ADE9-7E20BBB120DE}" type="parTrans" cxnId="{C719183A-891A-4D06-A0D6-A5B849AB2E38}">
      <dgm:prSet/>
      <dgm:spPr/>
      <dgm:t>
        <a:bodyPr/>
        <a:lstStyle/>
        <a:p>
          <a:endParaRPr lang="es-ES"/>
        </a:p>
      </dgm:t>
    </dgm:pt>
    <dgm:pt modelId="{C9255B3F-4B08-4A18-8DAB-8B5A0D2219E2}" type="sibTrans" cxnId="{C719183A-891A-4D06-A0D6-A5B849AB2E38}">
      <dgm:prSet/>
      <dgm:spPr/>
      <dgm:t>
        <a:bodyPr/>
        <a:lstStyle/>
        <a:p>
          <a:endParaRPr lang="es-ES"/>
        </a:p>
      </dgm:t>
    </dgm:pt>
    <dgm:pt modelId="{C0BC710F-E0B6-4E1D-95A0-642EEF7D043A}" type="pres">
      <dgm:prSet presAssocID="{0E4C4D40-0BE1-4F92-8D32-5072326A136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CCDBA3-7037-457F-9A0D-4F700C099DB3}" type="pres">
      <dgm:prSet presAssocID="{0233BF32-4A2E-4DBE-AB84-5733E229FAB8}" presName="centerShape" presStyleLbl="node0" presStyleIdx="0" presStyleCnt="1"/>
      <dgm:spPr/>
    </dgm:pt>
    <dgm:pt modelId="{90C776FA-2AE7-4CD2-95EB-5A431B8A6856}" type="pres">
      <dgm:prSet presAssocID="{9F6C2C78-01DF-49B7-BE9D-239294D04413}" presName="node" presStyleLbl="node1" presStyleIdx="0" presStyleCnt="4" custScaleX="136192" custScaleY="124591">
        <dgm:presLayoutVars>
          <dgm:bulletEnabled val="1"/>
        </dgm:presLayoutVars>
      </dgm:prSet>
      <dgm:spPr/>
    </dgm:pt>
    <dgm:pt modelId="{F36107BD-7D2B-4CB1-A34C-16E9195A6610}" type="pres">
      <dgm:prSet presAssocID="{9F6C2C78-01DF-49B7-BE9D-239294D04413}" presName="dummy" presStyleCnt="0"/>
      <dgm:spPr/>
    </dgm:pt>
    <dgm:pt modelId="{B8BA1082-2C96-4BCC-8D88-7DC9668CD900}" type="pres">
      <dgm:prSet presAssocID="{EE22786F-CAA7-4B08-BD3B-53D969B58A9E}" presName="sibTrans" presStyleLbl="sibTrans2D1" presStyleIdx="0" presStyleCnt="4"/>
      <dgm:spPr/>
    </dgm:pt>
    <dgm:pt modelId="{F0C1C18A-83C0-49E4-8CD7-F9331CAA506C}" type="pres">
      <dgm:prSet presAssocID="{D3845A2B-28AE-42BB-A895-38C1F418B0B5}" presName="node" presStyleLbl="node1" presStyleIdx="1" presStyleCnt="4" custScaleX="136192" custScaleY="124591">
        <dgm:presLayoutVars>
          <dgm:bulletEnabled val="1"/>
        </dgm:presLayoutVars>
      </dgm:prSet>
      <dgm:spPr/>
    </dgm:pt>
    <dgm:pt modelId="{6EBD09F8-AE5C-4969-84ED-8C629DE04A83}" type="pres">
      <dgm:prSet presAssocID="{D3845A2B-28AE-42BB-A895-38C1F418B0B5}" presName="dummy" presStyleCnt="0"/>
      <dgm:spPr/>
    </dgm:pt>
    <dgm:pt modelId="{3109AB91-82F8-4A3E-9CCD-251C5E84CAFF}" type="pres">
      <dgm:prSet presAssocID="{3A0ED42B-2064-4FDC-BCCF-A782E75802EE}" presName="sibTrans" presStyleLbl="sibTrans2D1" presStyleIdx="1" presStyleCnt="4"/>
      <dgm:spPr/>
    </dgm:pt>
    <dgm:pt modelId="{FB4A87FE-7C86-4C5E-8351-FC720A04EBCC}" type="pres">
      <dgm:prSet presAssocID="{FA7721FA-7870-4AEC-B715-FBA44451CBAD}" presName="node" presStyleLbl="node1" presStyleIdx="2" presStyleCnt="4" custScaleX="136192" custScaleY="124591">
        <dgm:presLayoutVars>
          <dgm:bulletEnabled val="1"/>
        </dgm:presLayoutVars>
      </dgm:prSet>
      <dgm:spPr/>
    </dgm:pt>
    <dgm:pt modelId="{D463C2EF-3447-4B03-8ED6-517F37EB3303}" type="pres">
      <dgm:prSet presAssocID="{FA7721FA-7870-4AEC-B715-FBA44451CBAD}" presName="dummy" presStyleCnt="0"/>
      <dgm:spPr/>
    </dgm:pt>
    <dgm:pt modelId="{9C63BAE3-9D4E-4E39-8941-DB851A106B82}" type="pres">
      <dgm:prSet presAssocID="{8EC79365-1FC7-4299-A9EB-37EEE80B739A}" presName="sibTrans" presStyleLbl="sibTrans2D1" presStyleIdx="2" presStyleCnt="4"/>
      <dgm:spPr/>
    </dgm:pt>
    <dgm:pt modelId="{2C0DD288-2F98-4EC2-90A7-649D22237004}" type="pres">
      <dgm:prSet presAssocID="{93A825FF-6458-41D1-93A2-F2751FFFFED4}" presName="node" presStyleLbl="node1" presStyleIdx="3" presStyleCnt="4" custScaleX="136192" custScaleY="1245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BF0FD5-A109-4348-BBE3-487A8D02B3F1}" type="pres">
      <dgm:prSet presAssocID="{93A825FF-6458-41D1-93A2-F2751FFFFED4}" presName="dummy" presStyleCnt="0"/>
      <dgm:spPr/>
    </dgm:pt>
    <dgm:pt modelId="{40AA58C1-A259-4D63-8EDE-27D84DD0E106}" type="pres">
      <dgm:prSet presAssocID="{C9255B3F-4B08-4A18-8DAB-8B5A0D2219E2}" presName="sibTrans" presStyleLbl="sibTrans2D1" presStyleIdx="3" presStyleCnt="4"/>
      <dgm:spPr/>
    </dgm:pt>
  </dgm:ptLst>
  <dgm:cxnLst>
    <dgm:cxn modelId="{91B6F717-BF2C-4E65-B6FA-7456F211FFBB}" type="presOf" srcId="{8EC79365-1FC7-4299-A9EB-37EEE80B739A}" destId="{9C63BAE3-9D4E-4E39-8941-DB851A106B82}" srcOrd="0" destOrd="0" presId="urn:microsoft.com/office/officeart/2005/8/layout/radial6"/>
    <dgm:cxn modelId="{E3452065-881C-4154-8848-DAC991196341}" type="presOf" srcId="{0233BF32-4A2E-4DBE-AB84-5733E229FAB8}" destId="{87CCDBA3-7037-457F-9A0D-4F700C099DB3}" srcOrd="0" destOrd="0" presId="urn:microsoft.com/office/officeart/2005/8/layout/radial6"/>
    <dgm:cxn modelId="{B77DCE03-3529-4463-ADBA-EB4AD2D60503}" type="presOf" srcId="{93A825FF-6458-41D1-93A2-F2751FFFFED4}" destId="{2C0DD288-2F98-4EC2-90A7-649D22237004}" srcOrd="0" destOrd="0" presId="urn:microsoft.com/office/officeart/2005/8/layout/radial6"/>
    <dgm:cxn modelId="{B891B287-A8F1-430C-BE1E-90D7FD1479A2}" srcId="{0E4C4D40-0BE1-4F92-8D32-5072326A1360}" destId="{0233BF32-4A2E-4DBE-AB84-5733E229FAB8}" srcOrd="0" destOrd="0" parTransId="{CA1523EE-7A5F-480E-A8BB-640FA42A6155}" sibTransId="{E49F8B8E-AF62-471F-B9B5-57474392FFBF}"/>
    <dgm:cxn modelId="{C80CCC75-E24A-4624-867D-6E95BA86C270}" type="presOf" srcId="{D3845A2B-28AE-42BB-A895-38C1F418B0B5}" destId="{F0C1C18A-83C0-49E4-8CD7-F9331CAA506C}" srcOrd="0" destOrd="0" presId="urn:microsoft.com/office/officeart/2005/8/layout/radial6"/>
    <dgm:cxn modelId="{FA41429E-4939-4F4D-98F3-474787375241}" type="presOf" srcId="{9F6C2C78-01DF-49B7-BE9D-239294D04413}" destId="{90C776FA-2AE7-4CD2-95EB-5A431B8A6856}" srcOrd="0" destOrd="0" presId="urn:microsoft.com/office/officeart/2005/8/layout/radial6"/>
    <dgm:cxn modelId="{A1D6D963-366C-4FD1-A7D9-169E25EB56FA}" type="presOf" srcId="{3A0ED42B-2064-4FDC-BCCF-A782E75802EE}" destId="{3109AB91-82F8-4A3E-9CCD-251C5E84CAFF}" srcOrd="0" destOrd="0" presId="urn:microsoft.com/office/officeart/2005/8/layout/radial6"/>
    <dgm:cxn modelId="{23228219-633A-4328-ABE5-3C1882BF9CDE}" srcId="{0233BF32-4A2E-4DBE-AB84-5733E229FAB8}" destId="{FA7721FA-7870-4AEC-B715-FBA44451CBAD}" srcOrd="2" destOrd="0" parTransId="{28EFEE38-E995-463D-8717-0298D0E3D486}" sibTransId="{8EC79365-1FC7-4299-A9EB-37EEE80B739A}"/>
    <dgm:cxn modelId="{7A6BBB73-7030-44B7-A5F1-20ED38F7F9FD}" srcId="{0233BF32-4A2E-4DBE-AB84-5733E229FAB8}" destId="{9F6C2C78-01DF-49B7-BE9D-239294D04413}" srcOrd="0" destOrd="0" parTransId="{75FBE250-EDC7-4C81-B565-2B8B9EAFE27F}" sibTransId="{EE22786F-CAA7-4B08-BD3B-53D969B58A9E}"/>
    <dgm:cxn modelId="{8F588CDF-98E8-431A-892F-22AF5D9E9006}" type="presOf" srcId="{FA7721FA-7870-4AEC-B715-FBA44451CBAD}" destId="{FB4A87FE-7C86-4C5E-8351-FC720A04EBCC}" srcOrd="0" destOrd="0" presId="urn:microsoft.com/office/officeart/2005/8/layout/radial6"/>
    <dgm:cxn modelId="{19709393-EF61-4624-AB5B-F6A09692B7E5}" type="presOf" srcId="{EE22786F-CAA7-4B08-BD3B-53D969B58A9E}" destId="{B8BA1082-2C96-4BCC-8D88-7DC9668CD900}" srcOrd="0" destOrd="0" presId="urn:microsoft.com/office/officeart/2005/8/layout/radial6"/>
    <dgm:cxn modelId="{C719183A-891A-4D06-A0D6-A5B849AB2E38}" srcId="{0233BF32-4A2E-4DBE-AB84-5733E229FAB8}" destId="{93A825FF-6458-41D1-93A2-F2751FFFFED4}" srcOrd="3" destOrd="0" parTransId="{6B50F65B-34C6-487E-ADE9-7E20BBB120DE}" sibTransId="{C9255B3F-4B08-4A18-8DAB-8B5A0D2219E2}"/>
    <dgm:cxn modelId="{27BB9E24-6A63-44AB-8253-AC2F832D17B0}" type="presOf" srcId="{C9255B3F-4B08-4A18-8DAB-8B5A0D2219E2}" destId="{40AA58C1-A259-4D63-8EDE-27D84DD0E106}" srcOrd="0" destOrd="0" presId="urn:microsoft.com/office/officeart/2005/8/layout/radial6"/>
    <dgm:cxn modelId="{04ABE712-A9D3-4593-939D-7E17F3925CD2}" type="presOf" srcId="{0E4C4D40-0BE1-4F92-8D32-5072326A1360}" destId="{C0BC710F-E0B6-4E1D-95A0-642EEF7D043A}" srcOrd="0" destOrd="0" presId="urn:microsoft.com/office/officeart/2005/8/layout/radial6"/>
    <dgm:cxn modelId="{A92CAFE6-962A-49CE-9A4A-7E4B4FD6A054}" srcId="{0233BF32-4A2E-4DBE-AB84-5733E229FAB8}" destId="{D3845A2B-28AE-42BB-A895-38C1F418B0B5}" srcOrd="1" destOrd="0" parTransId="{FA289D78-965D-4125-9BD1-7128970BDBDD}" sibTransId="{3A0ED42B-2064-4FDC-BCCF-A782E75802EE}"/>
    <dgm:cxn modelId="{7BAF7042-E9EC-4C88-AA79-4AF02C14686D}" type="presParOf" srcId="{C0BC710F-E0B6-4E1D-95A0-642EEF7D043A}" destId="{87CCDBA3-7037-457F-9A0D-4F700C099DB3}" srcOrd="0" destOrd="0" presId="urn:microsoft.com/office/officeart/2005/8/layout/radial6"/>
    <dgm:cxn modelId="{BCB50EC1-BEFD-49A0-8B36-95D45A9429B4}" type="presParOf" srcId="{C0BC710F-E0B6-4E1D-95A0-642EEF7D043A}" destId="{90C776FA-2AE7-4CD2-95EB-5A431B8A6856}" srcOrd="1" destOrd="0" presId="urn:microsoft.com/office/officeart/2005/8/layout/radial6"/>
    <dgm:cxn modelId="{3C1A147B-850D-4A9E-80DE-3238E85D61EB}" type="presParOf" srcId="{C0BC710F-E0B6-4E1D-95A0-642EEF7D043A}" destId="{F36107BD-7D2B-4CB1-A34C-16E9195A6610}" srcOrd="2" destOrd="0" presId="urn:microsoft.com/office/officeart/2005/8/layout/radial6"/>
    <dgm:cxn modelId="{5E464B20-F568-4AF0-A02C-2CA61770EC40}" type="presParOf" srcId="{C0BC710F-E0B6-4E1D-95A0-642EEF7D043A}" destId="{B8BA1082-2C96-4BCC-8D88-7DC9668CD900}" srcOrd="3" destOrd="0" presId="urn:microsoft.com/office/officeart/2005/8/layout/radial6"/>
    <dgm:cxn modelId="{297793DC-A7E8-4F3B-9AF6-88BA245BD285}" type="presParOf" srcId="{C0BC710F-E0B6-4E1D-95A0-642EEF7D043A}" destId="{F0C1C18A-83C0-49E4-8CD7-F9331CAA506C}" srcOrd="4" destOrd="0" presId="urn:microsoft.com/office/officeart/2005/8/layout/radial6"/>
    <dgm:cxn modelId="{20DCCACD-39BF-4FB1-8C1F-745BDC5DAF7C}" type="presParOf" srcId="{C0BC710F-E0B6-4E1D-95A0-642EEF7D043A}" destId="{6EBD09F8-AE5C-4969-84ED-8C629DE04A83}" srcOrd="5" destOrd="0" presId="urn:microsoft.com/office/officeart/2005/8/layout/radial6"/>
    <dgm:cxn modelId="{EF8E0942-70DB-428E-A00F-089763EB48FC}" type="presParOf" srcId="{C0BC710F-E0B6-4E1D-95A0-642EEF7D043A}" destId="{3109AB91-82F8-4A3E-9CCD-251C5E84CAFF}" srcOrd="6" destOrd="0" presId="urn:microsoft.com/office/officeart/2005/8/layout/radial6"/>
    <dgm:cxn modelId="{30EFB804-CDE9-4CED-8D1F-A514059C7D8E}" type="presParOf" srcId="{C0BC710F-E0B6-4E1D-95A0-642EEF7D043A}" destId="{FB4A87FE-7C86-4C5E-8351-FC720A04EBCC}" srcOrd="7" destOrd="0" presId="urn:microsoft.com/office/officeart/2005/8/layout/radial6"/>
    <dgm:cxn modelId="{D2E16195-EE2E-41C0-8828-C9E4050E8036}" type="presParOf" srcId="{C0BC710F-E0B6-4E1D-95A0-642EEF7D043A}" destId="{D463C2EF-3447-4B03-8ED6-517F37EB3303}" srcOrd="8" destOrd="0" presId="urn:microsoft.com/office/officeart/2005/8/layout/radial6"/>
    <dgm:cxn modelId="{ED32C95A-E721-4D92-9C60-821027D70D1B}" type="presParOf" srcId="{C0BC710F-E0B6-4E1D-95A0-642EEF7D043A}" destId="{9C63BAE3-9D4E-4E39-8941-DB851A106B82}" srcOrd="9" destOrd="0" presId="urn:microsoft.com/office/officeart/2005/8/layout/radial6"/>
    <dgm:cxn modelId="{04B20913-F05D-4C48-B25F-C54B3A4423B8}" type="presParOf" srcId="{C0BC710F-E0B6-4E1D-95A0-642EEF7D043A}" destId="{2C0DD288-2F98-4EC2-90A7-649D22237004}" srcOrd="10" destOrd="0" presId="urn:microsoft.com/office/officeart/2005/8/layout/radial6"/>
    <dgm:cxn modelId="{7B41E8CD-68CC-4074-899F-37CD7E8B3B29}" type="presParOf" srcId="{C0BC710F-E0B6-4E1D-95A0-642EEF7D043A}" destId="{08BF0FD5-A109-4348-BBE3-487A8D02B3F1}" srcOrd="11" destOrd="0" presId="urn:microsoft.com/office/officeart/2005/8/layout/radial6"/>
    <dgm:cxn modelId="{BEDA12D8-A45D-43D0-926C-6B0015B48651}" type="presParOf" srcId="{C0BC710F-E0B6-4E1D-95A0-642EEF7D043A}" destId="{40AA58C1-A259-4D63-8EDE-27D84DD0E10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s-ES" b="1" dirty="0" smtClean="0"/>
            <a:t>¿</a:t>
          </a:r>
          <a:r>
            <a:rPr lang="en-US" b="1" dirty="0" err="1" smtClean="0"/>
            <a:t>Qué</a:t>
          </a:r>
          <a:r>
            <a:rPr lang="en-US" b="1" dirty="0" smtClean="0"/>
            <a:t> </a:t>
          </a:r>
          <a:r>
            <a:rPr lang="en-US" b="1" dirty="0" err="1" smtClean="0"/>
            <a:t>es</a:t>
          </a:r>
          <a:r>
            <a:rPr lang="en-US" b="1" dirty="0" smtClean="0"/>
            <a:t> un </a:t>
          </a:r>
          <a:r>
            <a:rPr lang="en-US" b="1" dirty="0" err="1" smtClean="0"/>
            <a:t>Riesgo</a:t>
          </a:r>
          <a:r>
            <a:rPr lang="en-US" b="1" dirty="0" smtClean="0"/>
            <a:t>?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</dgm:pt>
  </dgm:ptLst>
  <dgm:cxnLst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2A8115DE-4D92-4A4D-87D5-765903372FA6}" type="presOf" srcId="{ACA4884D-F0ED-427C-88F1-8DCD178DBE86}" destId="{154C8D2B-8F53-4EAE-A568-AC3A6EA9E355}" srcOrd="0" destOrd="0" presId="urn:microsoft.com/office/officeart/2005/8/layout/vList2"/>
    <dgm:cxn modelId="{10F601D7-3420-4653-A04E-78BFA0D4DEA7}" type="presOf" srcId="{C971FD9C-009D-4C8D-8B2F-0445EB7D9C7F}" destId="{27F790DE-88E2-4043-9E84-F54B4D85C486}" srcOrd="0" destOrd="0" presId="urn:microsoft.com/office/officeart/2005/8/layout/vList2"/>
    <dgm:cxn modelId="{A82BBCC5-7C8C-48E5-84CC-1BF56711E3D9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9B496-45C4-46ED-9A3E-6BDFDF424650}" type="doc">
      <dgm:prSet loTypeId="urn:microsoft.com/office/officeart/2005/8/layout/arrow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5EC2DEC-96B6-4AF5-B674-EE00FC1ECA4B}">
      <dgm:prSet phldrT="[Texto]" custT="1"/>
      <dgm:spPr/>
      <dgm:t>
        <a:bodyPr/>
        <a:lstStyle/>
        <a:p>
          <a:r>
            <a:rPr lang="en-US" sz="2300" dirty="0" err="1" smtClean="0"/>
            <a:t>Oportunidades</a:t>
          </a:r>
          <a:endParaRPr lang="es-ES" sz="2300" dirty="0"/>
        </a:p>
      </dgm:t>
    </dgm:pt>
    <dgm:pt modelId="{F27FFC14-227E-4889-906F-E842265F02C8}" type="parTrans" cxnId="{EF660AAD-7EB9-4180-997C-A24A04F048EC}">
      <dgm:prSet/>
      <dgm:spPr/>
      <dgm:t>
        <a:bodyPr/>
        <a:lstStyle/>
        <a:p>
          <a:endParaRPr lang="es-ES"/>
        </a:p>
      </dgm:t>
    </dgm:pt>
    <dgm:pt modelId="{BA189F77-7F96-45E2-84E4-B37DB1C63CE3}" type="sibTrans" cxnId="{EF660AAD-7EB9-4180-997C-A24A04F048EC}">
      <dgm:prSet/>
      <dgm:spPr/>
      <dgm:t>
        <a:bodyPr/>
        <a:lstStyle/>
        <a:p>
          <a:endParaRPr lang="es-ES"/>
        </a:p>
      </dgm:t>
    </dgm:pt>
    <dgm:pt modelId="{BFBFED57-7672-4BF2-B822-BCDC8011A8C5}">
      <dgm:prSet phldrT="[Texto]" custT="1"/>
      <dgm:spPr/>
      <dgm:t>
        <a:bodyPr/>
        <a:lstStyle/>
        <a:p>
          <a:r>
            <a:rPr lang="en-US" sz="2300" dirty="0" err="1" smtClean="0"/>
            <a:t>Amenazas</a:t>
          </a:r>
          <a:endParaRPr lang="es-ES" sz="2300" dirty="0"/>
        </a:p>
      </dgm:t>
    </dgm:pt>
    <dgm:pt modelId="{924DED2D-2E28-40D8-AEBC-CED7EAE21A2D}" type="parTrans" cxnId="{A425DF54-4CDF-452A-81E9-0ABB3A84C9DE}">
      <dgm:prSet/>
      <dgm:spPr/>
      <dgm:t>
        <a:bodyPr/>
        <a:lstStyle/>
        <a:p>
          <a:endParaRPr lang="es-ES"/>
        </a:p>
      </dgm:t>
    </dgm:pt>
    <dgm:pt modelId="{054FE76B-7E1D-4F8E-82AF-EBCB22E56C0B}" type="sibTrans" cxnId="{A425DF54-4CDF-452A-81E9-0ABB3A84C9DE}">
      <dgm:prSet/>
      <dgm:spPr/>
      <dgm:t>
        <a:bodyPr/>
        <a:lstStyle/>
        <a:p>
          <a:endParaRPr lang="es-ES"/>
        </a:p>
      </dgm:t>
    </dgm:pt>
    <dgm:pt modelId="{09837F0A-CA8C-4022-8854-C37DCC680F73}" type="pres">
      <dgm:prSet presAssocID="{C539B496-45C4-46ED-9A3E-6BDFDF424650}" presName="compositeShape" presStyleCnt="0">
        <dgm:presLayoutVars>
          <dgm:chMax val="2"/>
          <dgm:dir/>
          <dgm:resizeHandles val="exact"/>
        </dgm:presLayoutVars>
      </dgm:prSet>
      <dgm:spPr/>
    </dgm:pt>
    <dgm:pt modelId="{00AB9B0D-E55E-42C8-B5BC-CA0EC56EF74E}" type="pres">
      <dgm:prSet presAssocID="{B5EC2DEC-96B6-4AF5-B674-EE00FC1ECA4B}" presName="upArrow" presStyleLbl="node1" presStyleIdx="0" presStyleCnt="2" custScaleX="81485"/>
      <dgm:spPr>
        <a:solidFill>
          <a:schemeClr val="accent3"/>
        </a:solidFill>
      </dgm:spPr>
    </dgm:pt>
    <dgm:pt modelId="{C52AE827-BE6D-4AAA-81BA-AFF93E198D72}" type="pres">
      <dgm:prSet presAssocID="{B5EC2DEC-96B6-4AF5-B674-EE00FC1ECA4B}" presName="upArrowText" presStyleLbl="revTx" presStyleIdx="0" presStyleCnt="2" custScaleX="119580" custLinFactNeighborX="7143">
        <dgm:presLayoutVars>
          <dgm:chMax val="0"/>
          <dgm:bulletEnabled val="1"/>
        </dgm:presLayoutVars>
      </dgm:prSet>
      <dgm:spPr/>
    </dgm:pt>
    <dgm:pt modelId="{5D34DCD6-0F33-4830-8D89-BE4F511E37BB}" type="pres">
      <dgm:prSet presAssocID="{BFBFED57-7672-4BF2-B822-BCDC8011A8C5}" presName="downArrow" presStyleLbl="node1" presStyleIdx="1" presStyleCnt="2" custScaleX="81485"/>
      <dgm:spPr>
        <a:solidFill>
          <a:schemeClr val="accent2"/>
        </a:solidFill>
      </dgm:spPr>
    </dgm:pt>
    <dgm:pt modelId="{0D3FEFC0-2E33-492F-8A8B-E70CC3E568F5}" type="pres">
      <dgm:prSet presAssocID="{BFBFED57-7672-4BF2-B822-BCDC8011A8C5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47BEC50-A436-486E-BEB0-F763378C9301}" type="presOf" srcId="{C539B496-45C4-46ED-9A3E-6BDFDF424650}" destId="{09837F0A-CA8C-4022-8854-C37DCC680F73}" srcOrd="0" destOrd="0" presId="urn:microsoft.com/office/officeart/2005/8/layout/arrow4"/>
    <dgm:cxn modelId="{E7A3C489-41B3-446D-8758-FCCC0D05C1C2}" type="presOf" srcId="{BFBFED57-7672-4BF2-B822-BCDC8011A8C5}" destId="{0D3FEFC0-2E33-492F-8A8B-E70CC3E568F5}" srcOrd="0" destOrd="0" presId="urn:microsoft.com/office/officeart/2005/8/layout/arrow4"/>
    <dgm:cxn modelId="{A425DF54-4CDF-452A-81E9-0ABB3A84C9DE}" srcId="{C539B496-45C4-46ED-9A3E-6BDFDF424650}" destId="{BFBFED57-7672-4BF2-B822-BCDC8011A8C5}" srcOrd="1" destOrd="0" parTransId="{924DED2D-2E28-40D8-AEBC-CED7EAE21A2D}" sibTransId="{054FE76B-7E1D-4F8E-82AF-EBCB22E56C0B}"/>
    <dgm:cxn modelId="{EF660AAD-7EB9-4180-997C-A24A04F048EC}" srcId="{C539B496-45C4-46ED-9A3E-6BDFDF424650}" destId="{B5EC2DEC-96B6-4AF5-B674-EE00FC1ECA4B}" srcOrd="0" destOrd="0" parTransId="{F27FFC14-227E-4889-906F-E842265F02C8}" sibTransId="{BA189F77-7F96-45E2-84E4-B37DB1C63CE3}"/>
    <dgm:cxn modelId="{14AE5FCA-E71B-4C88-9606-479F90F79FAF}" type="presOf" srcId="{B5EC2DEC-96B6-4AF5-B674-EE00FC1ECA4B}" destId="{C52AE827-BE6D-4AAA-81BA-AFF93E198D72}" srcOrd="0" destOrd="0" presId="urn:microsoft.com/office/officeart/2005/8/layout/arrow4"/>
    <dgm:cxn modelId="{9B725925-CB63-4E2B-9E3E-4512D99AC379}" type="presParOf" srcId="{09837F0A-CA8C-4022-8854-C37DCC680F73}" destId="{00AB9B0D-E55E-42C8-B5BC-CA0EC56EF74E}" srcOrd="0" destOrd="0" presId="urn:microsoft.com/office/officeart/2005/8/layout/arrow4"/>
    <dgm:cxn modelId="{9757A52E-CEFD-4CCE-8A9F-E609B8D6C03F}" type="presParOf" srcId="{09837F0A-CA8C-4022-8854-C37DCC680F73}" destId="{C52AE827-BE6D-4AAA-81BA-AFF93E198D72}" srcOrd="1" destOrd="0" presId="urn:microsoft.com/office/officeart/2005/8/layout/arrow4"/>
    <dgm:cxn modelId="{EEBE6096-4B3F-4DA7-8ED3-C15A59AF601F}" type="presParOf" srcId="{09837F0A-CA8C-4022-8854-C37DCC680F73}" destId="{5D34DCD6-0F33-4830-8D89-BE4F511E37BB}" srcOrd="2" destOrd="0" presId="urn:microsoft.com/office/officeart/2005/8/layout/arrow4"/>
    <dgm:cxn modelId="{E859C673-1B59-43F0-AFA8-D92F1D128AD2}" type="presParOf" srcId="{09837F0A-CA8C-4022-8854-C37DCC680F73}" destId="{0D3FEFC0-2E33-492F-8A8B-E70CC3E568F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Proceso</a:t>
          </a:r>
          <a:r>
            <a:rPr lang="en-US" b="1" dirty="0" smtClean="0"/>
            <a:t> de </a:t>
          </a:r>
          <a:r>
            <a:rPr lang="en-US" b="1" dirty="0" err="1" smtClean="0"/>
            <a:t>Gestión</a:t>
          </a:r>
          <a:r>
            <a:rPr lang="en-US" b="1" dirty="0" smtClean="0"/>
            <a:t> de </a:t>
          </a:r>
          <a:r>
            <a:rPr lang="en-US" b="1" dirty="0" err="1" smtClean="0"/>
            <a:t>Riesgos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</dgm:pt>
  </dgm:ptLst>
  <dgm:cxnLst>
    <dgm:cxn modelId="{0043CC03-6362-4ACE-8D52-DA79E9DC72F9}" type="presOf" srcId="{C971FD9C-009D-4C8D-8B2F-0445EB7D9C7F}" destId="{27F790DE-88E2-4043-9E84-F54B4D85C486}" srcOrd="0" destOrd="0" presId="urn:microsoft.com/office/officeart/2005/8/layout/vList2"/>
    <dgm:cxn modelId="{0DB9B9A8-65F4-4DEC-8AB1-F0CDF264FD49}" type="presOf" srcId="{ACA4884D-F0ED-427C-88F1-8DCD178DBE86}" destId="{154C8D2B-8F53-4EAE-A568-AC3A6EA9E355}" srcOrd="0" destOrd="0" presId="urn:microsoft.com/office/officeart/2005/8/layout/vList2"/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82C12C4B-BB57-4FCD-A70F-428C07311A2F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1E0D8B-A739-4269-B36A-88B56F5720B2}" type="doc">
      <dgm:prSet loTypeId="urn:microsoft.com/office/officeart/2005/8/layout/cycle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89EFC53-E186-4A11-BB24-F770E3EE07CA}">
      <dgm:prSet phldrT="[Texto]"/>
      <dgm:spPr/>
      <dgm:t>
        <a:bodyPr/>
        <a:lstStyle/>
        <a:p>
          <a:r>
            <a:rPr lang="en-US" dirty="0" err="1" smtClean="0"/>
            <a:t>Identificar</a:t>
          </a:r>
          <a:r>
            <a:rPr lang="en-US" dirty="0" smtClean="0"/>
            <a:t> el </a:t>
          </a:r>
          <a:r>
            <a:rPr lang="en-US" dirty="0" err="1" smtClean="0"/>
            <a:t>Riesgo</a:t>
          </a:r>
          <a:endParaRPr lang="es-ES" dirty="0"/>
        </a:p>
      </dgm:t>
    </dgm:pt>
    <dgm:pt modelId="{D966AE9E-B073-4431-81D1-1E444E3D3936}" type="parTrans" cxnId="{90D814B3-B6F2-4189-B291-486064FCEF80}">
      <dgm:prSet/>
      <dgm:spPr/>
      <dgm:t>
        <a:bodyPr/>
        <a:lstStyle/>
        <a:p>
          <a:endParaRPr lang="es-ES"/>
        </a:p>
      </dgm:t>
    </dgm:pt>
    <dgm:pt modelId="{A3D54535-1EDA-4C5C-B2C8-BEB06828E06C}" type="sibTrans" cxnId="{90D814B3-B6F2-4189-B291-486064FCEF80}">
      <dgm:prSet/>
      <dgm:spPr/>
      <dgm:t>
        <a:bodyPr/>
        <a:lstStyle/>
        <a:p>
          <a:endParaRPr lang="es-ES"/>
        </a:p>
      </dgm:t>
    </dgm:pt>
    <dgm:pt modelId="{E1B51B88-ABD7-4D06-B18B-78BA51195275}">
      <dgm:prSet phldrT="[Texto]"/>
      <dgm:spPr/>
      <dgm:t>
        <a:bodyPr/>
        <a:lstStyle/>
        <a:p>
          <a:r>
            <a:rPr lang="en-US" dirty="0" err="1" smtClean="0"/>
            <a:t>Cuantificar</a:t>
          </a:r>
          <a:r>
            <a:rPr lang="en-US" dirty="0" smtClean="0"/>
            <a:t> el </a:t>
          </a:r>
          <a:r>
            <a:rPr lang="en-US" dirty="0" err="1" smtClean="0"/>
            <a:t>Riesgo</a:t>
          </a:r>
          <a:endParaRPr lang="es-ES" dirty="0"/>
        </a:p>
      </dgm:t>
    </dgm:pt>
    <dgm:pt modelId="{1FB927A4-B455-48CA-87B7-F27F27B4ED86}" type="parTrans" cxnId="{48A7FACA-D3D9-4ECA-9313-9402E5D02019}">
      <dgm:prSet/>
      <dgm:spPr/>
      <dgm:t>
        <a:bodyPr/>
        <a:lstStyle/>
        <a:p>
          <a:endParaRPr lang="es-ES"/>
        </a:p>
      </dgm:t>
    </dgm:pt>
    <dgm:pt modelId="{552B6675-6756-4548-9F97-64CA96BAD63E}" type="sibTrans" cxnId="{48A7FACA-D3D9-4ECA-9313-9402E5D02019}">
      <dgm:prSet/>
      <dgm:spPr/>
      <dgm:t>
        <a:bodyPr/>
        <a:lstStyle/>
        <a:p>
          <a:endParaRPr lang="es-ES"/>
        </a:p>
      </dgm:t>
    </dgm:pt>
    <dgm:pt modelId="{3B8A1C6D-68B2-4CAC-AC67-BBAED9D02249}">
      <dgm:prSet phldrT="[Texto]"/>
      <dgm:spPr/>
      <dgm:t>
        <a:bodyPr/>
        <a:lstStyle/>
        <a:p>
          <a:r>
            <a:rPr lang="en-US" dirty="0" err="1" smtClean="0"/>
            <a:t>Desarrollar</a:t>
          </a:r>
          <a:r>
            <a:rPr lang="en-US" dirty="0" smtClean="0"/>
            <a:t> </a:t>
          </a:r>
          <a:r>
            <a:rPr lang="en-US" dirty="0" err="1" smtClean="0"/>
            <a:t>respuesta</a:t>
          </a:r>
          <a:r>
            <a:rPr lang="en-US" dirty="0" smtClean="0"/>
            <a:t> al </a:t>
          </a:r>
          <a:r>
            <a:rPr lang="en-US" dirty="0" err="1" smtClean="0"/>
            <a:t>Riesgo</a:t>
          </a:r>
          <a:endParaRPr lang="es-ES" dirty="0"/>
        </a:p>
      </dgm:t>
    </dgm:pt>
    <dgm:pt modelId="{CE15C004-248F-42E7-BB9E-D68233BBA93A}" type="parTrans" cxnId="{99D8EC4C-6BD1-40AB-99EF-F46134204470}">
      <dgm:prSet/>
      <dgm:spPr/>
      <dgm:t>
        <a:bodyPr/>
        <a:lstStyle/>
        <a:p>
          <a:endParaRPr lang="es-ES"/>
        </a:p>
      </dgm:t>
    </dgm:pt>
    <dgm:pt modelId="{5844FB36-C447-4F75-B901-442FAEB537EB}" type="sibTrans" cxnId="{99D8EC4C-6BD1-40AB-99EF-F46134204470}">
      <dgm:prSet/>
      <dgm:spPr/>
      <dgm:t>
        <a:bodyPr/>
        <a:lstStyle/>
        <a:p>
          <a:endParaRPr lang="es-ES"/>
        </a:p>
      </dgm:t>
    </dgm:pt>
    <dgm:pt modelId="{DD4E8C60-A6EE-489E-9DFF-1CF19101AFA1}">
      <dgm:prSet phldrT="[Texto]"/>
      <dgm:spPr/>
      <dgm:t>
        <a:bodyPr/>
        <a:lstStyle/>
        <a:p>
          <a:r>
            <a:rPr lang="en-US" dirty="0" err="1" smtClean="0"/>
            <a:t>Controlar</a:t>
          </a:r>
          <a:r>
            <a:rPr lang="en-US" dirty="0" smtClean="0"/>
            <a:t> la </a:t>
          </a:r>
          <a:r>
            <a:rPr lang="en-US" dirty="0" err="1" smtClean="0"/>
            <a:t>respuesta</a:t>
          </a:r>
          <a:r>
            <a:rPr lang="en-US" dirty="0" smtClean="0"/>
            <a:t> al </a:t>
          </a:r>
          <a:r>
            <a:rPr lang="en-US" dirty="0" err="1" smtClean="0"/>
            <a:t>Riesgo</a:t>
          </a:r>
          <a:endParaRPr lang="es-ES" dirty="0"/>
        </a:p>
      </dgm:t>
    </dgm:pt>
    <dgm:pt modelId="{C6D0B95A-D054-45B8-A912-FD3A95767A66}" type="parTrans" cxnId="{9A2842A0-D3C5-4596-A593-CC194946F6DA}">
      <dgm:prSet/>
      <dgm:spPr/>
      <dgm:t>
        <a:bodyPr/>
        <a:lstStyle/>
        <a:p>
          <a:endParaRPr lang="es-ES"/>
        </a:p>
      </dgm:t>
    </dgm:pt>
    <dgm:pt modelId="{45BFCEE7-1353-47A2-94CF-456DEA08F93E}" type="sibTrans" cxnId="{9A2842A0-D3C5-4596-A593-CC194946F6DA}">
      <dgm:prSet/>
      <dgm:spPr/>
      <dgm:t>
        <a:bodyPr/>
        <a:lstStyle/>
        <a:p>
          <a:endParaRPr lang="es-ES"/>
        </a:p>
      </dgm:t>
    </dgm:pt>
    <dgm:pt modelId="{178A530E-EBA1-4C61-8269-1559B9014084}" type="pres">
      <dgm:prSet presAssocID="{B01E0D8B-A739-4269-B36A-88B56F5720B2}" presName="Name0" presStyleCnt="0">
        <dgm:presLayoutVars>
          <dgm:dir/>
          <dgm:resizeHandles val="exact"/>
        </dgm:presLayoutVars>
      </dgm:prSet>
      <dgm:spPr/>
    </dgm:pt>
    <dgm:pt modelId="{C75EEA69-7420-4C9C-8CCD-17EB00529E57}" type="pres">
      <dgm:prSet presAssocID="{B01E0D8B-A739-4269-B36A-88B56F5720B2}" presName="cycle" presStyleCnt="0"/>
      <dgm:spPr/>
    </dgm:pt>
    <dgm:pt modelId="{3DFDCC63-3DC7-4844-B291-36B5E796489A}" type="pres">
      <dgm:prSet presAssocID="{489EFC53-E186-4A11-BB24-F770E3EE07CA}" presName="nodeFirstNode" presStyleLbl="node1" presStyleIdx="0" presStyleCnt="4">
        <dgm:presLayoutVars>
          <dgm:bulletEnabled val="1"/>
        </dgm:presLayoutVars>
      </dgm:prSet>
      <dgm:spPr/>
    </dgm:pt>
    <dgm:pt modelId="{F0475C0F-5FCF-4271-967C-E189CF49562D}" type="pres">
      <dgm:prSet presAssocID="{A3D54535-1EDA-4C5C-B2C8-BEB06828E06C}" presName="sibTransFirstNode" presStyleLbl="bgShp" presStyleIdx="0" presStyleCnt="1"/>
      <dgm:spPr/>
    </dgm:pt>
    <dgm:pt modelId="{8CEAF153-2837-43E6-84C1-30A054221F17}" type="pres">
      <dgm:prSet presAssocID="{E1B51B88-ABD7-4D06-B18B-78BA51195275}" presName="nodeFollowingNodes" presStyleLbl="node1" presStyleIdx="1" presStyleCnt="4">
        <dgm:presLayoutVars>
          <dgm:bulletEnabled val="1"/>
        </dgm:presLayoutVars>
      </dgm:prSet>
      <dgm:spPr/>
    </dgm:pt>
    <dgm:pt modelId="{79D92FFD-995C-4384-B43F-6ACB19320F9B}" type="pres">
      <dgm:prSet presAssocID="{3B8A1C6D-68B2-4CAC-AC67-BBAED9D02249}" presName="nodeFollowingNodes" presStyleLbl="node1" presStyleIdx="2" presStyleCnt="4">
        <dgm:presLayoutVars>
          <dgm:bulletEnabled val="1"/>
        </dgm:presLayoutVars>
      </dgm:prSet>
      <dgm:spPr/>
    </dgm:pt>
    <dgm:pt modelId="{66884A61-C105-4733-A54C-B35512251512}" type="pres">
      <dgm:prSet presAssocID="{DD4E8C60-A6EE-489E-9DFF-1CF19101AFA1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93723B84-2CF6-4F32-895E-FB715654BBFC}" type="presOf" srcId="{DD4E8C60-A6EE-489E-9DFF-1CF19101AFA1}" destId="{66884A61-C105-4733-A54C-B35512251512}" srcOrd="0" destOrd="0" presId="urn:microsoft.com/office/officeart/2005/8/layout/cycle3"/>
    <dgm:cxn modelId="{1E459CE2-EEB8-4E94-9C20-E65E467021AD}" type="presOf" srcId="{E1B51B88-ABD7-4D06-B18B-78BA51195275}" destId="{8CEAF153-2837-43E6-84C1-30A054221F17}" srcOrd="0" destOrd="0" presId="urn:microsoft.com/office/officeart/2005/8/layout/cycle3"/>
    <dgm:cxn modelId="{C77B861B-083C-4C6C-95E3-2ECC95E82AFD}" type="presOf" srcId="{B01E0D8B-A739-4269-B36A-88B56F5720B2}" destId="{178A530E-EBA1-4C61-8269-1559B9014084}" srcOrd="0" destOrd="0" presId="urn:microsoft.com/office/officeart/2005/8/layout/cycle3"/>
    <dgm:cxn modelId="{90D814B3-B6F2-4189-B291-486064FCEF80}" srcId="{B01E0D8B-A739-4269-B36A-88B56F5720B2}" destId="{489EFC53-E186-4A11-BB24-F770E3EE07CA}" srcOrd="0" destOrd="0" parTransId="{D966AE9E-B073-4431-81D1-1E444E3D3936}" sibTransId="{A3D54535-1EDA-4C5C-B2C8-BEB06828E06C}"/>
    <dgm:cxn modelId="{48A7FACA-D3D9-4ECA-9313-9402E5D02019}" srcId="{B01E0D8B-A739-4269-B36A-88B56F5720B2}" destId="{E1B51B88-ABD7-4D06-B18B-78BA51195275}" srcOrd="1" destOrd="0" parTransId="{1FB927A4-B455-48CA-87B7-F27F27B4ED86}" sibTransId="{552B6675-6756-4548-9F97-64CA96BAD63E}"/>
    <dgm:cxn modelId="{D2F728FC-D8FF-414D-BF23-B4C7CA7AE87B}" type="presOf" srcId="{3B8A1C6D-68B2-4CAC-AC67-BBAED9D02249}" destId="{79D92FFD-995C-4384-B43F-6ACB19320F9B}" srcOrd="0" destOrd="0" presId="urn:microsoft.com/office/officeart/2005/8/layout/cycle3"/>
    <dgm:cxn modelId="{99D8EC4C-6BD1-40AB-99EF-F46134204470}" srcId="{B01E0D8B-A739-4269-B36A-88B56F5720B2}" destId="{3B8A1C6D-68B2-4CAC-AC67-BBAED9D02249}" srcOrd="2" destOrd="0" parTransId="{CE15C004-248F-42E7-BB9E-D68233BBA93A}" sibTransId="{5844FB36-C447-4F75-B901-442FAEB537EB}"/>
    <dgm:cxn modelId="{0CDFF6BF-DC8D-4B99-ABB5-D424C5B7FB88}" type="presOf" srcId="{489EFC53-E186-4A11-BB24-F770E3EE07CA}" destId="{3DFDCC63-3DC7-4844-B291-36B5E796489A}" srcOrd="0" destOrd="0" presId="urn:microsoft.com/office/officeart/2005/8/layout/cycle3"/>
    <dgm:cxn modelId="{E92CAFB8-32D9-4ABE-94F1-1A03B7729DC2}" type="presOf" srcId="{A3D54535-1EDA-4C5C-B2C8-BEB06828E06C}" destId="{F0475C0F-5FCF-4271-967C-E189CF49562D}" srcOrd="0" destOrd="0" presId="urn:microsoft.com/office/officeart/2005/8/layout/cycle3"/>
    <dgm:cxn modelId="{9A2842A0-D3C5-4596-A593-CC194946F6DA}" srcId="{B01E0D8B-A739-4269-B36A-88B56F5720B2}" destId="{DD4E8C60-A6EE-489E-9DFF-1CF19101AFA1}" srcOrd="3" destOrd="0" parTransId="{C6D0B95A-D054-45B8-A912-FD3A95767A66}" sibTransId="{45BFCEE7-1353-47A2-94CF-456DEA08F93E}"/>
    <dgm:cxn modelId="{813038C4-80D3-4186-B356-A6278A085527}" type="presParOf" srcId="{178A530E-EBA1-4C61-8269-1559B9014084}" destId="{C75EEA69-7420-4C9C-8CCD-17EB00529E57}" srcOrd="0" destOrd="0" presId="urn:microsoft.com/office/officeart/2005/8/layout/cycle3"/>
    <dgm:cxn modelId="{0027FBE4-11F0-4F7D-8165-18940847BFFE}" type="presParOf" srcId="{C75EEA69-7420-4C9C-8CCD-17EB00529E57}" destId="{3DFDCC63-3DC7-4844-B291-36B5E796489A}" srcOrd="0" destOrd="0" presId="urn:microsoft.com/office/officeart/2005/8/layout/cycle3"/>
    <dgm:cxn modelId="{56F65B45-3DAB-402E-97A8-72D05611F121}" type="presParOf" srcId="{C75EEA69-7420-4C9C-8CCD-17EB00529E57}" destId="{F0475C0F-5FCF-4271-967C-E189CF49562D}" srcOrd="1" destOrd="0" presId="urn:microsoft.com/office/officeart/2005/8/layout/cycle3"/>
    <dgm:cxn modelId="{B9E9CB51-6616-49FF-81CD-2EFF1585237C}" type="presParOf" srcId="{C75EEA69-7420-4C9C-8CCD-17EB00529E57}" destId="{8CEAF153-2837-43E6-84C1-30A054221F17}" srcOrd="2" destOrd="0" presId="urn:microsoft.com/office/officeart/2005/8/layout/cycle3"/>
    <dgm:cxn modelId="{49A49CCA-0081-480E-A6DC-44074A56DCA7}" type="presParOf" srcId="{C75EEA69-7420-4C9C-8CCD-17EB00529E57}" destId="{79D92FFD-995C-4384-B43F-6ACB19320F9B}" srcOrd="3" destOrd="0" presId="urn:microsoft.com/office/officeart/2005/8/layout/cycle3"/>
    <dgm:cxn modelId="{9CDC6EFD-9D70-4D84-87A9-F4B8E52C972E}" type="presParOf" srcId="{C75EEA69-7420-4C9C-8CCD-17EB00529E57}" destId="{66884A61-C105-4733-A54C-B35512251512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Pasos</a:t>
          </a:r>
          <a:r>
            <a:rPr lang="en-US" b="1" dirty="0" smtClean="0"/>
            <a:t> de la </a:t>
          </a:r>
          <a:r>
            <a:rPr lang="en-US" b="1" dirty="0" err="1" smtClean="0"/>
            <a:t>Gestión</a:t>
          </a:r>
          <a:r>
            <a:rPr lang="en-US" b="1" dirty="0" smtClean="0"/>
            <a:t> de </a:t>
          </a:r>
          <a:r>
            <a:rPr lang="en-US" b="1" dirty="0" err="1" smtClean="0"/>
            <a:t>Riesgos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</dgm:pt>
  </dgm:ptLst>
  <dgm:cxnLst>
    <dgm:cxn modelId="{172809A3-7D9A-41FE-880E-0167815C5A2A}" type="presOf" srcId="{C971FD9C-009D-4C8D-8B2F-0445EB7D9C7F}" destId="{27F790DE-88E2-4043-9E84-F54B4D85C486}" srcOrd="0" destOrd="0" presId="urn:microsoft.com/office/officeart/2005/8/layout/vList2"/>
    <dgm:cxn modelId="{0BA58519-064E-46BB-9147-AE521F5D8525}" type="presOf" srcId="{ACA4884D-F0ED-427C-88F1-8DCD178DBE86}" destId="{154C8D2B-8F53-4EAE-A568-AC3A6EA9E355}" srcOrd="0" destOrd="0" presId="urn:microsoft.com/office/officeart/2005/8/layout/vList2"/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1E6578EC-9080-4DAC-97A5-F0B6A82A0D19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71FD9C-009D-4C8D-8B2F-0445EB7D9C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A4884D-F0ED-427C-88F1-8DCD178DBE86}">
      <dgm:prSet/>
      <dgm:spPr/>
      <dgm:t>
        <a:bodyPr/>
        <a:lstStyle/>
        <a:p>
          <a:pPr algn="ctr" rtl="0"/>
          <a:r>
            <a:rPr lang="en-US" b="1" dirty="0" err="1" smtClean="0"/>
            <a:t>Análisis</a:t>
          </a:r>
          <a:r>
            <a:rPr lang="en-US" b="1" dirty="0" smtClean="0"/>
            <a:t> de </a:t>
          </a:r>
          <a:r>
            <a:rPr lang="en-US" b="1" dirty="0" err="1" smtClean="0"/>
            <a:t>Riesgos</a:t>
          </a:r>
          <a:endParaRPr lang="es-ES" dirty="0"/>
        </a:p>
      </dgm:t>
    </dgm:pt>
    <dgm:pt modelId="{E9B9FFB9-FC1A-4B84-BD4C-91D8606FDD68}" type="parTrans" cxnId="{4706E656-F468-499B-BDEA-D2C320123975}">
      <dgm:prSet/>
      <dgm:spPr/>
      <dgm:t>
        <a:bodyPr/>
        <a:lstStyle/>
        <a:p>
          <a:endParaRPr lang="es-ES"/>
        </a:p>
      </dgm:t>
    </dgm:pt>
    <dgm:pt modelId="{793ED54E-8492-45CA-9456-887384266882}" type="sibTrans" cxnId="{4706E656-F468-499B-BDEA-D2C320123975}">
      <dgm:prSet/>
      <dgm:spPr/>
      <dgm:t>
        <a:bodyPr/>
        <a:lstStyle/>
        <a:p>
          <a:endParaRPr lang="es-ES"/>
        </a:p>
      </dgm:t>
    </dgm:pt>
    <dgm:pt modelId="{27F790DE-88E2-4043-9E84-F54B4D85C486}" type="pres">
      <dgm:prSet presAssocID="{C971FD9C-009D-4C8D-8B2F-0445EB7D9C7F}" presName="linear" presStyleCnt="0">
        <dgm:presLayoutVars>
          <dgm:animLvl val="lvl"/>
          <dgm:resizeHandles val="exact"/>
        </dgm:presLayoutVars>
      </dgm:prSet>
      <dgm:spPr/>
    </dgm:pt>
    <dgm:pt modelId="{154C8D2B-8F53-4EAE-A568-AC3A6EA9E355}" type="pres">
      <dgm:prSet presAssocID="{ACA4884D-F0ED-427C-88F1-8DCD178DBE86}" presName="parentText" presStyleLbl="node1" presStyleIdx="0" presStyleCnt="1" custScaleY="64687" custLinFactNeighborY="-957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06E656-F468-499B-BDEA-D2C320123975}" srcId="{C971FD9C-009D-4C8D-8B2F-0445EB7D9C7F}" destId="{ACA4884D-F0ED-427C-88F1-8DCD178DBE86}" srcOrd="0" destOrd="0" parTransId="{E9B9FFB9-FC1A-4B84-BD4C-91D8606FDD68}" sibTransId="{793ED54E-8492-45CA-9456-887384266882}"/>
    <dgm:cxn modelId="{8CF2AA3C-FED8-4D94-9A07-6AD10D5F32E1}" type="presOf" srcId="{ACA4884D-F0ED-427C-88F1-8DCD178DBE86}" destId="{154C8D2B-8F53-4EAE-A568-AC3A6EA9E355}" srcOrd="0" destOrd="0" presId="urn:microsoft.com/office/officeart/2005/8/layout/vList2"/>
    <dgm:cxn modelId="{A4018BC9-CD5E-4318-8FAF-7580D37E83B0}" type="presOf" srcId="{C971FD9C-009D-4C8D-8B2F-0445EB7D9C7F}" destId="{27F790DE-88E2-4043-9E84-F54B4D85C486}" srcOrd="0" destOrd="0" presId="urn:microsoft.com/office/officeart/2005/8/layout/vList2"/>
    <dgm:cxn modelId="{862746A2-C8D8-4D15-B571-E6C2A6C87D96}" type="presParOf" srcId="{27F790DE-88E2-4043-9E84-F54B4D85C486}" destId="{154C8D2B-8F53-4EAE-A568-AC3A6EA9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8606E1-FC98-4FD1-B8A0-9DC157A398CD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A46CB281-DF8D-4D00-BE3B-71877DFF4D8A}">
      <dgm:prSet phldrT="[Texto]"/>
      <dgm:spPr/>
      <dgm:t>
        <a:bodyPr/>
        <a:lstStyle/>
        <a:p>
          <a:r>
            <a:rPr lang="en-US" dirty="0" err="1" smtClean="0"/>
            <a:t>Análisis</a:t>
          </a:r>
          <a:r>
            <a:rPr lang="en-US" dirty="0" smtClean="0"/>
            <a:t> </a:t>
          </a:r>
          <a:r>
            <a:rPr lang="en-US" dirty="0" err="1" smtClean="0"/>
            <a:t>Cualitativo</a:t>
          </a:r>
          <a:endParaRPr lang="es-ES" dirty="0"/>
        </a:p>
      </dgm:t>
    </dgm:pt>
    <dgm:pt modelId="{538FE72D-227B-4E97-82A5-4172EDBEEB45}" type="parTrans" cxnId="{9E70D75D-F83F-4CAF-8929-03391778BE9B}">
      <dgm:prSet/>
      <dgm:spPr/>
      <dgm:t>
        <a:bodyPr/>
        <a:lstStyle/>
        <a:p>
          <a:endParaRPr lang="es-ES"/>
        </a:p>
      </dgm:t>
    </dgm:pt>
    <dgm:pt modelId="{F842236B-4C91-44FE-A343-43756055E0A6}" type="sibTrans" cxnId="{9E70D75D-F83F-4CAF-8929-03391778BE9B}">
      <dgm:prSet/>
      <dgm:spPr/>
      <dgm:t>
        <a:bodyPr/>
        <a:lstStyle/>
        <a:p>
          <a:endParaRPr lang="es-ES"/>
        </a:p>
      </dgm:t>
    </dgm:pt>
    <dgm:pt modelId="{5DDE13EA-45FD-4EA7-B686-8E07E7274DB8}">
      <dgm:prSet phldrT="[Texto]"/>
      <dgm:spPr/>
      <dgm:t>
        <a:bodyPr/>
        <a:lstStyle/>
        <a:p>
          <a:r>
            <a:rPr lang="en-US" dirty="0" err="1" smtClean="0"/>
            <a:t>Incertidumbre</a:t>
          </a:r>
          <a:endParaRPr lang="es-ES" dirty="0"/>
        </a:p>
      </dgm:t>
    </dgm:pt>
    <dgm:pt modelId="{287660A7-B93D-438D-9D50-609441FA457F}" type="parTrans" cxnId="{F2468B3E-0A0D-4068-A05A-9E73EE30007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s-ES"/>
        </a:p>
      </dgm:t>
    </dgm:pt>
    <dgm:pt modelId="{A93CC5DE-5E8D-4DB2-998C-D5B73E9F018E}" type="sibTrans" cxnId="{F2468B3E-0A0D-4068-A05A-9E73EE300076}">
      <dgm:prSet/>
      <dgm:spPr/>
      <dgm:t>
        <a:bodyPr/>
        <a:lstStyle/>
        <a:p>
          <a:endParaRPr lang="es-ES"/>
        </a:p>
      </dgm:t>
    </dgm:pt>
    <dgm:pt modelId="{29B72D1C-C06B-49C4-B36D-6062C9C56225}">
      <dgm:prSet phldrT="[Texto]"/>
      <dgm:spPr/>
      <dgm:t>
        <a:bodyPr/>
        <a:lstStyle/>
        <a:p>
          <a:r>
            <a:rPr lang="en-US" dirty="0" err="1" smtClean="0"/>
            <a:t>Probabilidad</a:t>
          </a:r>
          <a:endParaRPr lang="es-ES" dirty="0"/>
        </a:p>
      </dgm:t>
    </dgm:pt>
    <dgm:pt modelId="{56C871CF-ECC6-49C1-A439-6B463C1E3CFF}" type="parTrans" cxnId="{0B74C439-BEC5-414C-AD24-1A22A44B8D23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s-ES"/>
        </a:p>
      </dgm:t>
    </dgm:pt>
    <dgm:pt modelId="{825F065D-D4E3-4F51-85BC-2EDF7139CCC9}" type="sibTrans" cxnId="{0B74C439-BEC5-414C-AD24-1A22A44B8D23}">
      <dgm:prSet/>
      <dgm:spPr/>
      <dgm:t>
        <a:bodyPr/>
        <a:lstStyle/>
        <a:p>
          <a:endParaRPr lang="es-ES"/>
        </a:p>
      </dgm:t>
    </dgm:pt>
    <dgm:pt modelId="{5D603A50-62B1-4B3D-A60E-61A06CA33E2A}">
      <dgm:prSet phldrT="[Texto]"/>
      <dgm:spPr/>
      <dgm:t>
        <a:bodyPr/>
        <a:lstStyle/>
        <a:p>
          <a:endParaRPr lang="es-ES" dirty="0"/>
        </a:p>
      </dgm:t>
    </dgm:pt>
    <dgm:pt modelId="{DED0EAC4-019E-40E3-B1C7-44CBFEC53C63}" type="parTrans" cxnId="{548DC11C-3023-429D-8CE3-E335B833952B}">
      <dgm:prSet/>
      <dgm:spPr/>
      <dgm:t>
        <a:bodyPr/>
        <a:lstStyle/>
        <a:p>
          <a:endParaRPr lang="es-ES"/>
        </a:p>
      </dgm:t>
    </dgm:pt>
    <dgm:pt modelId="{8BED1F99-BE2C-430F-969B-4356F2C88719}" type="sibTrans" cxnId="{548DC11C-3023-429D-8CE3-E335B833952B}">
      <dgm:prSet/>
      <dgm:spPr/>
      <dgm:t>
        <a:bodyPr/>
        <a:lstStyle/>
        <a:p>
          <a:endParaRPr lang="es-ES"/>
        </a:p>
      </dgm:t>
    </dgm:pt>
    <dgm:pt modelId="{D357780F-4F0A-49C4-8D7E-EFFF2E100777}" type="pres">
      <dgm:prSet presAssocID="{248606E1-FC98-4FD1-B8A0-9DC157A398C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F61959F-4590-47F2-A353-A850B9860946}" type="pres">
      <dgm:prSet presAssocID="{A46CB281-DF8D-4D00-BE3B-71877DFF4D8A}" presName="centerShape" presStyleLbl="node0" presStyleIdx="0" presStyleCnt="1"/>
      <dgm:spPr/>
      <dgm:t>
        <a:bodyPr/>
        <a:lstStyle/>
        <a:p>
          <a:endParaRPr lang="es-ES"/>
        </a:p>
      </dgm:t>
    </dgm:pt>
    <dgm:pt modelId="{2B54743B-D889-44DB-91D3-076BB6453910}" type="pres">
      <dgm:prSet presAssocID="{287660A7-B93D-438D-9D50-609441FA457F}" presName="parTrans" presStyleLbl="bgSibTrans2D1" presStyleIdx="0" presStyleCnt="2"/>
      <dgm:spPr/>
    </dgm:pt>
    <dgm:pt modelId="{5D70B579-FD56-44FB-874A-D2E868212D6E}" type="pres">
      <dgm:prSet presAssocID="{5DDE13EA-45FD-4EA7-B686-8E07E7274DB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C62BD3-7E63-4BF9-9919-5ED5DF7D48CE}" type="pres">
      <dgm:prSet presAssocID="{56C871CF-ECC6-49C1-A439-6B463C1E3CFF}" presName="parTrans" presStyleLbl="bgSibTrans2D1" presStyleIdx="1" presStyleCnt="2"/>
      <dgm:spPr/>
    </dgm:pt>
    <dgm:pt modelId="{99C3FAEC-8A96-4C94-BE8C-6688D2307DD6}" type="pres">
      <dgm:prSet presAssocID="{29B72D1C-C06B-49C4-B36D-6062C9C56225}" presName="node" presStyleLbl="node1" presStyleIdx="1" presStyleCnt="2">
        <dgm:presLayoutVars>
          <dgm:bulletEnabled val="1"/>
        </dgm:presLayoutVars>
      </dgm:prSet>
      <dgm:spPr/>
    </dgm:pt>
  </dgm:ptLst>
  <dgm:cxnLst>
    <dgm:cxn modelId="{8DAF7D64-1BA1-40CE-885D-28B247B29271}" type="presOf" srcId="{A46CB281-DF8D-4D00-BE3B-71877DFF4D8A}" destId="{6F61959F-4590-47F2-A353-A850B9860946}" srcOrd="0" destOrd="0" presId="urn:microsoft.com/office/officeart/2005/8/layout/radial4"/>
    <dgm:cxn modelId="{32B99E9E-8E94-4F05-A770-855E978BFAEF}" type="presOf" srcId="{248606E1-FC98-4FD1-B8A0-9DC157A398CD}" destId="{D357780F-4F0A-49C4-8D7E-EFFF2E100777}" srcOrd="0" destOrd="0" presId="urn:microsoft.com/office/officeart/2005/8/layout/radial4"/>
    <dgm:cxn modelId="{548DC11C-3023-429D-8CE3-E335B833952B}" srcId="{248606E1-FC98-4FD1-B8A0-9DC157A398CD}" destId="{5D603A50-62B1-4B3D-A60E-61A06CA33E2A}" srcOrd="1" destOrd="0" parTransId="{DED0EAC4-019E-40E3-B1C7-44CBFEC53C63}" sibTransId="{8BED1F99-BE2C-430F-969B-4356F2C88719}"/>
    <dgm:cxn modelId="{F2468B3E-0A0D-4068-A05A-9E73EE300076}" srcId="{A46CB281-DF8D-4D00-BE3B-71877DFF4D8A}" destId="{5DDE13EA-45FD-4EA7-B686-8E07E7274DB8}" srcOrd="0" destOrd="0" parTransId="{287660A7-B93D-438D-9D50-609441FA457F}" sibTransId="{A93CC5DE-5E8D-4DB2-998C-D5B73E9F018E}"/>
    <dgm:cxn modelId="{EBD2EB1B-BA50-4345-80E4-C32A3938A73A}" type="presOf" srcId="{5DDE13EA-45FD-4EA7-B686-8E07E7274DB8}" destId="{5D70B579-FD56-44FB-874A-D2E868212D6E}" srcOrd="0" destOrd="0" presId="urn:microsoft.com/office/officeart/2005/8/layout/radial4"/>
    <dgm:cxn modelId="{3F5B8617-3D5C-4C02-8838-A480EE5B8907}" type="presOf" srcId="{287660A7-B93D-438D-9D50-609441FA457F}" destId="{2B54743B-D889-44DB-91D3-076BB6453910}" srcOrd="0" destOrd="0" presId="urn:microsoft.com/office/officeart/2005/8/layout/radial4"/>
    <dgm:cxn modelId="{9E70D75D-F83F-4CAF-8929-03391778BE9B}" srcId="{248606E1-FC98-4FD1-B8A0-9DC157A398CD}" destId="{A46CB281-DF8D-4D00-BE3B-71877DFF4D8A}" srcOrd="0" destOrd="0" parTransId="{538FE72D-227B-4E97-82A5-4172EDBEEB45}" sibTransId="{F842236B-4C91-44FE-A343-43756055E0A6}"/>
    <dgm:cxn modelId="{A4E32C47-56AF-4C6F-994B-BEC8DF3E280D}" type="presOf" srcId="{29B72D1C-C06B-49C4-B36D-6062C9C56225}" destId="{99C3FAEC-8A96-4C94-BE8C-6688D2307DD6}" srcOrd="0" destOrd="0" presId="urn:microsoft.com/office/officeart/2005/8/layout/radial4"/>
    <dgm:cxn modelId="{0B74C439-BEC5-414C-AD24-1A22A44B8D23}" srcId="{A46CB281-DF8D-4D00-BE3B-71877DFF4D8A}" destId="{29B72D1C-C06B-49C4-B36D-6062C9C56225}" srcOrd="1" destOrd="0" parTransId="{56C871CF-ECC6-49C1-A439-6B463C1E3CFF}" sibTransId="{825F065D-D4E3-4F51-85BC-2EDF7139CCC9}"/>
    <dgm:cxn modelId="{8E8889EF-BC57-4480-8F31-720098CBE245}" type="presOf" srcId="{56C871CF-ECC6-49C1-A439-6B463C1E3CFF}" destId="{8CC62BD3-7E63-4BF9-9919-5ED5DF7D48CE}" srcOrd="0" destOrd="0" presId="urn:microsoft.com/office/officeart/2005/8/layout/radial4"/>
    <dgm:cxn modelId="{BD5BD647-1C61-445E-84F2-F55621B1EDF4}" type="presParOf" srcId="{D357780F-4F0A-49C4-8D7E-EFFF2E100777}" destId="{6F61959F-4590-47F2-A353-A850B9860946}" srcOrd="0" destOrd="0" presId="urn:microsoft.com/office/officeart/2005/8/layout/radial4"/>
    <dgm:cxn modelId="{1FF31879-212B-4E68-B0EB-B6D81FEBD1AA}" type="presParOf" srcId="{D357780F-4F0A-49C4-8D7E-EFFF2E100777}" destId="{2B54743B-D889-44DB-91D3-076BB6453910}" srcOrd="1" destOrd="0" presId="urn:microsoft.com/office/officeart/2005/8/layout/radial4"/>
    <dgm:cxn modelId="{A60C78EC-363B-4867-B1F7-C81EA4077CCE}" type="presParOf" srcId="{D357780F-4F0A-49C4-8D7E-EFFF2E100777}" destId="{5D70B579-FD56-44FB-874A-D2E868212D6E}" srcOrd="2" destOrd="0" presId="urn:microsoft.com/office/officeart/2005/8/layout/radial4"/>
    <dgm:cxn modelId="{6A64D064-8B3A-4E96-BB1E-2B82556230DD}" type="presParOf" srcId="{D357780F-4F0A-49C4-8D7E-EFFF2E100777}" destId="{8CC62BD3-7E63-4BF9-9919-5ED5DF7D48CE}" srcOrd="3" destOrd="0" presId="urn:microsoft.com/office/officeart/2005/8/layout/radial4"/>
    <dgm:cxn modelId="{CD53ABC7-4B2D-4629-8A6A-CA75934A1721}" type="presParOf" srcId="{D357780F-4F0A-49C4-8D7E-EFFF2E100777}" destId="{99C3FAEC-8A96-4C94-BE8C-6688D2307DD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907F0-575A-490C-99FD-48625CC1FD0D}">
      <dsp:nvSpPr>
        <dsp:cNvPr id="0" name=""/>
        <dsp:cNvSpPr/>
      </dsp:nvSpPr>
      <dsp:spPr>
        <a:xfrm>
          <a:off x="0" y="48607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Marco Conceptual de la </a:t>
          </a:r>
          <a:r>
            <a:rPr lang="en-US" sz="3400" b="1" kern="1200" dirty="0" err="1" smtClean="0"/>
            <a:t>Gestión</a:t>
          </a:r>
          <a:r>
            <a:rPr lang="en-US" sz="3400" b="1" kern="1200" dirty="0" smtClean="0"/>
            <a:t> de </a:t>
          </a:r>
          <a:r>
            <a:rPr lang="en-US" sz="3400" b="1" kern="1200" dirty="0" err="1" smtClean="0"/>
            <a:t>Riesgos</a:t>
          </a:r>
          <a:endParaRPr lang="es-ES" sz="3400" kern="1200" dirty="0"/>
        </a:p>
      </dsp:txBody>
      <dsp:txXfrm>
        <a:off x="39809" y="88416"/>
        <a:ext cx="8149982" cy="7358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Análisis</a:t>
          </a:r>
          <a:r>
            <a:rPr lang="en-US" sz="3500" b="1" kern="1200" dirty="0" smtClean="0"/>
            <a:t> </a:t>
          </a:r>
          <a:r>
            <a:rPr lang="en-US" sz="3500" b="1" kern="1200" dirty="0" err="1" smtClean="0"/>
            <a:t>Cualitativo</a:t>
          </a:r>
          <a:endParaRPr lang="es-ES" sz="3500" kern="1200" dirty="0"/>
        </a:p>
      </dsp:txBody>
      <dsp:txXfrm>
        <a:off x="41656" y="41656"/>
        <a:ext cx="8146288" cy="7700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Análisis</a:t>
          </a:r>
          <a:r>
            <a:rPr lang="en-US" sz="3500" b="1" kern="1200" dirty="0" smtClean="0"/>
            <a:t> </a:t>
          </a:r>
          <a:r>
            <a:rPr lang="en-US" sz="3500" b="1" kern="1200" dirty="0" err="1" smtClean="0"/>
            <a:t>Cuantitativo</a:t>
          </a:r>
          <a:endParaRPr lang="es-ES" sz="3500" kern="1200" dirty="0"/>
        </a:p>
      </dsp:txBody>
      <dsp:txXfrm>
        <a:off x="41656" y="41656"/>
        <a:ext cx="8146288" cy="77002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Planificación</a:t>
          </a:r>
          <a:r>
            <a:rPr lang="en-US" sz="3500" b="1" kern="1200" dirty="0" smtClean="0"/>
            <a:t> de </a:t>
          </a:r>
          <a:r>
            <a:rPr lang="en-US" sz="3500" b="1" kern="1200" dirty="0" err="1" smtClean="0"/>
            <a:t>respuesta</a:t>
          </a:r>
          <a:r>
            <a:rPr lang="en-US" sz="3500" b="1" kern="1200" dirty="0" smtClean="0"/>
            <a:t> a </a:t>
          </a:r>
          <a:r>
            <a:rPr lang="en-US" sz="3500" b="1" kern="1200" dirty="0" err="1" smtClean="0"/>
            <a:t>Riesgos</a:t>
          </a:r>
          <a:endParaRPr lang="es-ES" sz="3500" kern="1200" dirty="0"/>
        </a:p>
      </dsp:txBody>
      <dsp:txXfrm>
        <a:off x="41656" y="41656"/>
        <a:ext cx="8146288" cy="7700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5BC50-C56E-436C-BF21-ABBF86528777}">
      <dsp:nvSpPr>
        <dsp:cNvPr id="0" name=""/>
        <dsp:cNvSpPr/>
      </dsp:nvSpPr>
      <dsp:spPr>
        <a:xfrm rot="5400000">
          <a:off x="-175809" y="177592"/>
          <a:ext cx="1172063" cy="82044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EVITAR</a:t>
          </a:r>
          <a:endParaRPr lang="es-ES" sz="1200" b="1" kern="1200" dirty="0"/>
        </a:p>
      </dsp:txBody>
      <dsp:txXfrm rot="-5400000">
        <a:off x="1" y="412004"/>
        <a:ext cx="820444" cy="351619"/>
      </dsp:txXfrm>
    </dsp:sp>
    <dsp:sp modelId="{6F1EBE13-A672-47D9-A1EB-81D7D65456EE}">
      <dsp:nvSpPr>
        <dsp:cNvPr id="0" name=""/>
        <dsp:cNvSpPr/>
      </dsp:nvSpPr>
      <dsp:spPr>
        <a:xfrm rot="5400000">
          <a:off x="4056368" y="-3234140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Cambiar</a:t>
          </a:r>
          <a:r>
            <a:rPr lang="en-US" sz="1500" kern="1200" dirty="0" smtClean="0"/>
            <a:t> el plan para la </a:t>
          </a:r>
          <a:r>
            <a:rPr lang="en-US" sz="1500" kern="1200" dirty="0" err="1" smtClean="0"/>
            <a:t>dirección</a:t>
          </a:r>
          <a:r>
            <a:rPr lang="en-US" sz="1500" kern="1200" dirty="0" smtClean="0"/>
            <a:t> del </a:t>
          </a:r>
          <a:r>
            <a:rPr lang="en-US" sz="1500" kern="1200" dirty="0" err="1" smtClean="0"/>
            <a:t>proyecto</a:t>
          </a:r>
          <a:r>
            <a:rPr lang="en-US" sz="1500" kern="1200" dirty="0" smtClean="0"/>
            <a:t>, a fin de </a:t>
          </a:r>
          <a:r>
            <a:rPr lang="en-US" sz="1500" kern="1200" dirty="0" err="1" smtClean="0"/>
            <a:t>eliminar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por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completo</a:t>
          </a:r>
          <a:r>
            <a:rPr lang="en-US" sz="1500" kern="1200" dirty="0" smtClean="0"/>
            <a:t> la </a:t>
          </a:r>
          <a:r>
            <a:rPr lang="en-US" sz="1500" kern="1200" dirty="0" err="1" smtClean="0"/>
            <a:t>amenaza</a:t>
          </a:r>
          <a:r>
            <a:rPr lang="en-US" sz="1500" kern="1200" dirty="0" smtClean="0"/>
            <a:t>. </a:t>
          </a:r>
          <a:r>
            <a:rPr lang="en-US" sz="1500" kern="1200" dirty="0" err="1" smtClean="0"/>
            <a:t>También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pueden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aislarse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los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objetivos</a:t>
          </a:r>
          <a:r>
            <a:rPr lang="en-US" sz="1500" kern="1200" dirty="0" smtClean="0"/>
            <a:t> del Proyecto del </a:t>
          </a:r>
          <a:r>
            <a:rPr lang="en-US" sz="1500" kern="1200" dirty="0" err="1" smtClean="0"/>
            <a:t>impacto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los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Riesgos</a:t>
          </a:r>
          <a:r>
            <a:rPr lang="en-US" sz="1500" kern="1200" dirty="0" smtClean="0"/>
            <a:t>.</a:t>
          </a:r>
          <a:endParaRPr lang="es-ES" sz="1500" kern="1200" dirty="0"/>
        </a:p>
      </dsp:txBody>
      <dsp:txXfrm rot="-5400000">
        <a:off x="820445" y="38973"/>
        <a:ext cx="7196498" cy="687461"/>
      </dsp:txXfrm>
    </dsp:sp>
    <dsp:sp modelId="{DF25EB9E-9DCB-40EA-A756-65D0037ECDF9}">
      <dsp:nvSpPr>
        <dsp:cNvPr id="0" name=""/>
        <dsp:cNvSpPr/>
      </dsp:nvSpPr>
      <dsp:spPr>
        <a:xfrm rot="5400000">
          <a:off x="-175809" y="1201873"/>
          <a:ext cx="1172063" cy="82044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TRANSFERIR</a:t>
          </a:r>
          <a:endParaRPr lang="es-ES" sz="1200" b="1" kern="1200" dirty="0"/>
        </a:p>
      </dsp:txBody>
      <dsp:txXfrm rot="-5400000">
        <a:off x="1" y="1436285"/>
        <a:ext cx="820444" cy="351619"/>
      </dsp:txXfrm>
    </dsp:sp>
    <dsp:sp modelId="{F417A7E0-312A-455B-B2C3-C16EA7B40FC7}">
      <dsp:nvSpPr>
        <dsp:cNvPr id="0" name=""/>
        <dsp:cNvSpPr/>
      </dsp:nvSpPr>
      <dsp:spPr>
        <a:xfrm rot="5400000">
          <a:off x="4056368" y="-2209859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Requiere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trasladar</a:t>
          </a:r>
          <a:r>
            <a:rPr lang="en-US" sz="1500" kern="1200" dirty="0" smtClean="0"/>
            <a:t> a un </a:t>
          </a:r>
          <a:r>
            <a:rPr lang="en-US" sz="1500" kern="1200" dirty="0" err="1" smtClean="0"/>
            <a:t>tercero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todo</a:t>
          </a:r>
          <a:r>
            <a:rPr lang="en-US" sz="1500" kern="1200" dirty="0" smtClean="0"/>
            <a:t> o parte del </a:t>
          </a:r>
          <a:r>
            <a:rPr lang="en-US" sz="1500" kern="1200" dirty="0" err="1" smtClean="0"/>
            <a:t>ipacto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negativo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una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amenaza</a:t>
          </a:r>
          <a:r>
            <a:rPr lang="en-US" sz="1500" kern="1200" dirty="0" smtClean="0"/>
            <a:t>, junto con la </a:t>
          </a:r>
          <a:r>
            <a:rPr lang="en-US" sz="1500" kern="1200" dirty="0" err="1" smtClean="0"/>
            <a:t>propiedad</a:t>
          </a:r>
          <a:r>
            <a:rPr lang="en-US" sz="1500" kern="1200" dirty="0" smtClean="0"/>
            <a:t> de la </a:t>
          </a:r>
          <a:r>
            <a:rPr lang="en-US" sz="1500" kern="1200" dirty="0" err="1" smtClean="0"/>
            <a:t>respuesta</a:t>
          </a:r>
          <a:r>
            <a:rPr lang="en-US" sz="1500" kern="1200" dirty="0" smtClean="0"/>
            <a:t> (</a:t>
          </a:r>
          <a:r>
            <a:rPr lang="en-US" sz="1500" kern="1200" dirty="0" err="1" smtClean="0"/>
            <a:t>Seguros</a:t>
          </a:r>
          <a:r>
            <a:rPr lang="en-US" sz="1500" kern="1200" dirty="0" smtClean="0"/>
            <a:t>).</a:t>
          </a:r>
          <a:endParaRPr lang="es-ES" sz="1500" kern="1200" dirty="0"/>
        </a:p>
      </dsp:txBody>
      <dsp:txXfrm rot="-5400000">
        <a:off x="820445" y="1063254"/>
        <a:ext cx="7196498" cy="687461"/>
      </dsp:txXfrm>
    </dsp:sp>
    <dsp:sp modelId="{79E5A837-86E8-42EF-B033-F8F26278EF01}">
      <dsp:nvSpPr>
        <dsp:cNvPr id="0" name=""/>
        <dsp:cNvSpPr/>
      </dsp:nvSpPr>
      <dsp:spPr>
        <a:xfrm rot="5400000">
          <a:off x="-175809" y="2226154"/>
          <a:ext cx="1172063" cy="82044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MITIGAR</a:t>
          </a:r>
          <a:endParaRPr lang="es-ES" sz="1200" b="1" kern="1200" dirty="0"/>
        </a:p>
      </dsp:txBody>
      <dsp:txXfrm rot="-5400000">
        <a:off x="1" y="2460566"/>
        <a:ext cx="820444" cy="351619"/>
      </dsp:txXfrm>
    </dsp:sp>
    <dsp:sp modelId="{637C42B9-14FA-4774-9B07-A2B7330F685F}">
      <dsp:nvSpPr>
        <dsp:cNvPr id="0" name=""/>
        <dsp:cNvSpPr/>
      </dsp:nvSpPr>
      <dsp:spPr>
        <a:xfrm rot="5400000">
          <a:off x="4056368" y="-1185578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Reducir</a:t>
          </a:r>
          <a:r>
            <a:rPr lang="en-US" sz="1500" kern="1200" dirty="0" smtClean="0"/>
            <a:t> a un umbral </a:t>
          </a:r>
          <a:r>
            <a:rPr lang="en-US" sz="1500" kern="1200" dirty="0" err="1" smtClean="0"/>
            <a:t>aceptable</a:t>
          </a:r>
          <a:r>
            <a:rPr lang="en-US" sz="1500" kern="1200" dirty="0" smtClean="0"/>
            <a:t> la </a:t>
          </a:r>
          <a:r>
            <a:rPr lang="en-US" sz="1500" kern="1200" dirty="0" err="1" smtClean="0"/>
            <a:t>probabilidad</a:t>
          </a:r>
          <a:r>
            <a:rPr lang="en-US" sz="1500" kern="1200" dirty="0" smtClean="0"/>
            <a:t> y/o el </a:t>
          </a:r>
          <a:r>
            <a:rPr lang="en-US" sz="1500" kern="1200" dirty="0" err="1" smtClean="0"/>
            <a:t>impacto</a:t>
          </a:r>
          <a:r>
            <a:rPr lang="en-US" sz="1500" kern="1200" dirty="0" smtClean="0"/>
            <a:t> de un </a:t>
          </a:r>
          <a:r>
            <a:rPr lang="en-US" sz="1500" kern="1200" dirty="0" err="1" smtClean="0"/>
            <a:t>evento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adverso</a:t>
          </a:r>
          <a:r>
            <a:rPr lang="en-US" sz="1500" kern="1200" dirty="0" smtClean="0"/>
            <a:t>.</a:t>
          </a:r>
          <a:endParaRPr lang="es-ES" sz="1500" kern="1200" dirty="0"/>
        </a:p>
      </dsp:txBody>
      <dsp:txXfrm rot="-5400000">
        <a:off x="820445" y="2087535"/>
        <a:ext cx="7196498" cy="687461"/>
      </dsp:txXfrm>
    </dsp:sp>
    <dsp:sp modelId="{72D711A8-0C8D-4BD1-82A2-7800AD440935}">
      <dsp:nvSpPr>
        <dsp:cNvPr id="0" name=""/>
        <dsp:cNvSpPr/>
      </dsp:nvSpPr>
      <dsp:spPr>
        <a:xfrm rot="5400000">
          <a:off x="-175809" y="3250435"/>
          <a:ext cx="1172063" cy="82044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ACEPTAR</a:t>
          </a:r>
          <a:endParaRPr lang="es-ES" sz="1200" b="1" kern="1200" dirty="0"/>
        </a:p>
      </dsp:txBody>
      <dsp:txXfrm rot="-5400000">
        <a:off x="1" y="3484847"/>
        <a:ext cx="820444" cy="351619"/>
      </dsp:txXfrm>
    </dsp:sp>
    <dsp:sp modelId="{2C2887FE-2943-4E2B-9EAB-64752E48DA62}">
      <dsp:nvSpPr>
        <dsp:cNvPr id="0" name=""/>
        <dsp:cNvSpPr/>
      </dsp:nvSpPr>
      <dsp:spPr>
        <a:xfrm rot="5400000">
          <a:off x="4056368" y="-161297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No </a:t>
          </a:r>
          <a:r>
            <a:rPr lang="en-US" sz="1500" kern="1200" dirty="0" err="1" smtClean="0"/>
            <a:t>cambiar</a:t>
          </a:r>
          <a:r>
            <a:rPr lang="en-US" sz="1500" kern="1200" dirty="0" smtClean="0"/>
            <a:t> el Plan para la </a:t>
          </a:r>
          <a:r>
            <a:rPr lang="en-US" sz="1500" kern="1200" dirty="0" err="1" smtClean="0"/>
            <a:t>dirección</a:t>
          </a:r>
          <a:r>
            <a:rPr lang="en-US" sz="1500" kern="1200" dirty="0" smtClean="0"/>
            <a:t> del Proyecto para </a:t>
          </a:r>
          <a:r>
            <a:rPr lang="en-US" sz="1500" kern="1200" dirty="0" err="1" smtClean="0"/>
            <a:t>hacer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frente</a:t>
          </a:r>
          <a:r>
            <a:rPr lang="en-US" sz="1500" kern="1200" dirty="0" smtClean="0"/>
            <a:t> a un </a:t>
          </a:r>
          <a:r>
            <a:rPr lang="en-US" sz="1500" kern="1200" dirty="0" err="1" smtClean="0"/>
            <a:t>riesgo</a:t>
          </a:r>
          <a:r>
            <a:rPr lang="en-US" sz="1500" kern="1200" dirty="0" smtClean="0"/>
            <a:t>, o no </a:t>
          </a:r>
          <a:r>
            <a:rPr lang="en-US" sz="1500" kern="1200" dirty="0" err="1" smtClean="0"/>
            <a:t>identificar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otra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estrategia</a:t>
          </a:r>
          <a:r>
            <a:rPr lang="en-US" sz="1500" kern="1200" dirty="0" smtClean="0"/>
            <a:t> de </a:t>
          </a:r>
          <a:r>
            <a:rPr lang="en-US" sz="1500" kern="1200" dirty="0" err="1" smtClean="0"/>
            <a:t>respuesta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aceptada</a:t>
          </a:r>
          <a:r>
            <a:rPr lang="en-US" sz="1500" kern="1200" dirty="0" smtClean="0"/>
            <a:t>.</a:t>
          </a:r>
          <a:endParaRPr lang="es-ES" sz="1500" kern="1200" dirty="0"/>
        </a:p>
      </dsp:txBody>
      <dsp:txXfrm rot="-5400000">
        <a:off x="820445" y="3111816"/>
        <a:ext cx="7196498" cy="68746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19798"/>
          <a:ext cx="8229600" cy="6361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/>
            <a:t>Planificación</a:t>
          </a:r>
          <a:r>
            <a:rPr lang="en-US" sz="2600" b="1" kern="1200" dirty="0" smtClean="0"/>
            <a:t> de </a:t>
          </a:r>
          <a:r>
            <a:rPr lang="en-US" sz="2600" b="1" kern="1200" dirty="0" err="1" smtClean="0"/>
            <a:t>respuesta</a:t>
          </a:r>
          <a:r>
            <a:rPr lang="en-US" sz="2600" b="1" kern="1200" dirty="0" smtClean="0"/>
            <a:t> a </a:t>
          </a:r>
          <a:r>
            <a:rPr lang="en-US" sz="2600" b="1" kern="1200" dirty="0" err="1" smtClean="0"/>
            <a:t>Riesgos</a:t>
          </a:r>
          <a:endParaRPr lang="es-ES" sz="2600" kern="1200" dirty="0"/>
        </a:p>
      </dsp:txBody>
      <dsp:txXfrm>
        <a:off x="31053" y="50851"/>
        <a:ext cx="8167494" cy="57401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5BC50-C56E-436C-BF21-ABBF86528777}">
      <dsp:nvSpPr>
        <dsp:cNvPr id="0" name=""/>
        <dsp:cNvSpPr/>
      </dsp:nvSpPr>
      <dsp:spPr>
        <a:xfrm rot="5400000">
          <a:off x="-175809" y="177592"/>
          <a:ext cx="1172063" cy="8204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EXPLOTAR</a:t>
          </a:r>
          <a:endParaRPr lang="es-ES" sz="1200" b="1" kern="1200" dirty="0"/>
        </a:p>
      </dsp:txBody>
      <dsp:txXfrm rot="-5400000">
        <a:off x="1" y="412004"/>
        <a:ext cx="820444" cy="351619"/>
      </dsp:txXfrm>
    </dsp:sp>
    <dsp:sp modelId="{6F1EBE13-A672-47D9-A1EB-81D7D65456EE}">
      <dsp:nvSpPr>
        <dsp:cNvPr id="0" name=""/>
        <dsp:cNvSpPr/>
      </dsp:nvSpPr>
      <dsp:spPr>
        <a:xfrm rot="5400000">
          <a:off x="4056368" y="-3234140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Eliminar</a:t>
          </a:r>
          <a:r>
            <a:rPr lang="en-US" sz="1900" kern="1200" dirty="0" smtClean="0"/>
            <a:t> la </a:t>
          </a:r>
          <a:r>
            <a:rPr lang="en-US" sz="1900" kern="1200" dirty="0" err="1" smtClean="0"/>
            <a:t>incertidumbre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asociada</a:t>
          </a:r>
          <a:r>
            <a:rPr lang="en-US" sz="1900" kern="1200" dirty="0" smtClean="0"/>
            <a:t> con un </a:t>
          </a:r>
          <a:r>
            <a:rPr lang="en-US" sz="1900" kern="1200" dirty="0" err="1" smtClean="0"/>
            <a:t>riesgo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positivo</a:t>
          </a:r>
          <a:r>
            <a:rPr lang="en-US" sz="1900" kern="1200" dirty="0" smtClean="0"/>
            <a:t> particular, </a:t>
          </a:r>
          <a:r>
            <a:rPr lang="en-US" sz="1900" kern="1200" dirty="0" err="1" smtClean="0"/>
            <a:t>asegurando</a:t>
          </a:r>
          <a:r>
            <a:rPr lang="en-US" sz="1900" kern="1200" dirty="0" smtClean="0"/>
            <a:t> que la </a:t>
          </a:r>
          <a:r>
            <a:rPr lang="en-US" sz="1900" kern="1200" dirty="0" err="1" smtClean="0"/>
            <a:t>oportunidad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definitivamente</a:t>
          </a:r>
          <a:r>
            <a:rPr lang="en-US" sz="1900" kern="1200" dirty="0" smtClean="0"/>
            <a:t> se concrete.</a:t>
          </a:r>
          <a:endParaRPr lang="es-ES" sz="1900" kern="1200" dirty="0"/>
        </a:p>
      </dsp:txBody>
      <dsp:txXfrm rot="-5400000">
        <a:off x="820445" y="38973"/>
        <a:ext cx="7196498" cy="687461"/>
      </dsp:txXfrm>
    </dsp:sp>
    <dsp:sp modelId="{DF25EB9E-9DCB-40EA-A756-65D0037ECDF9}">
      <dsp:nvSpPr>
        <dsp:cNvPr id="0" name=""/>
        <dsp:cNvSpPr/>
      </dsp:nvSpPr>
      <dsp:spPr>
        <a:xfrm rot="5400000">
          <a:off x="-175809" y="1201873"/>
          <a:ext cx="1172063" cy="8204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COMPARTIR</a:t>
          </a:r>
          <a:endParaRPr lang="es-ES" sz="1200" b="1" kern="1200" dirty="0"/>
        </a:p>
      </dsp:txBody>
      <dsp:txXfrm rot="-5400000">
        <a:off x="1" y="1436285"/>
        <a:ext cx="820444" cy="351619"/>
      </dsp:txXfrm>
    </dsp:sp>
    <dsp:sp modelId="{F417A7E0-312A-455B-B2C3-C16EA7B40FC7}">
      <dsp:nvSpPr>
        <dsp:cNvPr id="0" name=""/>
        <dsp:cNvSpPr/>
      </dsp:nvSpPr>
      <dsp:spPr>
        <a:xfrm rot="5400000">
          <a:off x="4056368" y="-2209859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Asignar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todo</a:t>
          </a:r>
          <a:r>
            <a:rPr lang="en-US" sz="1900" kern="1200" dirty="0" smtClean="0"/>
            <a:t> o parte de la </a:t>
          </a:r>
          <a:r>
            <a:rPr lang="en-US" sz="1900" kern="1200" dirty="0" err="1" smtClean="0"/>
            <a:t>oportunidad</a:t>
          </a:r>
          <a:r>
            <a:rPr lang="en-US" sz="1900" kern="1200" dirty="0" smtClean="0"/>
            <a:t> a un </a:t>
          </a:r>
          <a:r>
            <a:rPr lang="en-US" sz="1900" kern="1200" dirty="0" err="1" smtClean="0"/>
            <a:t>tercero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mejor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capacitado</a:t>
          </a:r>
          <a:r>
            <a:rPr lang="en-US" sz="1900" kern="1200" dirty="0" smtClean="0"/>
            <a:t> para </a:t>
          </a:r>
          <a:r>
            <a:rPr lang="en-US" sz="1900" kern="1200" dirty="0" err="1" smtClean="0"/>
            <a:t>capturar</a:t>
          </a:r>
          <a:r>
            <a:rPr lang="en-US" sz="1900" kern="1200" dirty="0" smtClean="0"/>
            <a:t> la </a:t>
          </a:r>
          <a:r>
            <a:rPr lang="en-US" sz="1900" kern="1200" dirty="0" err="1" smtClean="0"/>
            <a:t>oportunidad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en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beneficio</a:t>
          </a:r>
          <a:r>
            <a:rPr lang="en-US" sz="1900" kern="1200" dirty="0" smtClean="0"/>
            <a:t> del </a:t>
          </a:r>
          <a:r>
            <a:rPr lang="en-US" sz="1900" kern="1200" dirty="0" err="1" smtClean="0"/>
            <a:t>proyecto</a:t>
          </a:r>
          <a:r>
            <a:rPr lang="en-US" sz="1900" kern="1200" dirty="0" smtClean="0"/>
            <a:t>.</a:t>
          </a:r>
          <a:endParaRPr lang="es-ES" sz="1900" kern="1200" dirty="0"/>
        </a:p>
      </dsp:txBody>
      <dsp:txXfrm rot="-5400000">
        <a:off x="820445" y="1063254"/>
        <a:ext cx="7196498" cy="687461"/>
      </dsp:txXfrm>
    </dsp:sp>
    <dsp:sp modelId="{79E5A837-86E8-42EF-B033-F8F26278EF01}">
      <dsp:nvSpPr>
        <dsp:cNvPr id="0" name=""/>
        <dsp:cNvSpPr/>
      </dsp:nvSpPr>
      <dsp:spPr>
        <a:xfrm rot="5400000">
          <a:off x="-175809" y="2226154"/>
          <a:ext cx="1172063" cy="8204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MEJORAR</a:t>
          </a:r>
          <a:endParaRPr lang="es-ES" sz="1200" b="1" kern="1200" dirty="0"/>
        </a:p>
      </dsp:txBody>
      <dsp:txXfrm rot="-5400000">
        <a:off x="1" y="2460566"/>
        <a:ext cx="820444" cy="351619"/>
      </dsp:txXfrm>
    </dsp:sp>
    <dsp:sp modelId="{637C42B9-14FA-4774-9B07-A2B7330F685F}">
      <dsp:nvSpPr>
        <dsp:cNvPr id="0" name=""/>
        <dsp:cNvSpPr/>
      </dsp:nvSpPr>
      <dsp:spPr>
        <a:xfrm rot="5400000">
          <a:off x="4056368" y="-1185578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Aumentar</a:t>
          </a:r>
          <a:r>
            <a:rPr lang="en-US" sz="1900" kern="1200" dirty="0" smtClean="0"/>
            <a:t> la </a:t>
          </a:r>
          <a:r>
            <a:rPr lang="en-US" sz="1900" kern="1200" dirty="0" err="1" smtClean="0"/>
            <a:t>probabilidad</a:t>
          </a:r>
          <a:r>
            <a:rPr lang="en-US" sz="1900" kern="1200" dirty="0" smtClean="0"/>
            <a:t> y/o </a:t>
          </a:r>
          <a:r>
            <a:rPr lang="en-US" sz="1900" kern="1200" dirty="0" err="1" smtClean="0"/>
            <a:t>los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impactos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positivos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una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oportunidad</a:t>
          </a:r>
          <a:r>
            <a:rPr lang="en-US" sz="1900" kern="1200" dirty="0" smtClean="0"/>
            <a:t>.</a:t>
          </a:r>
          <a:endParaRPr lang="es-ES" sz="1900" kern="1200" dirty="0"/>
        </a:p>
      </dsp:txBody>
      <dsp:txXfrm rot="-5400000">
        <a:off x="820445" y="2087535"/>
        <a:ext cx="7196498" cy="687461"/>
      </dsp:txXfrm>
    </dsp:sp>
    <dsp:sp modelId="{72D711A8-0C8D-4BD1-82A2-7800AD440935}">
      <dsp:nvSpPr>
        <dsp:cNvPr id="0" name=""/>
        <dsp:cNvSpPr/>
      </dsp:nvSpPr>
      <dsp:spPr>
        <a:xfrm rot="5400000">
          <a:off x="-175809" y="3250435"/>
          <a:ext cx="1172063" cy="82044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ACEPTAR</a:t>
          </a:r>
          <a:endParaRPr lang="es-ES" sz="1200" b="1" kern="1200" dirty="0"/>
        </a:p>
      </dsp:txBody>
      <dsp:txXfrm rot="-5400000">
        <a:off x="1" y="3484847"/>
        <a:ext cx="820444" cy="351619"/>
      </dsp:txXfrm>
    </dsp:sp>
    <dsp:sp modelId="{2C2887FE-2943-4E2B-9EAB-64752E48DA62}">
      <dsp:nvSpPr>
        <dsp:cNvPr id="0" name=""/>
        <dsp:cNvSpPr/>
      </dsp:nvSpPr>
      <dsp:spPr>
        <a:xfrm rot="5400000">
          <a:off x="4056368" y="-161297"/>
          <a:ext cx="761841" cy="72336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Tener</a:t>
          </a:r>
          <a:r>
            <a:rPr lang="en-US" sz="1900" kern="1200" dirty="0" smtClean="0"/>
            <a:t> la </a:t>
          </a:r>
          <a:r>
            <a:rPr lang="en-US" sz="1900" kern="1200" dirty="0" err="1" smtClean="0"/>
            <a:t>voluntad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tomar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ventaja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ella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si</a:t>
          </a:r>
          <a:r>
            <a:rPr lang="en-US" sz="1900" kern="1200" dirty="0" smtClean="0"/>
            <a:t> se </a:t>
          </a:r>
          <a:r>
            <a:rPr lang="en-US" sz="1900" kern="1200" dirty="0" err="1" smtClean="0"/>
            <a:t>presenta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pero</a:t>
          </a:r>
          <a:r>
            <a:rPr lang="en-US" sz="1900" kern="1200" dirty="0" smtClean="0"/>
            <a:t> sin </a:t>
          </a:r>
          <a:r>
            <a:rPr lang="en-US" sz="1900" kern="1200" dirty="0" err="1" smtClean="0"/>
            <a:t>buscarla</a:t>
          </a:r>
          <a:r>
            <a:rPr lang="en-US" sz="1900" kern="1200" dirty="0" smtClean="0"/>
            <a:t> de </a:t>
          </a:r>
          <a:r>
            <a:rPr lang="en-US" sz="1900" kern="1200" dirty="0" err="1" smtClean="0"/>
            <a:t>manera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activa</a:t>
          </a:r>
          <a:r>
            <a:rPr lang="en-US" sz="1900" kern="1200" dirty="0" smtClean="0"/>
            <a:t>.</a:t>
          </a:r>
          <a:endParaRPr lang="es-ES" sz="1900" kern="1200" dirty="0"/>
        </a:p>
      </dsp:txBody>
      <dsp:txXfrm rot="-5400000">
        <a:off x="820445" y="3111816"/>
        <a:ext cx="7196498" cy="68746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10761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smtClean="0"/>
            <a:t>MUCHAS GRACIAS!!!</a:t>
          </a:r>
          <a:endParaRPr lang="es-ES" sz="3500" kern="1200" dirty="0"/>
        </a:p>
      </dsp:txBody>
      <dsp:txXfrm>
        <a:off x="41656" y="52417"/>
        <a:ext cx="8146288" cy="770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A58C1-A259-4D63-8EDE-27D84DD0E106}">
      <dsp:nvSpPr>
        <dsp:cNvPr id="0" name=""/>
        <dsp:cNvSpPr/>
      </dsp:nvSpPr>
      <dsp:spPr>
        <a:xfrm>
          <a:off x="644887" y="464867"/>
          <a:ext cx="3102712" cy="3102712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63BAE3-9D4E-4E39-8941-DB851A106B82}">
      <dsp:nvSpPr>
        <dsp:cNvPr id="0" name=""/>
        <dsp:cNvSpPr/>
      </dsp:nvSpPr>
      <dsp:spPr>
        <a:xfrm>
          <a:off x="644887" y="464867"/>
          <a:ext cx="3102712" cy="3102712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09AB91-82F8-4A3E-9CCD-251C5E84CAFF}">
      <dsp:nvSpPr>
        <dsp:cNvPr id="0" name=""/>
        <dsp:cNvSpPr/>
      </dsp:nvSpPr>
      <dsp:spPr>
        <a:xfrm>
          <a:off x="644887" y="464867"/>
          <a:ext cx="3102712" cy="3102712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BA1082-2C96-4BCC-8D88-7DC9668CD900}">
      <dsp:nvSpPr>
        <dsp:cNvPr id="0" name=""/>
        <dsp:cNvSpPr/>
      </dsp:nvSpPr>
      <dsp:spPr>
        <a:xfrm>
          <a:off x="644887" y="464867"/>
          <a:ext cx="3102712" cy="3102712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CCDBA3-7037-457F-9A0D-4F700C099DB3}">
      <dsp:nvSpPr>
        <dsp:cNvPr id="0" name=""/>
        <dsp:cNvSpPr/>
      </dsp:nvSpPr>
      <dsp:spPr>
        <a:xfrm>
          <a:off x="1482035" y="1302015"/>
          <a:ext cx="1428416" cy="14284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Organización</a:t>
          </a:r>
          <a:endParaRPr lang="es-ES" sz="1400" b="1" kern="1200" dirty="0"/>
        </a:p>
      </dsp:txBody>
      <dsp:txXfrm>
        <a:off x="1691222" y="1511202"/>
        <a:ext cx="1010042" cy="1010042"/>
      </dsp:txXfrm>
    </dsp:sp>
    <dsp:sp modelId="{90C776FA-2AE7-4CD2-95EB-5A431B8A6856}">
      <dsp:nvSpPr>
        <dsp:cNvPr id="0" name=""/>
        <dsp:cNvSpPr/>
      </dsp:nvSpPr>
      <dsp:spPr>
        <a:xfrm>
          <a:off x="1515357" y="-122023"/>
          <a:ext cx="1361772" cy="124577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Clientes</a:t>
          </a:r>
          <a:endParaRPr lang="es-ES" sz="1400" kern="1200" dirty="0"/>
        </a:p>
      </dsp:txBody>
      <dsp:txXfrm>
        <a:off x="1714784" y="60416"/>
        <a:ext cx="962918" cy="880896"/>
      </dsp:txXfrm>
    </dsp:sp>
    <dsp:sp modelId="{F0C1C18A-83C0-49E4-8CD7-F9331CAA506C}">
      <dsp:nvSpPr>
        <dsp:cNvPr id="0" name=""/>
        <dsp:cNvSpPr/>
      </dsp:nvSpPr>
      <dsp:spPr>
        <a:xfrm>
          <a:off x="3030718" y="1393336"/>
          <a:ext cx="1361772" cy="12457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Tecnología</a:t>
          </a:r>
          <a:endParaRPr lang="es-ES" sz="1400" kern="1200" dirty="0"/>
        </a:p>
      </dsp:txBody>
      <dsp:txXfrm>
        <a:off x="3230145" y="1575775"/>
        <a:ext cx="962918" cy="880896"/>
      </dsp:txXfrm>
    </dsp:sp>
    <dsp:sp modelId="{FB4A87FE-7C86-4C5E-8351-FC720A04EBCC}">
      <dsp:nvSpPr>
        <dsp:cNvPr id="0" name=""/>
        <dsp:cNvSpPr/>
      </dsp:nvSpPr>
      <dsp:spPr>
        <a:xfrm>
          <a:off x="1515357" y="2908696"/>
          <a:ext cx="1361772" cy="124577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Competencia</a:t>
          </a:r>
          <a:endParaRPr lang="es-ES" sz="1300" kern="1200" dirty="0"/>
        </a:p>
      </dsp:txBody>
      <dsp:txXfrm>
        <a:off x="1714784" y="3091135"/>
        <a:ext cx="962918" cy="880896"/>
      </dsp:txXfrm>
    </dsp:sp>
    <dsp:sp modelId="{2C0DD288-2F98-4EC2-90A7-649D22237004}">
      <dsp:nvSpPr>
        <dsp:cNvPr id="0" name=""/>
        <dsp:cNvSpPr/>
      </dsp:nvSpPr>
      <dsp:spPr>
        <a:xfrm>
          <a:off x="-2" y="1393336"/>
          <a:ext cx="1361772" cy="124577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Regulac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Gubernam</a:t>
          </a:r>
          <a:r>
            <a:rPr lang="en-US" sz="1400" kern="1200" dirty="0" smtClean="0"/>
            <a:t>.</a:t>
          </a:r>
          <a:endParaRPr lang="es-ES" sz="1400" kern="1200" dirty="0"/>
        </a:p>
      </dsp:txBody>
      <dsp:txXfrm>
        <a:off x="199425" y="1575775"/>
        <a:ext cx="962918" cy="880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b="1" kern="1200" dirty="0" smtClean="0"/>
            <a:t>¿</a:t>
          </a:r>
          <a:r>
            <a:rPr lang="en-US" sz="3500" b="1" kern="1200" dirty="0" err="1" smtClean="0"/>
            <a:t>Qué</a:t>
          </a:r>
          <a:r>
            <a:rPr lang="en-US" sz="3500" b="1" kern="1200" dirty="0" smtClean="0"/>
            <a:t> </a:t>
          </a:r>
          <a:r>
            <a:rPr lang="en-US" sz="3500" b="1" kern="1200" dirty="0" err="1" smtClean="0"/>
            <a:t>es</a:t>
          </a:r>
          <a:r>
            <a:rPr lang="en-US" sz="3500" b="1" kern="1200" dirty="0" smtClean="0"/>
            <a:t> un </a:t>
          </a:r>
          <a:r>
            <a:rPr lang="en-US" sz="3500" b="1" kern="1200" dirty="0" err="1" smtClean="0"/>
            <a:t>Riesgo</a:t>
          </a:r>
          <a:r>
            <a:rPr lang="en-US" sz="3500" b="1" kern="1200" dirty="0" smtClean="0"/>
            <a:t>?</a:t>
          </a:r>
          <a:endParaRPr lang="es-ES" sz="3500" kern="1200" dirty="0"/>
        </a:p>
      </dsp:txBody>
      <dsp:txXfrm>
        <a:off x="41656" y="41656"/>
        <a:ext cx="8146288" cy="770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B9B0D-E55E-42C8-B5BC-CA0EC56EF74E}">
      <dsp:nvSpPr>
        <dsp:cNvPr id="0" name=""/>
        <dsp:cNvSpPr/>
      </dsp:nvSpPr>
      <dsp:spPr>
        <a:xfrm>
          <a:off x="56975" y="0"/>
          <a:ext cx="968149" cy="1071479"/>
        </a:xfrm>
        <a:prstGeom prst="upArrow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AE827-BE6D-4AAA-81BA-AFF93E198D72}">
      <dsp:nvSpPr>
        <dsp:cNvPr id="0" name=""/>
        <dsp:cNvSpPr/>
      </dsp:nvSpPr>
      <dsp:spPr>
        <a:xfrm>
          <a:off x="1117391" y="0"/>
          <a:ext cx="2411000" cy="107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Oportunidades</a:t>
          </a:r>
          <a:endParaRPr lang="es-ES" sz="2300" kern="1200" dirty="0"/>
        </a:p>
      </dsp:txBody>
      <dsp:txXfrm>
        <a:off x="1117391" y="0"/>
        <a:ext cx="2411000" cy="1071479"/>
      </dsp:txXfrm>
    </dsp:sp>
    <dsp:sp modelId="{5D34DCD6-0F33-4830-8D89-BE4F511E37BB}">
      <dsp:nvSpPr>
        <dsp:cNvPr id="0" name=""/>
        <dsp:cNvSpPr/>
      </dsp:nvSpPr>
      <dsp:spPr>
        <a:xfrm>
          <a:off x="413415" y="1160768"/>
          <a:ext cx="968149" cy="1071479"/>
        </a:xfrm>
        <a:prstGeom prst="down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FEFC0-2E33-492F-8A8B-E70CC3E568F5}">
      <dsp:nvSpPr>
        <dsp:cNvPr id="0" name=""/>
        <dsp:cNvSpPr/>
      </dsp:nvSpPr>
      <dsp:spPr>
        <a:xfrm>
          <a:off x="1527200" y="1160768"/>
          <a:ext cx="2016224" cy="1071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Amenazas</a:t>
          </a:r>
          <a:endParaRPr lang="es-ES" sz="2300" kern="1200" dirty="0"/>
        </a:p>
      </dsp:txBody>
      <dsp:txXfrm>
        <a:off x="1527200" y="1160768"/>
        <a:ext cx="2016224" cy="1071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Proceso</a:t>
          </a:r>
          <a:r>
            <a:rPr lang="en-US" sz="3500" b="1" kern="1200" dirty="0" smtClean="0"/>
            <a:t> de </a:t>
          </a:r>
          <a:r>
            <a:rPr lang="en-US" sz="3500" b="1" kern="1200" dirty="0" err="1" smtClean="0"/>
            <a:t>Gestión</a:t>
          </a:r>
          <a:r>
            <a:rPr lang="en-US" sz="3500" b="1" kern="1200" dirty="0" smtClean="0"/>
            <a:t> de </a:t>
          </a:r>
          <a:r>
            <a:rPr lang="en-US" sz="3500" b="1" kern="1200" dirty="0" err="1" smtClean="0"/>
            <a:t>Riesgos</a:t>
          </a:r>
          <a:endParaRPr lang="es-ES" sz="3500" kern="1200" dirty="0"/>
        </a:p>
      </dsp:txBody>
      <dsp:txXfrm>
        <a:off x="41656" y="41656"/>
        <a:ext cx="8146288" cy="7700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75C0F-5FCF-4271-967C-E189CF49562D}">
      <dsp:nvSpPr>
        <dsp:cNvPr id="0" name=""/>
        <dsp:cNvSpPr/>
      </dsp:nvSpPr>
      <dsp:spPr>
        <a:xfrm>
          <a:off x="641574" y="201336"/>
          <a:ext cx="3757410" cy="3757410"/>
        </a:xfrm>
        <a:prstGeom prst="circularArrow">
          <a:avLst>
            <a:gd name="adj1" fmla="val 4668"/>
            <a:gd name="adj2" fmla="val 272909"/>
            <a:gd name="adj3" fmla="val 13080024"/>
            <a:gd name="adj4" fmla="val 17863728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FDCC63-3DC7-4844-B291-36B5E796489A}">
      <dsp:nvSpPr>
        <dsp:cNvPr id="0" name=""/>
        <dsp:cNvSpPr/>
      </dsp:nvSpPr>
      <dsp:spPr>
        <a:xfrm>
          <a:off x="1349974" y="261931"/>
          <a:ext cx="2340611" cy="11703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Identificar</a:t>
          </a:r>
          <a:r>
            <a:rPr lang="en-US" sz="2100" kern="1200" dirty="0" smtClean="0"/>
            <a:t> el </a:t>
          </a:r>
          <a:r>
            <a:rPr lang="en-US" sz="2100" kern="1200" dirty="0" err="1" smtClean="0"/>
            <a:t>Riesgo</a:t>
          </a:r>
          <a:endParaRPr lang="es-ES" sz="2100" kern="1200" dirty="0"/>
        </a:p>
      </dsp:txBody>
      <dsp:txXfrm>
        <a:off x="1407104" y="319061"/>
        <a:ext cx="2226351" cy="1056045"/>
      </dsp:txXfrm>
    </dsp:sp>
    <dsp:sp modelId="{8CEAF153-2837-43E6-84C1-30A054221F17}">
      <dsp:nvSpPr>
        <dsp:cNvPr id="0" name=""/>
        <dsp:cNvSpPr/>
      </dsp:nvSpPr>
      <dsp:spPr>
        <a:xfrm>
          <a:off x="2699134" y="1611091"/>
          <a:ext cx="2340611" cy="11703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Cuantificar</a:t>
          </a:r>
          <a:r>
            <a:rPr lang="en-US" sz="2100" kern="1200" dirty="0" smtClean="0"/>
            <a:t> el </a:t>
          </a:r>
          <a:r>
            <a:rPr lang="en-US" sz="2100" kern="1200" dirty="0" err="1" smtClean="0"/>
            <a:t>Riesgo</a:t>
          </a:r>
          <a:endParaRPr lang="es-ES" sz="2100" kern="1200" dirty="0"/>
        </a:p>
      </dsp:txBody>
      <dsp:txXfrm>
        <a:off x="2756264" y="1668221"/>
        <a:ext cx="2226351" cy="1056045"/>
      </dsp:txXfrm>
    </dsp:sp>
    <dsp:sp modelId="{79D92FFD-995C-4384-B43F-6ACB19320F9B}">
      <dsp:nvSpPr>
        <dsp:cNvPr id="0" name=""/>
        <dsp:cNvSpPr/>
      </dsp:nvSpPr>
      <dsp:spPr>
        <a:xfrm>
          <a:off x="1349974" y="2960251"/>
          <a:ext cx="2340611" cy="11703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Desarrollar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respuesta</a:t>
          </a:r>
          <a:r>
            <a:rPr lang="en-US" sz="2100" kern="1200" dirty="0" smtClean="0"/>
            <a:t> al </a:t>
          </a:r>
          <a:r>
            <a:rPr lang="en-US" sz="2100" kern="1200" dirty="0" err="1" smtClean="0"/>
            <a:t>Riesgo</a:t>
          </a:r>
          <a:endParaRPr lang="es-ES" sz="2100" kern="1200" dirty="0"/>
        </a:p>
      </dsp:txBody>
      <dsp:txXfrm>
        <a:off x="1407104" y="3017381"/>
        <a:ext cx="2226351" cy="1056045"/>
      </dsp:txXfrm>
    </dsp:sp>
    <dsp:sp modelId="{66884A61-C105-4733-A54C-B35512251512}">
      <dsp:nvSpPr>
        <dsp:cNvPr id="0" name=""/>
        <dsp:cNvSpPr/>
      </dsp:nvSpPr>
      <dsp:spPr>
        <a:xfrm>
          <a:off x="814" y="1611091"/>
          <a:ext cx="2340611" cy="11703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Controlar</a:t>
          </a:r>
          <a:r>
            <a:rPr lang="en-US" sz="2100" kern="1200" dirty="0" smtClean="0"/>
            <a:t> la </a:t>
          </a:r>
          <a:r>
            <a:rPr lang="en-US" sz="2100" kern="1200" dirty="0" err="1" smtClean="0"/>
            <a:t>respuesta</a:t>
          </a:r>
          <a:r>
            <a:rPr lang="en-US" sz="2100" kern="1200" dirty="0" smtClean="0"/>
            <a:t> al </a:t>
          </a:r>
          <a:r>
            <a:rPr lang="en-US" sz="2100" kern="1200" dirty="0" err="1" smtClean="0"/>
            <a:t>Riesgo</a:t>
          </a:r>
          <a:endParaRPr lang="es-ES" sz="2100" kern="1200" dirty="0"/>
        </a:p>
      </dsp:txBody>
      <dsp:txXfrm>
        <a:off x="57944" y="1668221"/>
        <a:ext cx="2226351" cy="1056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744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err="1" smtClean="0"/>
            <a:t>Pasos</a:t>
          </a:r>
          <a:r>
            <a:rPr lang="en-US" sz="3100" b="1" kern="1200" dirty="0" smtClean="0"/>
            <a:t> de la </a:t>
          </a:r>
          <a:r>
            <a:rPr lang="en-US" sz="3100" b="1" kern="1200" dirty="0" err="1" smtClean="0"/>
            <a:t>Gestión</a:t>
          </a:r>
          <a:r>
            <a:rPr lang="en-US" sz="3100" b="1" kern="1200" dirty="0" smtClean="0"/>
            <a:t> de </a:t>
          </a:r>
          <a:r>
            <a:rPr lang="en-US" sz="3100" b="1" kern="1200" dirty="0" err="1" smtClean="0"/>
            <a:t>Riesgos</a:t>
          </a:r>
          <a:endParaRPr lang="es-ES" sz="3100" kern="1200" dirty="0"/>
        </a:p>
      </dsp:txBody>
      <dsp:txXfrm>
        <a:off x="36355" y="36355"/>
        <a:ext cx="8156890" cy="672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8D2B-8F53-4EAE-A568-AC3A6EA9E355}">
      <dsp:nvSpPr>
        <dsp:cNvPr id="0" name=""/>
        <dsp:cNvSpPr/>
      </dsp:nvSpPr>
      <dsp:spPr>
        <a:xfrm>
          <a:off x="0" y="0"/>
          <a:ext cx="8229600" cy="853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 err="1" smtClean="0"/>
            <a:t>Análisis</a:t>
          </a:r>
          <a:r>
            <a:rPr lang="en-US" sz="3500" b="1" kern="1200" dirty="0" smtClean="0"/>
            <a:t> de </a:t>
          </a:r>
          <a:r>
            <a:rPr lang="en-US" sz="3500" b="1" kern="1200" dirty="0" err="1" smtClean="0"/>
            <a:t>Riesgos</a:t>
          </a:r>
          <a:endParaRPr lang="es-ES" sz="3500" kern="1200" dirty="0"/>
        </a:p>
      </dsp:txBody>
      <dsp:txXfrm>
        <a:off x="41656" y="41656"/>
        <a:ext cx="8146288" cy="7700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1959F-4590-47F2-A353-A850B9860946}">
      <dsp:nvSpPr>
        <dsp:cNvPr id="0" name=""/>
        <dsp:cNvSpPr/>
      </dsp:nvSpPr>
      <dsp:spPr>
        <a:xfrm>
          <a:off x="2020499" y="2054918"/>
          <a:ext cx="1863657" cy="1863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Análisis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Cualitativo</a:t>
          </a:r>
          <a:endParaRPr lang="es-ES" sz="2300" kern="1200" dirty="0"/>
        </a:p>
      </dsp:txBody>
      <dsp:txXfrm>
        <a:off x="2293425" y="2327844"/>
        <a:ext cx="1317805" cy="1317805"/>
      </dsp:txXfrm>
    </dsp:sp>
    <dsp:sp modelId="{2B54743B-D889-44DB-91D3-076BB6453910}">
      <dsp:nvSpPr>
        <dsp:cNvPr id="0" name=""/>
        <dsp:cNvSpPr/>
      </dsp:nvSpPr>
      <dsp:spPr>
        <a:xfrm rot="12900000">
          <a:off x="753627" y="1706607"/>
          <a:ext cx="1499491" cy="5311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5D70B579-FD56-44FB-874A-D2E868212D6E}">
      <dsp:nvSpPr>
        <dsp:cNvPr id="0" name=""/>
        <dsp:cNvSpPr/>
      </dsp:nvSpPr>
      <dsp:spPr>
        <a:xfrm>
          <a:off x="3980" y="833952"/>
          <a:ext cx="1770474" cy="1416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Incertidumbre</a:t>
          </a:r>
          <a:endParaRPr lang="es-ES" sz="2100" kern="1200" dirty="0"/>
        </a:p>
      </dsp:txBody>
      <dsp:txXfrm>
        <a:off x="45464" y="875436"/>
        <a:ext cx="1687506" cy="1333411"/>
      </dsp:txXfrm>
    </dsp:sp>
    <dsp:sp modelId="{8CC62BD3-7E63-4BF9-9919-5ED5DF7D48CE}">
      <dsp:nvSpPr>
        <dsp:cNvPr id="0" name=""/>
        <dsp:cNvSpPr/>
      </dsp:nvSpPr>
      <dsp:spPr>
        <a:xfrm rot="19500000">
          <a:off x="3651536" y="1706607"/>
          <a:ext cx="1499491" cy="53114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99C3FAEC-8A96-4C94-BE8C-6688D2307DD6}">
      <dsp:nvSpPr>
        <dsp:cNvPr id="0" name=""/>
        <dsp:cNvSpPr/>
      </dsp:nvSpPr>
      <dsp:spPr>
        <a:xfrm>
          <a:off x="4130200" y="833952"/>
          <a:ext cx="1770474" cy="1416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Probabilidad</a:t>
          </a:r>
          <a:endParaRPr lang="es-ES" sz="2100" kern="1200" dirty="0"/>
        </a:p>
      </dsp:txBody>
      <dsp:txXfrm>
        <a:off x="4171684" y="875436"/>
        <a:ext cx="1687506" cy="1333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13/02/2016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814959"/>
            <a:ext cx="8496944" cy="14700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000" b="1" dirty="0" err="1" smtClean="0"/>
              <a:t>Análisis</a:t>
            </a:r>
            <a:r>
              <a:rPr lang="en-US" sz="7000" b="1" dirty="0" smtClean="0"/>
              <a:t> de </a:t>
            </a:r>
            <a:r>
              <a:rPr lang="en-US" sz="7000" b="1" dirty="0" err="1" smtClean="0"/>
              <a:t>Riesgos</a:t>
            </a:r>
            <a:endParaRPr lang="es-ES" sz="70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4581128"/>
            <a:ext cx="7488832" cy="1752600"/>
          </a:xfrm>
          <a:scene3d>
            <a:camera prst="perspectiveRelaxedModerately"/>
            <a:lightRig rig="threePt" dir="t"/>
          </a:scene3d>
        </p:spPr>
        <p:txBody>
          <a:bodyPr>
            <a:noAutofit/>
          </a:bodyPr>
          <a:lstStyle/>
          <a:p>
            <a:r>
              <a:rPr lang="es-AR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Proyecto Final</a:t>
            </a:r>
          </a:p>
          <a:p>
            <a:r>
              <a:rPr lang="es-AR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Javier </a:t>
            </a:r>
            <a:r>
              <a:rPr lang="es-AR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Bartomioli</a:t>
            </a:r>
            <a:r>
              <a:rPr lang="es-AR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Rodrigo Naredo</a:t>
            </a:r>
            <a:endParaRPr lang="es-E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563116285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539552" y="1556792"/>
            <a:ext cx="4605428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/>
              <a:t>Riesgos</a:t>
            </a:r>
            <a:r>
              <a:rPr lang="en-US" sz="2500" dirty="0" smtClean="0"/>
              <a:t> </a:t>
            </a:r>
            <a:r>
              <a:rPr lang="en-US" sz="2500" dirty="0" err="1" smtClean="0"/>
              <a:t>positivos</a:t>
            </a:r>
            <a:r>
              <a:rPr lang="en-US" sz="2500" dirty="0" smtClean="0"/>
              <a:t> (</a:t>
            </a:r>
            <a:r>
              <a:rPr lang="en-US" sz="2500" dirty="0" err="1" smtClean="0"/>
              <a:t>Oportunidades</a:t>
            </a:r>
            <a:r>
              <a:rPr lang="en-US" sz="2500" dirty="0" smtClean="0"/>
              <a:t>)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212027591"/>
              </p:ext>
            </p:extLst>
          </p:nvPr>
        </p:nvGraphicFramePr>
        <p:xfrm>
          <a:off x="550314" y="2348880"/>
          <a:ext cx="8054133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83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1253193930"/>
              </p:ext>
            </p:extLst>
          </p:nvPr>
        </p:nvGraphicFramePr>
        <p:xfrm>
          <a:off x="539552" y="2780928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19 Diagrama"/>
          <p:cNvGraphicFramePr/>
          <p:nvPr>
            <p:extLst>
              <p:ext uri="{D42A27DB-BD31-4B8C-83A1-F6EECF244321}">
                <p14:modId xmlns:p14="http://schemas.microsoft.com/office/powerpoint/2010/main" val="3478870381"/>
              </p:ext>
            </p:extLst>
          </p:nvPr>
        </p:nvGraphicFramePr>
        <p:xfrm>
          <a:off x="446856" y="476672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3921573591"/>
              </p:ext>
            </p:extLst>
          </p:nvPr>
        </p:nvGraphicFramePr>
        <p:xfrm>
          <a:off x="4283968" y="2132856"/>
          <a:ext cx="4392488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2009519" y="4602764"/>
            <a:ext cx="1770393" cy="770452"/>
            <a:chOff x="3068021" y="63255"/>
            <a:chExt cx="2274449" cy="914468"/>
          </a:xfrm>
        </p:grpSpPr>
        <p:sp>
          <p:nvSpPr>
            <p:cNvPr id="11" name="10 Rectángulo redondeado"/>
            <p:cNvSpPr/>
            <p:nvPr/>
          </p:nvSpPr>
          <p:spPr>
            <a:xfrm>
              <a:off x="3068021" y="63255"/>
              <a:ext cx="2274449" cy="9144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3094805" y="90039"/>
              <a:ext cx="2220881" cy="860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Conocer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Riesgos</a:t>
              </a:r>
              <a:endParaRPr lang="es-ES" kern="1200" dirty="0"/>
            </a:p>
          </p:txBody>
        </p:sp>
      </p:grpSp>
      <p:sp>
        <p:nvSpPr>
          <p:cNvPr id="16" name="15 Flecha doblada"/>
          <p:cNvSpPr/>
          <p:nvPr/>
        </p:nvSpPr>
        <p:spPr>
          <a:xfrm rot="10800000" flipH="1">
            <a:off x="1151620" y="3882684"/>
            <a:ext cx="684076" cy="1224136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67544" y="2852721"/>
            <a:ext cx="1770393" cy="770452"/>
            <a:chOff x="3068021" y="63255"/>
            <a:chExt cx="2274449" cy="914468"/>
          </a:xfrm>
        </p:grpSpPr>
        <p:sp>
          <p:nvSpPr>
            <p:cNvPr id="18" name="17 Rectángulo redondeado"/>
            <p:cNvSpPr/>
            <p:nvPr/>
          </p:nvSpPr>
          <p:spPr>
            <a:xfrm>
              <a:off x="3068021" y="63255"/>
              <a:ext cx="2274449" cy="9144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3094805" y="90039"/>
              <a:ext cx="2220881" cy="8609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Atender</a:t>
              </a:r>
              <a:r>
                <a:rPr lang="en-US" dirty="0"/>
                <a:t> </a:t>
              </a:r>
              <a:r>
                <a:rPr lang="en-US" dirty="0" err="1"/>
                <a:t>Contingencias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4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982454356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11560" y="1868284"/>
            <a:ext cx="6957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Contingencia</a:t>
            </a:r>
            <a:r>
              <a:rPr lang="en-US" sz="2800" dirty="0" smtClean="0"/>
              <a:t> o </a:t>
            </a:r>
            <a:r>
              <a:rPr lang="en-US" sz="2800" dirty="0" err="1" smtClean="0"/>
              <a:t>Proximidad</a:t>
            </a:r>
            <a:r>
              <a:rPr lang="en-US" sz="2800" dirty="0" smtClean="0"/>
              <a:t> de un </a:t>
            </a:r>
            <a:r>
              <a:rPr lang="en-US" sz="2800" dirty="0" err="1" smtClean="0"/>
              <a:t>daño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Variación</a:t>
            </a:r>
            <a:r>
              <a:rPr lang="en-US" sz="2800" dirty="0" smtClean="0"/>
              <a:t> </a:t>
            </a:r>
            <a:r>
              <a:rPr lang="en-US" sz="2800" dirty="0" err="1" smtClean="0"/>
              <a:t>aleatoria</a:t>
            </a:r>
            <a:r>
              <a:rPr lang="en-US" sz="2800" dirty="0" smtClean="0"/>
              <a:t> de </a:t>
            </a:r>
            <a:r>
              <a:rPr lang="en-US" sz="2800" dirty="0" err="1" smtClean="0"/>
              <a:t>resultados</a:t>
            </a:r>
            <a:r>
              <a:rPr lang="en-US" sz="2800" dirty="0" smtClean="0"/>
              <a:t> </a:t>
            </a:r>
            <a:r>
              <a:rPr lang="en-US" sz="2800" dirty="0" err="1" smtClean="0"/>
              <a:t>esperados</a:t>
            </a:r>
            <a:r>
              <a:rPr lang="en-US" sz="2800" dirty="0" smtClean="0"/>
              <a:t>.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915334583"/>
              </p:ext>
            </p:extLst>
          </p:nvPr>
        </p:nvGraphicFramePr>
        <p:xfrm>
          <a:off x="3995936" y="3645024"/>
          <a:ext cx="3600400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14 Grupo"/>
          <p:cNvGrpSpPr/>
          <p:nvPr/>
        </p:nvGrpSpPr>
        <p:grpSpPr>
          <a:xfrm>
            <a:off x="1615058" y="3555132"/>
            <a:ext cx="2376264" cy="2250132"/>
            <a:chOff x="-2" y="1393336"/>
            <a:chExt cx="1361772" cy="1245774"/>
          </a:xfrm>
          <a:solidFill>
            <a:schemeClr val="accent5">
              <a:lumMod val="75000"/>
            </a:schemeClr>
          </a:solidFill>
        </p:grpSpPr>
        <p:sp>
          <p:nvSpPr>
            <p:cNvPr id="17" name="16 Elipse"/>
            <p:cNvSpPr/>
            <p:nvPr/>
          </p:nvSpPr>
          <p:spPr>
            <a:xfrm>
              <a:off x="-2" y="1393336"/>
              <a:ext cx="1361772" cy="1245774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Elipse 4"/>
            <p:cNvSpPr/>
            <p:nvPr/>
          </p:nvSpPr>
          <p:spPr>
            <a:xfrm>
              <a:off x="199425" y="1598748"/>
              <a:ext cx="962918" cy="84102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Gestión</a:t>
              </a:r>
              <a:r>
                <a:rPr lang="en-US" sz="2400" kern="1200" dirty="0" smtClean="0"/>
                <a:t> </a:t>
              </a:r>
              <a:br>
                <a:rPr lang="en-US" sz="2400" kern="1200" dirty="0" smtClean="0"/>
              </a:br>
              <a:r>
                <a:rPr lang="en-US" sz="2400" kern="1200" dirty="0" smtClean="0"/>
                <a:t>de </a:t>
              </a:r>
              <a:br>
                <a:rPr lang="en-US" sz="2400" kern="1200" dirty="0" smtClean="0"/>
              </a:br>
              <a:r>
                <a:rPr lang="en-US" sz="2400" kern="1200" dirty="0" err="1" smtClean="0"/>
                <a:t>Riesgos</a:t>
              </a:r>
              <a:endParaRPr lang="es-E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1184825801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507788557"/>
              </p:ext>
            </p:extLst>
          </p:nvPr>
        </p:nvGraphicFramePr>
        <p:xfrm>
          <a:off x="2051720" y="1844824"/>
          <a:ext cx="50405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955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422493217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Rectángulo"/>
          <p:cNvSpPr/>
          <p:nvPr/>
        </p:nvSpPr>
        <p:spPr>
          <a:xfrm>
            <a:off x="827584" y="1484784"/>
            <a:ext cx="7560840" cy="2304256"/>
          </a:xfrm>
          <a:prstGeom prst="rect">
            <a:avLst/>
          </a:prstGeom>
        </p:spPr>
        <p:txBody>
          <a:bodyPr/>
          <a:lstStyle/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3300" dirty="0" err="1" smtClean="0"/>
              <a:t>Planificación</a:t>
            </a:r>
            <a:r>
              <a:rPr lang="en-US" sz="3300" dirty="0" smtClean="0"/>
              <a:t> de </a:t>
            </a:r>
            <a:r>
              <a:rPr lang="en-US" sz="3300" dirty="0" err="1" smtClean="0"/>
              <a:t>riesgos</a:t>
            </a:r>
            <a:endParaRPr lang="es-ES" sz="3300" dirty="0"/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3300" dirty="0" err="1" smtClean="0"/>
              <a:t>Identificación</a:t>
            </a:r>
            <a:r>
              <a:rPr lang="en-US" sz="3300" dirty="0" smtClean="0"/>
              <a:t> de </a:t>
            </a:r>
            <a:r>
              <a:rPr lang="en-US" sz="3300" dirty="0" err="1" smtClean="0"/>
              <a:t>riesgos</a:t>
            </a:r>
            <a:endParaRPr lang="es-ES" sz="3300" dirty="0"/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3300" dirty="0" err="1" smtClean="0"/>
              <a:t>Análisis</a:t>
            </a:r>
            <a:r>
              <a:rPr lang="en-US" sz="3300" dirty="0" smtClean="0"/>
              <a:t> </a:t>
            </a:r>
            <a:r>
              <a:rPr lang="en-US" sz="3300" dirty="0" err="1" smtClean="0"/>
              <a:t>Cualitativo</a:t>
            </a:r>
            <a:r>
              <a:rPr lang="en-US" sz="3300" dirty="0" smtClean="0"/>
              <a:t> de </a:t>
            </a:r>
            <a:r>
              <a:rPr lang="en-US" sz="3300" dirty="0" err="1" smtClean="0"/>
              <a:t>riesgos</a:t>
            </a:r>
            <a:endParaRPr lang="es-ES" sz="3300" dirty="0"/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3300" dirty="0" err="1" smtClean="0"/>
              <a:t>Análisis</a:t>
            </a:r>
            <a:r>
              <a:rPr lang="en-US" sz="3300" dirty="0" smtClean="0"/>
              <a:t> </a:t>
            </a:r>
            <a:r>
              <a:rPr lang="en-US" sz="3300" dirty="0" err="1" smtClean="0"/>
              <a:t>Cuantitativo</a:t>
            </a:r>
            <a:r>
              <a:rPr lang="en-US" sz="3300" dirty="0" smtClean="0"/>
              <a:t> de </a:t>
            </a:r>
            <a:r>
              <a:rPr lang="en-US" sz="3300" dirty="0" err="1" smtClean="0"/>
              <a:t>riesgos</a:t>
            </a:r>
            <a:endParaRPr lang="es-ES" sz="3300" dirty="0"/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3300" dirty="0" err="1" smtClean="0"/>
              <a:t>Planificación</a:t>
            </a:r>
            <a:r>
              <a:rPr lang="en-US" sz="3300" dirty="0" smtClean="0"/>
              <a:t> de </a:t>
            </a:r>
            <a:r>
              <a:rPr lang="en-US" sz="3300" dirty="0" err="1" smtClean="0"/>
              <a:t>respuesta</a:t>
            </a:r>
            <a:r>
              <a:rPr lang="en-US" sz="3300" dirty="0" smtClean="0"/>
              <a:t> a </a:t>
            </a:r>
            <a:r>
              <a:rPr lang="en-US" sz="3300" dirty="0" err="1" smtClean="0"/>
              <a:t>riesgos</a:t>
            </a:r>
            <a:endParaRPr lang="es-ES" sz="3300" dirty="0"/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3300" dirty="0" err="1" smtClean="0"/>
              <a:t>Seguimiento</a:t>
            </a:r>
            <a:r>
              <a:rPr lang="en-US" sz="3300" dirty="0" smtClean="0"/>
              <a:t> y control de </a:t>
            </a:r>
            <a:r>
              <a:rPr lang="en-US" sz="3300" dirty="0" err="1" smtClean="0"/>
              <a:t>riesgos</a:t>
            </a:r>
            <a:endParaRPr lang="es-ES" sz="3300" dirty="0"/>
          </a:p>
        </p:txBody>
      </p:sp>
    </p:spTree>
    <p:extLst>
      <p:ext uri="{BB962C8B-B14F-4D97-AF65-F5344CB8AC3E}">
        <p14:creationId xmlns:p14="http://schemas.microsoft.com/office/powerpoint/2010/main" val="24104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757176248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202034357"/>
              </p:ext>
            </p:extLst>
          </p:nvPr>
        </p:nvGraphicFramePr>
        <p:xfrm>
          <a:off x="1691680" y="1484784"/>
          <a:ext cx="59046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10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908704006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53741"/>
            <a:ext cx="7808941" cy="426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3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428147500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611560" y="1868284"/>
            <a:ext cx="83509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Cuantificar</a:t>
            </a:r>
            <a:r>
              <a:rPr lang="en-US" sz="2800" dirty="0" smtClean="0"/>
              <a:t> </a:t>
            </a:r>
            <a:r>
              <a:rPr lang="en-US" sz="2800" dirty="0" err="1" smtClean="0"/>
              <a:t>exposición</a:t>
            </a:r>
            <a:r>
              <a:rPr lang="en-US" sz="2800" dirty="0" smtClean="0"/>
              <a:t> al </a:t>
            </a:r>
            <a:r>
              <a:rPr lang="en-US" sz="2800" dirty="0" err="1" smtClean="0"/>
              <a:t>riesgo</a:t>
            </a:r>
            <a:r>
              <a:rPr lang="en-US" sz="2800" dirty="0" smtClean="0"/>
              <a:t> y </a:t>
            </a:r>
            <a:r>
              <a:rPr lang="en-US" sz="2800" dirty="0" err="1" smtClean="0"/>
              <a:t>reservas</a:t>
            </a:r>
            <a:r>
              <a:rPr lang="en-US" sz="2800" dirty="0" smtClean="0"/>
              <a:t> de </a:t>
            </a:r>
            <a:br>
              <a:rPr lang="en-US" sz="2800" dirty="0" smtClean="0"/>
            </a:br>
            <a:r>
              <a:rPr lang="en-US" sz="2800" dirty="0" err="1" smtClean="0"/>
              <a:t>contingencia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/>
              <a:t>Cuantificar</a:t>
            </a:r>
            <a:r>
              <a:rPr lang="en-US" sz="2800" dirty="0" smtClean="0"/>
              <a:t> </a:t>
            </a:r>
            <a:r>
              <a:rPr lang="en-US" sz="2800" dirty="0" err="1" smtClean="0"/>
              <a:t>contribución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riesgo</a:t>
            </a:r>
            <a:r>
              <a:rPr lang="en-US" sz="2800" dirty="0" smtClean="0"/>
              <a:t> al </a:t>
            </a:r>
            <a:r>
              <a:rPr lang="en-US" sz="2800" dirty="0" err="1" smtClean="0"/>
              <a:t>riesgo</a:t>
            </a:r>
            <a:r>
              <a:rPr lang="en-US" sz="2800" dirty="0" smtClean="0"/>
              <a:t> total.</a:t>
            </a:r>
          </a:p>
        </p:txBody>
      </p:sp>
    </p:spTree>
    <p:extLst>
      <p:ext uri="{BB962C8B-B14F-4D97-AF65-F5344CB8AC3E}">
        <p14:creationId xmlns:p14="http://schemas.microsoft.com/office/powerpoint/2010/main" val="42290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3010076971"/>
              </p:ext>
            </p:extLst>
          </p:nvPr>
        </p:nvGraphicFramePr>
        <p:xfrm>
          <a:off x="457200" y="404664"/>
          <a:ext cx="822960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539552" y="1556792"/>
            <a:ext cx="4065408" cy="4770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/>
              <a:t>Riesgos</a:t>
            </a:r>
            <a:r>
              <a:rPr lang="en-US" sz="2500" dirty="0" smtClean="0"/>
              <a:t> </a:t>
            </a:r>
            <a:r>
              <a:rPr lang="en-US" sz="2500" dirty="0" err="1" smtClean="0"/>
              <a:t>negativos</a:t>
            </a:r>
            <a:r>
              <a:rPr lang="en-US" sz="2500" dirty="0" smtClean="0"/>
              <a:t> (</a:t>
            </a:r>
            <a:r>
              <a:rPr lang="en-US" sz="2500" dirty="0" err="1" smtClean="0"/>
              <a:t>Amenazas</a:t>
            </a:r>
            <a:r>
              <a:rPr lang="en-US" sz="2500" dirty="0"/>
              <a:t>)</a:t>
            </a:r>
            <a:endParaRPr lang="en-US" sz="2500" dirty="0" smtClean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632033995"/>
              </p:ext>
            </p:extLst>
          </p:nvPr>
        </p:nvGraphicFramePr>
        <p:xfrm>
          <a:off x="550314" y="2348880"/>
          <a:ext cx="8054133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74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315</Words>
  <Application>Microsoft Office PowerPoint</Application>
  <PresentationFormat>Presentación en pantalla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Análisis de Riesgos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Riesgos</dc:title>
  <dc:creator>Rodrigo</dc:creator>
  <cp:lastModifiedBy>Rodrigo</cp:lastModifiedBy>
  <cp:revision>23</cp:revision>
  <dcterms:created xsi:type="dcterms:W3CDTF">2016-02-13T18:34:11Z</dcterms:created>
  <dcterms:modified xsi:type="dcterms:W3CDTF">2016-02-13T23:25:21Z</dcterms:modified>
</cp:coreProperties>
</file>