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90160-D328-4B69-A035-90D3C82FA0A6}" type="doc">
      <dgm:prSet loTypeId="urn:microsoft.com/office/officeart/2005/8/layout/bProcess2" loCatId="process" qsTypeId="urn:microsoft.com/office/officeart/2005/8/quickstyle/simple4" qsCatId="simple" csTypeId="urn:microsoft.com/office/officeart/2005/8/colors/accent2_4" csCatId="accent2" phldr="1"/>
      <dgm:spPr/>
    </dgm:pt>
    <dgm:pt modelId="{476E4177-EF8D-419E-AB8A-93E66CC82482}">
      <dgm:prSet phldrT="[Text]" custT="1"/>
      <dgm:spPr/>
      <dgm:t>
        <a:bodyPr lIns="73152" tIns="274320" rIns="73152" anchor="ctr"/>
        <a:lstStyle/>
        <a:p>
          <a:pPr algn="ctr" defTabSz="914400">
            <a:lnSpc>
              <a:spcPct val="150000"/>
            </a:lnSpc>
            <a:buNone/>
          </a:pPr>
          <a:r>
            <a:rPr lang="en-US" sz="1800" b="0" i="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Características</a:t>
          </a: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b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del </a:t>
          </a:r>
          <a:b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Sistema</a:t>
          </a:r>
          <a:endParaRPr lang="es-ES_tradnl" sz="1800" b="0" i="0" baseline="0" noProof="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0A25A56-CEA1-40EB-822C-18475EA4B47A}" type="parTrans" cxnId="{9A40B199-C1E6-4AA6-9486-07915ED7CAE7}">
      <dgm:prSet/>
      <dgm:spPr/>
      <dgm:t>
        <a:bodyPr/>
        <a:lstStyle/>
        <a:p>
          <a:endParaRPr lang="es-ES_tradnl" b="0" noProof="0"/>
        </a:p>
      </dgm:t>
    </dgm:pt>
    <dgm:pt modelId="{A91F7A1B-DD1E-4B26-839C-2A5EF0A403AD}" type="sibTrans" cxnId="{9A40B199-C1E6-4AA6-9486-07915ED7CAE7}">
      <dgm:prSet/>
      <dgm:spPr/>
      <dgm:t>
        <a:bodyPr/>
        <a:lstStyle/>
        <a:p>
          <a:endParaRPr lang="es-ES_tradnl" b="0" noProof="0"/>
        </a:p>
      </dgm:t>
    </dgm:pt>
    <dgm:pt modelId="{A457D6D8-D961-4C77-9BC3-471E3EA50EB8}">
      <dgm:prSet custT="1"/>
      <dgm:spPr/>
      <dgm:t>
        <a:bodyPr anchor="ctr"/>
        <a:lstStyle/>
        <a:p>
          <a:pPr algn="ctr">
            <a:lnSpc>
              <a:spcPct val="150000"/>
            </a:lnSpc>
          </a:pPr>
          <a:r>
            <a:rPr lang="en-US" sz="1800" b="0" i="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Riesgos</a:t>
          </a: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b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de Mayor </a:t>
          </a:r>
          <a:b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Impacto</a:t>
          </a:r>
          <a:endParaRPr lang="en-US" sz="1800" b="0" i="0" baseline="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9F69363-D1EF-4A1E-B86E-A52FB2326558}" type="parTrans" cxnId="{C2FD4036-0786-479C-A2EC-A0111B631ED4}">
      <dgm:prSet/>
      <dgm:spPr/>
      <dgm:t>
        <a:bodyPr/>
        <a:lstStyle/>
        <a:p>
          <a:endParaRPr lang="es-AR" b="0"/>
        </a:p>
      </dgm:t>
    </dgm:pt>
    <dgm:pt modelId="{8DE1B6BF-51DC-4C42-8706-03FB43963E8C}" type="sibTrans" cxnId="{C2FD4036-0786-479C-A2EC-A0111B631ED4}">
      <dgm:prSet/>
      <dgm:spPr/>
      <dgm:t>
        <a:bodyPr/>
        <a:lstStyle/>
        <a:p>
          <a:endParaRPr lang="es-AR" b="0"/>
        </a:p>
      </dgm:t>
    </dgm:pt>
    <dgm:pt modelId="{028B8A7B-90CA-4A99-A574-762A99631A8D}">
      <dgm:prSet custT="1"/>
      <dgm:spPr/>
      <dgm:t>
        <a:bodyPr anchor="ctr"/>
        <a:lstStyle/>
        <a:p>
          <a:pPr algn="ctr">
            <a:lnSpc>
              <a:spcPct val="150000"/>
            </a:lnSpc>
          </a:pP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CUs </a:t>
          </a:r>
          <a:r>
            <a:rPr lang="en-US" sz="1800" b="0" i="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más</a:t>
          </a: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800" b="0" i="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Representativos</a:t>
          </a:r>
          <a:endParaRPr lang="en-US" sz="1800" b="0" i="0" baseline="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F2E211-4963-4225-B31C-497446E85F8B}" type="parTrans" cxnId="{794FE602-9B08-4D28-A166-163EAD16F8D2}">
      <dgm:prSet/>
      <dgm:spPr/>
      <dgm:t>
        <a:bodyPr/>
        <a:lstStyle/>
        <a:p>
          <a:endParaRPr lang="es-AR" b="0"/>
        </a:p>
      </dgm:t>
    </dgm:pt>
    <dgm:pt modelId="{6B4FEC4B-A53C-4ABA-AD5A-742DD98D14CE}" type="sibTrans" cxnId="{794FE602-9B08-4D28-A166-163EAD16F8D2}">
      <dgm:prSet/>
      <dgm:spPr/>
      <dgm:t>
        <a:bodyPr/>
        <a:lstStyle/>
        <a:p>
          <a:endParaRPr lang="es-AR" b="0"/>
        </a:p>
      </dgm:t>
    </dgm:pt>
    <dgm:pt modelId="{71514416-FAEB-4EBA-9A0E-9270E659924B}">
      <dgm:prSet custT="1"/>
      <dgm:spPr/>
      <dgm:t>
        <a:bodyPr anchor="ctr"/>
        <a:lstStyle/>
        <a:p>
          <a:pPr algn="ctr">
            <a:lnSpc>
              <a:spcPct val="150000"/>
            </a:lnSpc>
          </a:pP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Estado </a:t>
          </a:r>
          <a:b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del </a:t>
          </a:r>
          <a:b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Proyecto</a:t>
          </a:r>
          <a:endParaRPr lang="en-US" sz="1800" b="0" i="0" baseline="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6BC1FD1-18DC-4D6C-BB09-634EC0DE5034}" type="parTrans" cxnId="{DE870889-A582-4DF4-8B21-71B1B3F0B6D6}">
      <dgm:prSet/>
      <dgm:spPr/>
      <dgm:t>
        <a:bodyPr/>
        <a:lstStyle/>
        <a:p>
          <a:endParaRPr lang="es-AR" b="0"/>
        </a:p>
      </dgm:t>
    </dgm:pt>
    <dgm:pt modelId="{063B3931-5C6B-4B4E-B789-2023B6D90147}" type="sibTrans" cxnId="{DE870889-A582-4DF4-8B21-71B1B3F0B6D6}">
      <dgm:prSet/>
      <dgm:spPr/>
      <dgm:t>
        <a:bodyPr/>
        <a:lstStyle/>
        <a:p>
          <a:endParaRPr lang="es-AR" b="0"/>
        </a:p>
      </dgm:t>
    </dgm:pt>
    <dgm:pt modelId="{C76824CD-7C06-404D-9E93-8A9E4AFBE48C}">
      <dgm:prSet custT="1"/>
      <dgm:spPr/>
      <dgm:t>
        <a:bodyPr anchor="ctr"/>
        <a:lstStyle/>
        <a:p>
          <a:pPr algn="ctr">
            <a:lnSpc>
              <a:spcPct val="150000"/>
            </a:lnSpc>
          </a:pPr>
          <a:r>
            <a:rPr lang="en-US" sz="1800" b="0" i="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Alternativas</a:t>
          </a: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b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de </a:t>
          </a:r>
          <a:br>
            <a:rPr lang="en-US" sz="1800" b="0" i="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Solución</a:t>
          </a:r>
          <a:endParaRPr lang="en-US" sz="1800" b="0" i="0" baseline="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03A5B29-22FF-46C3-B552-E34DEEE6593B}" type="sibTrans" cxnId="{ED358F12-5353-4B74-8059-BD178AB2ED2D}">
      <dgm:prSet/>
      <dgm:spPr/>
      <dgm:t>
        <a:bodyPr/>
        <a:lstStyle/>
        <a:p>
          <a:endParaRPr lang="es-AR" b="0"/>
        </a:p>
      </dgm:t>
    </dgm:pt>
    <dgm:pt modelId="{7D4A4CB6-316E-48B5-959B-F120779FD985}" type="parTrans" cxnId="{ED358F12-5353-4B74-8059-BD178AB2ED2D}">
      <dgm:prSet/>
      <dgm:spPr/>
      <dgm:t>
        <a:bodyPr/>
        <a:lstStyle/>
        <a:p>
          <a:endParaRPr lang="es-AR" b="0"/>
        </a:p>
      </dgm:t>
    </dgm:pt>
    <dgm:pt modelId="{3DD86F51-7D4A-4D10-90ED-B1A70EE18E1A}" type="pres">
      <dgm:prSet presAssocID="{AA690160-D328-4B69-A035-90D3C82FA0A6}" presName="diagram" presStyleCnt="0">
        <dgm:presLayoutVars>
          <dgm:dir/>
          <dgm:resizeHandles/>
        </dgm:presLayoutVars>
      </dgm:prSet>
      <dgm:spPr/>
    </dgm:pt>
    <dgm:pt modelId="{22D5DF77-8FD6-4126-B844-30F7008CEEB8}" type="pres">
      <dgm:prSet presAssocID="{476E4177-EF8D-419E-AB8A-93E66CC82482}" presName="firstNode" presStyleLbl="node1" presStyleIdx="0" presStyleCnt="5" custScaleX="152116" custScaleY="15211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7A3F7B-A51B-4A5F-A4A9-EC922C1463C0}" type="pres">
      <dgm:prSet presAssocID="{A91F7A1B-DD1E-4B26-839C-2A5EF0A403AD}" presName="sibTrans" presStyleLbl="sibTrans2D1" presStyleIdx="0" presStyleCnt="4"/>
      <dgm:spPr/>
      <dgm:t>
        <a:bodyPr/>
        <a:lstStyle/>
        <a:p>
          <a:endParaRPr lang="es-AR"/>
        </a:p>
      </dgm:t>
    </dgm:pt>
    <dgm:pt modelId="{94DA0E65-4B5B-46FB-87E3-3FF22F36BDF0}" type="pres">
      <dgm:prSet presAssocID="{C76824CD-7C06-404D-9E93-8A9E4AFBE48C}" presName="middleNode" presStyleCnt="0"/>
      <dgm:spPr/>
    </dgm:pt>
    <dgm:pt modelId="{B1705B50-5792-4DB3-9006-0EF2BE12F1C3}" type="pres">
      <dgm:prSet presAssocID="{C76824CD-7C06-404D-9E93-8A9E4AFBE48C}" presName="padding" presStyleLbl="node1" presStyleIdx="0" presStyleCnt="5"/>
      <dgm:spPr/>
    </dgm:pt>
    <dgm:pt modelId="{6BB391FA-6384-430C-A795-7C53736C8FDE}" type="pres">
      <dgm:prSet presAssocID="{C76824CD-7C06-404D-9E93-8A9E4AFBE48C}" presName="shape" presStyleLbl="node1" presStyleIdx="1" presStyleCnt="5" custScaleX="198447" custScaleY="19844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6E022B8-6EED-45CE-A1AB-5BCDB512D89E}" type="pres">
      <dgm:prSet presAssocID="{403A5B29-22FF-46C3-B552-E34DEEE6593B}" presName="sibTrans" presStyleLbl="sibTrans2D1" presStyleIdx="1" presStyleCnt="4"/>
      <dgm:spPr/>
      <dgm:t>
        <a:bodyPr/>
        <a:lstStyle/>
        <a:p>
          <a:endParaRPr lang="es-AR"/>
        </a:p>
      </dgm:t>
    </dgm:pt>
    <dgm:pt modelId="{6DA12BFF-FDDE-44F7-A5FE-A4200A4954F5}" type="pres">
      <dgm:prSet presAssocID="{A457D6D8-D961-4C77-9BC3-471E3EA50EB8}" presName="middleNode" presStyleCnt="0"/>
      <dgm:spPr/>
    </dgm:pt>
    <dgm:pt modelId="{59CAEFF7-B5D4-48D9-BDD1-8F33C5B6544E}" type="pres">
      <dgm:prSet presAssocID="{A457D6D8-D961-4C77-9BC3-471E3EA50EB8}" presName="padding" presStyleLbl="node1" presStyleIdx="1" presStyleCnt="5"/>
      <dgm:spPr/>
    </dgm:pt>
    <dgm:pt modelId="{2780104E-9633-4960-BB49-9CD6FF9AA99E}" type="pres">
      <dgm:prSet presAssocID="{A457D6D8-D961-4C77-9BC3-471E3EA50EB8}" presName="shape" presStyleLbl="node1" presStyleIdx="2" presStyleCnt="5" custScaleX="184256" custScaleY="18425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EAE6DB-A6F5-46B6-B54D-23704636AAC7}" type="pres">
      <dgm:prSet presAssocID="{8DE1B6BF-51DC-4C42-8706-03FB43963E8C}" presName="sibTrans" presStyleLbl="sibTrans2D1" presStyleIdx="2" presStyleCnt="4"/>
      <dgm:spPr/>
      <dgm:t>
        <a:bodyPr/>
        <a:lstStyle/>
        <a:p>
          <a:endParaRPr lang="es-AR"/>
        </a:p>
      </dgm:t>
    </dgm:pt>
    <dgm:pt modelId="{3E2CC2EA-B2EF-41CC-83A5-D1F03121FF26}" type="pres">
      <dgm:prSet presAssocID="{028B8A7B-90CA-4A99-A574-762A99631A8D}" presName="middleNode" presStyleCnt="0"/>
      <dgm:spPr/>
    </dgm:pt>
    <dgm:pt modelId="{AE507978-E1D5-402E-86C7-7AB2649019A1}" type="pres">
      <dgm:prSet presAssocID="{028B8A7B-90CA-4A99-A574-762A99631A8D}" presName="padding" presStyleLbl="node1" presStyleIdx="2" presStyleCnt="5"/>
      <dgm:spPr/>
    </dgm:pt>
    <dgm:pt modelId="{B8364114-51D9-4DC7-A105-912B5910FBEF}" type="pres">
      <dgm:prSet presAssocID="{028B8A7B-90CA-4A99-A574-762A99631A8D}" presName="shape" presStyleLbl="node1" presStyleIdx="3" presStyleCnt="5" custScaleX="239903" custScaleY="23990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8C0374-9E9E-4910-8BCF-E69E41A107E0}" type="pres">
      <dgm:prSet presAssocID="{6B4FEC4B-A53C-4ABA-AD5A-742DD98D14CE}" presName="sibTrans" presStyleLbl="sibTrans2D1" presStyleIdx="3" presStyleCnt="4"/>
      <dgm:spPr/>
      <dgm:t>
        <a:bodyPr/>
        <a:lstStyle/>
        <a:p>
          <a:endParaRPr lang="es-AR"/>
        </a:p>
      </dgm:t>
    </dgm:pt>
    <dgm:pt modelId="{004EEA54-4E99-4D8B-AE21-B81CCA336C31}" type="pres">
      <dgm:prSet presAssocID="{71514416-FAEB-4EBA-9A0E-9270E659924B}" presName="lastNode" presStyleLbl="node1" presStyleIdx="4" presStyleCnt="5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870889-A582-4DF4-8B21-71B1B3F0B6D6}" srcId="{AA690160-D328-4B69-A035-90D3C82FA0A6}" destId="{71514416-FAEB-4EBA-9A0E-9270E659924B}" srcOrd="4" destOrd="0" parTransId="{86BC1FD1-18DC-4D6C-BB09-634EC0DE5034}" sibTransId="{063B3931-5C6B-4B4E-B789-2023B6D90147}"/>
    <dgm:cxn modelId="{C3F499A7-5A0A-4D11-9609-4D2311185C91}" type="presOf" srcId="{028B8A7B-90CA-4A99-A574-762A99631A8D}" destId="{B8364114-51D9-4DC7-A105-912B5910FBEF}" srcOrd="0" destOrd="0" presId="urn:microsoft.com/office/officeart/2005/8/layout/bProcess2"/>
    <dgm:cxn modelId="{794FE602-9B08-4D28-A166-163EAD16F8D2}" srcId="{AA690160-D328-4B69-A035-90D3C82FA0A6}" destId="{028B8A7B-90CA-4A99-A574-762A99631A8D}" srcOrd="3" destOrd="0" parTransId="{D7F2E211-4963-4225-B31C-497446E85F8B}" sibTransId="{6B4FEC4B-A53C-4ABA-AD5A-742DD98D14CE}"/>
    <dgm:cxn modelId="{292F92E5-2B26-43B3-A3E1-5CB4954BE5BB}" type="presOf" srcId="{8DE1B6BF-51DC-4C42-8706-03FB43963E8C}" destId="{5CEAE6DB-A6F5-46B6-B54D-23704636AAC7}" srcOrd="0" destOrd="0" presId="urn:microsoft.com/office/officeart/2005/8/layout/bProcess2"/>
    <dgm:cxn modelId="{052C2B87-4546-4F32-8091-273945BF75DA}" type="presOf" srcId="{C76824CD-7C06-404D-9E93-8A9E4AFBE48C}" destId="{6BB391FA-6384-430C-A795-7C53736C8FDE}" srcOrd="0" destOrd="0" presId="urn:microsoft.com/office/officeart/2005/8/layout/bProcess2"/>
    <dgm:cxn modelId="{39080696-836A-4535-98F4-E3EB55633CBA}" type="presOf" srcId="{6B4FEC4B-A53C-4ABA-AD5A-742DD98D14CE}" destId="{3A8C0374-9E9E-4910-8BCF-E69E41A107E0}" srcOrd="0" destOrd="0" presId="urn:microsoft.com/office/officeart/2005/8/layout/bProcess2"/>
    <dgm:cxn modelId="{AC554012-36C0-4495-A816-2AE0194CA8FC}" type="presOf" srcId="{A91F7A1B-DD1E-4B26-839C-2A5EF0A403AD}" destId="{007A3F7B-A51B-4A5F-A4A9-EC922C1463C0}" srcOrd="0" destOrd="0" presId="urn:microsoft.com/office/officeart/2005/8/layout/bProcess2"/>
    <dgm:cxn modelId="{5FC17212-5B2D-43DF-900A-9A9F1F61CFA8}" type="presOf" srcId="{A457D6D8-D961-4C77-9BC3-471E3EA50EB8}" destId="{2780104E-9633-4960-BB49-9CD6FF9AA99E}" srcOrd="0" destOrd="0" presId="urn:microsoft.com/office/officeart/2005/8/layout/bProcess2"/>
    <dgm:cxn modelId="{1BDCDA5C-C10A-45F2-9765-6970621399C4}" type="presOf" srcId="{403A5B29-22FF-46C3-B552-E34DEEE6593B}" destId="{E6E022B8-6EED-45CE-A1AB-5BCDB512D89E}" srcOrd="0" destOrd="0" presId="urn:microsoft.com/office/officeart/2005/8/layout/bProcess2"/>
    <dgm:cxn modelId="{2E82962C-DD88-4148-9747-174735A0630B}" type="presOf" srcId="{476E4177-EF8D-419E-AB8A-93E66CC82482}" destId="{22D5DF77-8FD6-4126-B844-30F7008CEEB8}" srcOrd="0" destOrd="0" presId="urn:microsoft.com/office/officeart/2005/8/layout/bProcess2"/>
    <dgm:cxn modelId="{ED358F12-5353-4B74-8059-BD178AB2ED2D}" srcId="{AA690160-D328-4B69-A035-90D3C82FA0A6}" destId="{C76824CD-7C06-404D-9E93-8A9E4AFBE48C}" srcOrd="1" destOrd="0" parTransId="{7D4A4CB6-316E-48B5-959B-F120779FD985}" sibTransId="{403A5B29-22FF-46C3-B552-E34DEEE6593B}"/>
    <dgm:cxn modelId="{9A40B199-C1E6-4AA6-9486-07915ED7CAE7}" srcId="{AA690160-D328-4B69-A035-90D3C82FA0A6}" destId="{476E4177-EF8D-419E-AB8A-93E66CC82482}" srcOrd="0" destOrd="0" parTransId="{50A25A56-CEA1-40EB-822C-18475EA4B47A}" sibTransId="{A91F7A1B-DD1E-4B26-839C-2A5EF0A403AD}"/>
    <dgm:cxn modelId="{C2FD4036-0786-479C-A2EC-A0111B631ED4}" srcId="{AA690160-D328-4B69-A035-90D3C82FA0A6}" destId="{A457D6D8-D961-4C77-9BC3-471E3EA50EB8}" srcOrd="2" destOrd="0" parTransId="{89F69363-D1EF-4A1E-B86E-A52FB2326558}" sibTransId="{8DE1B6BF-51DC-4C42-8706-03FB43963E8C}"/>
    <dgm:cxn modelId="{C80F7C6A-66DA-44F3-97A9-387AC8204BDE}" type="presOf" srcId="{71514416-FAEB-4EBA-9A0E-9270E659924B}" destId="{004EEA54-4E99-4D8B-AE21-B81CCA336C31}" srcOrd="0" destOrd="0" presId="urn:microsoft.com/office/officeart/2005/8/layout/bProcess2"/>
    <dgm:cxn modelId="{0BC23B73-717D-41AE-8CB2-C9BB47004F4F}" type="presOf" srcId="{AA690160-D328-4B69-A035-90D3C82FA0A6}" destId="{3DD86F51-7D4A-4D10-90ED-B1A70EE18E1A}" srcOrd="0" destOrd="0" presId="urn:microsoft.com/office/officeart/2005/8/layout/bProcess2"/>
    <dgm:cxn modelId="{086FE583-128F-4612-B3E0-D175ABCC4C54}" type="presParOf" srcId="{3DD86F51-7D4A-4D10-90ED-B1A70EE18E1A}" destId="{22D5DF77-8FD6-4126-B844-30F7008CEEB8}" srcOrd="0" destOrd="0" presId="urn:microsoft.com/office/officeart/2005/8/layout/bProcess2"/>
    <dgm:cxn modelId="{63A183CA-764C-467D-8EAF-97B3E7EA551E}" type="presParOf" srcId="{3DD86F51-7D4A-4D10-90ED-B1A70EE18E1A}" destId="{007A3F7B-A51B-4A5F-A4A9-EC922C1463C0}" srcOrd="1" destOrd="0" presId="urn:microsoft.com/office/officeart/2005/8/layout/bProcess2"/>
    <dgm:cxn modelId="{E8E37A9E-4D6A-4C24-8F46-1A5C4E35CB8E}" type="presParOf" srcId="{3DD86F51-7D4A-4D10-90ED-B1A70EE18E1A}" destId="{94DA0E65-4B5B-46FB-87E3-3FF22F36BDF0}" srcOrd="2" destOrd="0" presId="urn:microsoft.com/office/officeart/2005/8/layout/bProcess2"/>
    <dgm:cxn modelId="{DAD37DEB-100C-4C8D-9780-EF82410FB582}" type="presParOf" srcId="{94DA0E65-4B5B-46FB-87E3-3FF22F36BDF0}" destId="{B1705B50-5792-4DB3-9006-0EF2BE12F1C3}" srcOrd="0" destOrd="0" presId="urn:microsoft.com/office/officeart/2005/8/layout/bProcess2"/>
    <dgm:cxn modelId="{3F14068E-A84D-447C-947A-032C50745509}" type="presParOf" srcId="{94DA0E65-4B5B-46FB-87E3-3FF22F36BDF0}" destId="{6BB391FA-6384-430C-A795-7C53736C8FDE}" srcOrd="1" destOrd="0" presId="urn:microsoft.com/office/officeart/2005/8/layout/bProcess2"/>
    <dgm:cxn modelId="{ECDEA23D-0C2D-4F98-8A79-7399CF3A1E06}" type="presParOf" srcId="{3DD86F51-7D4A-4D10-90ED-B1A70EE18E1A}" destId="{E6E022B8-6EED-45CE-A1AB-5BCDB512D89E}" srcOrd="3" destOrd="0" presId="urn:microsoft.com/office/officeart/2005/8/layout/bProcess2"/>
    <dgm:cxn modelId="{492AF303-027F-4718-B4D2-FE83A0D0109F}" type="presParOf" srcId="{3DD86F51-7D4A-4D10-90ED-B1A70EE18E1A}" destId="{6DA12BFF-FDDE-44F7-A5FE-A4200A4954F5}" srcOrd="4" destOrd="0" presId="urn:microsoft.com/office/officeart/2005/8/layout/bProcess2"/>
    <dgm:cxn modelId="{8CE65223-3DF1-4EE1-8B10-D4C0841E9161}" type="presParOf" srcId="{6DA12BFF-FDDE-44F7-A5FE-A4200A4954F5}" destId="{59CAEFF7-B5D4-48D9-BDD1-8F33C5B6544E}" srcOrd="0" destOrd="0" presId="urn:microsoft.com/office/officeart/2005/8/layout/bProcess2"/>
    <dgm:cxn modelId="{5B4B5BF0-9366-41F9-AB89-E590DCB8B3E6}" type="presParOf" srcId="{6DA12BFF-FDDE-44F7-A5FE-A4200A4954F5}" destId="{2780104E-9633-4960-BB49-9CD6FF9AA99E}" srcOrd="1" destOrd="0" presId="urn:microsoft.com/office/officeart/2005/8/layout/bProcess2"/>
    <dgm:cxn modelId="{1E1D87E6-A1D6-4E4E-AF0F-37933B6032FA}" type="presParOf" srcId="{3DD86F51-7D4A-4D10-90ED-B1A70EE18E1A}" destId="{5CEAE6DB-A6F5-46B6-B54D-23704636AAC7}" srcOrd="5" destOrd="0" presId="urn:microsoft.com/office/officeart/2005/8/layout/bProcess2"/>
    <dgm:cxn modelId="{1D53C35A-4AD2-4DBC-A22B-66A5D0D61125}" type="presParOf" srcId="{3DD86F51-7D4A-4D10-90ED-B1A70EE18E1A}" destId="{3E2CC2EA-B2EF-41CC-83A5-D1F03121FF26}" srcOrd="6" destOrd="0" presId="urn:microsoft.com/office/officeart/2005/8/layout/bProcess2"/>
    <dgm:cxn modelId="{BE92DC54-D2B4-4D71-B85B-CF960E295601}" type="presParOf" srcId="{3E2CC2EA-B2EF-41CC-83A5-D1F03121FF26}" destId="{AE507978-E1D5-402E-86C7-7AB2649019A1}" srcOrd="0" destOrd="0" presId="urn:microsoft.com/office/officeart/2005/8/layout/bProcess2"/>
    <dgm:cxn modelId="{C74FBC7C-D728-490E-AABD-FE407FD6F5F9}" type="presParOf" srcId="{3E2CC2EA-B2EF-41CC-83A5-D1F03121FF26}" destId="{B8364114-51D9-4DC7-A105-912B5910FBEF}" srcOrd="1" destOrd="0" presId="urn:microsoft.com/office/officeart/2005/8/layout/bProcess2"/>
    <dgm:cxn modelId="{A75D92EA-8672-45B1-83F3-ED4EF5EFFB8A}" type="presParOf" srcId="{3DD86F51-7D4A-4D10-90ED-B1A70EE18E1A}" destId="{3A8C0374-9E9E-4910-8BCF-E69E41A107E0}" srcOrd="7" destOrd="0" presId="urn:microsoft.com/office/officeart/2005/8/layout/bProcess2"/>
    <dgm:cxn modelId="{0B9B2A27-54C6-40D1-A75D-1AFA1A3262D0}" type="presParOf" srcId="{3DD86F51-7D4A-4D10-90ED-B1A70EE18E1A}" destId="{004EEA54-4E99-4D8B-AE21-B81CCA336C31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19C58-0F5D-4E49-993A-0700ADA34645}" type="doc">
      <dgm:prSet loTypeId="urn:microsoft.com/office/officeart/2008/layout/VerticalCurvedList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s-AR"/>
        </a:p>
      </dgm:t>
    </dgm:pt>
    <dgm:pt modelId="{43FA7B44-C649-45AE-83D7-8B036062EA0D}">
      <dgm:prSet/>
      <dgm:spPr/>
      <dgm:t>
        <a:bodyPr/>
        <a:lstStyle/>
        <a:p>
          <a:pPr rtl="0"/>
          <a:r>
            <a:rPr lang="en-US" b="1" dirty="0" err="1" smtClean="0"/>
            <a:t>Seguimiento</a:t>
          </a:r>
          <a:r>
            <a:rPr lang="en-US" b="1" dirty="0" smtClean="0"/>
            <a:t> de </a:t>
          </a:r>
          <a:r>
            <a:rPr lang="en-US" b="1" dirty="0" err="1" smtClean="0"/>
            <a:t>Clientes</a:t>
          </a:r>
          <a:endParaRPr lang="es-AR" b="1" dirty="0"/>
        </a:p>
      </dgm:t>
    </dgm:pt>
    <dgm:pt modelId="{BB07067C-B65B-483A-A550-8356D148D993}" type="parTrans" cxnId="{F906055C-0935-43AC-B09E-C61A9138A3D6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D50AF697-5317-4969-8B8E-A9834D56D288}" type="sibTrans" cxnId="{F906055C-0935-43AC-B09E-C61A9138A3D6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B6314625-F751-470D-932A-26F63354CFC7}">
      <dgm:prSet/>
      <dgm:spPr/>
      <dgm:t>
        <a:bodyPr/>
        <a:lstStyle/>
        <a:p>
          <a:pPr rtl="0"/>
          <a:r>
            <a:rPr lang="en-US" b="1" dirty="0" err="1" smtClean="0"/>
            <a:t>Aplicado</a:t>
          </a:r>
          <a:r>
            <a:rPr lang="en-US" b="1" dirty="0" smtClean="0"/>
            <a:t> </a:t>
          </a:r>
          <a:r>
            <a:rPr lang="en-US" b="1" dirty="0" err="1" smtClean="0"/>
            <a:t>sobre</a:t>
          </a:r>
          <a:r>
            <a:rPr lang="en-US" b="1" dirty="0" smtClean="0"/>
            <a:t> </a:t>
          </a:r>
          <a:r>
            <a:rPr lang="en-US" b="1" dirty="0" err="1" smtClean="0"/>
            <a:t>Productos</a:t>
          </a:r>
          <a:r>
            <a:rPr lang="en-US" b="1" dirty="0" smtClean="0"/>
            <a:t> y/o </a:t>
          </a:r>
          <a:r>
            <a:rPr lang="en-US" b="1" dirty="0" err="1" smtClean="0"/>
            <a:t>Servicios</a:t>
          </a:r>
          <a:endParaRPr lang="es-AR" b="1" dirty="0"/>
        </a:p>
      </dgm:t>
    </dgm:pt>
    <dgm:pt modelId="{2B8439CA-CB25-4F6B-B00F-EED48A681DC1}" type="parTrans" cxnId="{ACB0A4DF-6644-4311-A971-5B5C3E04DD7D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21A885B4-113F-47AD-9FCA-B6B0B93274F0}" type="sibTrans" cxnId="{ACB0A4DF-6644-4311-A971-5B5C3E04DD7D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5B95FF85-08CE-4866-BB15-C1EEECC5B3E1}">
      <dgm:prSet/>
      <dgm:spPr/>
      <dgm:t>
        <a:bodyPr/>
        <a:lstStyle/>
        <a:p>
          <a:pPr rtl="0"/>
          <a:r>
            <a:rPr lang="en-US" b="1" dirty="0" err="1" smtClean="0"/>
            <a:t>Brindar</a:t>
          </a:r>
          <a:r>
            <a:rPr lang="en-US" b="1" dirty="0" smtClean="0"/>
            <a:t> </a:t>
          </a:r>
          <a:r>
            <a:rPr lang="en-US" b="1" dirty="0" err="1" smtClean="0"/>
            <a:t>promociones</a:t>
          </a:r>
          <a:r>
            <a:rPr lang="en-US" b="1" dirty="0" smtClean="0"/>
            <a:t> </a:t>
          </a:r>
          <a:r>
            <a:rPr lang="en-US" b="1" dirty="0" err="1" smtClean="0"/>
            <a:t>personalizadas</a:t>
          </a:r>
          <a:endParaRPr lang="es-AR" b="1" dirty="0"/>
        </a:p>
      </dgm:t>
    </dgm:pt>
    <dgm:pt modelId="{E771826A-6407-4136-BCD3-97203EDAF6CB}" type="parTrans" cxnId="{6F87F805-4C4B-4933-A759-8EDD08BB53C8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26FB7397-15CF-424D-8917-63D2F440BA0C}" type="sibTrans" cxnId="{6F87F805-4C4B-4933-A759-8EDD08BB53C8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9E8D7CA4-CD6F-4E1F-BB73-4F47890B9F96}">
      <dgm:prSet/>
      <dgm:spPr/>
      <dgm:t>
        <a:bodyPr/>
        <a:lstStyle/>
        <a:p>
          <a:pPr rtl="0"/>
          <a:r>
            <a:rPr lang="en-US" b="1" dirty="0" err="1" smtClean="0"/>
            <a:t>Utilización</a:t>
          </a:r>
          <a:r>
            <a:rPr lang="en-US" b="1" dirty="0" smtClean="0"/>
            <a:t> de </a:t>
          </a:r>
          <a:r>
            <a:rPr lang="en-US" b="1" dirty="0" err="1" smtClean="0"/>
            <a:t>técnicas</a:t>
          </a:r>
          <a:r>
            <a:rPr lang="en-US" b="1" dirty="0" smtClean="0"/>
            <a:t> de BI</a:t>
          </a:r>
          <a:endParaRPr lang="es-AR" b="1" dirty="0"/>
        </a:p>
      </dgm:t>
    </dgm:pt>
    <dgm:pt modelId="{5BE75FDD-61BF-4641-AED8-3EF90B3865B4}" type="parTrans" cxnId="{D39ED7BA-C719-4AC3-9382-894BD184DC98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4A55CFD6-CF16-4FA9-AFB4-EB7D191F2429}" type="sibTrans" cxnId="{D39ED7BA-C719-4AC3-9382-894BD184DC98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4C987709-380B-40B5-B68B-7F8BB1B8A4B5}">
      <dgm:prSet/>
      <dgm:spPr/>
      <dgm:t>
        <a:bodyPr/>
        <a:lstStyle/>
        <a:p>
          <a:pPr rtl="0"/>
          <a:r>
            <a:rPr lang="en-US" b="1" dirty="0" err="1" smtClean="0"/>
            <a:t>Aplicación</a:t>
          </a:r>
          <a:r>
            <a:rPr lang="en-US" b="1" dirty="0" smtClean="0"/>
            <a:t> </a:t>
          </a:r>
          <a:r>
            <a:rPr lang="en-US" b="1" dirty="0" err="1" smtClean="0"/>
            <a:t>móvil</a:t>
          </a:r>
          <a:r>
            <a:rPr lang="en-US" b="1" dirty="0" smtClean="0"/>
            <a:t> </a:t>
          </a:r>
          <a:r>
            <a:rPr lang="en-US" b="1" dirty="0" err="1" smtClean="0"/>
            <a:t>para</a:t>
          </a:r>
          <a:r>
            <a:rPr lang="en-US" b="1" dirty="0" smtClean="0"/>
            <a:t> </a:t>
          </a:r>
          <a:r>
            <a:rPr lang="en-US" b="1" dirty="0" err="1" smtClean="0"/>
            <a:t>toma</a:t>
          </a:r>
          <a:r>
            <a:rPr lang="en-US" b="1" dirty="0" smtClean="0"/>
            <a:t> de </a:t>
          </a:r>
          <a:r>
            <a:rPr lang="en-US" b="1" dirty="0" err="1" smtClean="0"/>
            <a:t>pedidos</a:t>
          </a:r>
          <a:endParaRPr lang="es-AR" b="1" dirty="0"/>
        </a:p>
      </dgm:t>
    </dgm:pt>
    <dgm:pt modelId="{8A43D34B-9AD5-441B-AA45-2F875836B0E9}" type="parTrans" cxnId="{55EA5D52-4913-4EE5-883D-3F5E5D86BDCF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1E22821E-5B95-4080-B7BA-597246E97E72}" type="sibTrans" cxnId="{55EA5D52-4913-4EE5-883D-3F5E5D86BDCF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A57D719A-8D1F-4301-AC4C-1F82D9A42F02}" type="pres">
      <dgm:prSet presAssocID="{7F119C58-0F5D-4E49-993A-0700ADA3464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29EE105D-7A5F-4C45-B7D6-68B4EA8D028B}" type="pres">
      <dgm:prSet presAssocID="{7F119C58-0F5D-4E49-993A-0700ADA34645}" presName="Name1" presStyleCnt="0"/>
      <dgm:spPr/>
    </dgm:pt>
    <dgm:pt modelId="{B8756124-C46C-4FC1-BE70-DCC0DAB11EF8}" type="pres">
      <dgm:prSet presAssocID="{7F119C58-0F5D-4E49-993A-0700ADA34645}" presName="cycle" presStyleCnt="0"/>
      <dgm:spPr/>
    </dgm:pt>
    <dgm:pt modelId="{1DF9CB9E-57A2-4A15-AB88-61D907460AF6}" type="pres">
      <dgm:prSet presAssocID="{7F119C58-0F5D-4E49-993A-0700ADA34645}" presName="srcNode" presStyleLbl="node1" presStyleIdx="0" presStyleCnt="5"/>
      <dgm:spPr/>
    </dgm:pt>
    <dgm:pt modelId="{3D02291E-8AD2-4778-8FFC-C96B3F9BE12F}" type="pres">
      <dgm:prSet presAssocID="{7F119C58-0F5D-4E49-993A-0700ADA34645}" presName="conn" presStyleLbl="parChTrans1D2" presStyleIdx="0" presStyleCnt="1"/>
      <dgm:spPr/>
      <dgm:t>
        <a:bodyPr/>
        <a:lstStyle/>
        <a:p>
          <a:endParaRPr lang="es-AR"/>
        </a:p>
      </dgm:t>
    </dgm:pt>
    <dgm:pt modelId="{EB2701A7-2CE4-4BF7-A557-72030FD4FEDD}" type="pres">
      <dgm:prSet presAssocID="{7F119C58-0F5D-4E49-993A-0700ADA34645}" presName="extraNode" presStyleLbl="node1" presStyleIdx="0" presStyleCnt="5"/>
      <dgm:spPr/>
    </dgm:pt>
    <dgm:pt modelId="{211654AE-E2AF-4AF6-9F85-0300D8AC23B4}" type="pres">
      <dgm:prSet presAssocID="{7F119C58-0F5D-4E49-993A-0700ADA34645}" presName="dstNode" presStyleLbl="node1" presStyleIdx="0" presStyleCnt="5"/>
      <dgm:spPr/>
    </dgm:pt>
    <dgm:pt modelId="{DD077670-FA0A-489E-8864-41A9D4EBFE30}" type="pres">
      <dgm:prSet presAssocID="{43FA7B44-C649-45AE-83D7-8B036062EA0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719CCF6-5DA4-4979-A438-F52EDA5D1ACC}" type="pres">
      <dgm:prSet presAssocID="{43FA7B44-C649-45AE-83D7-8B036062EA0D}" presName="accent_1" presStyleCnt="0"/>
      <dgm:spPr/>
    </dgm:pt>
    <dgm:pt modelId="{14CCA328-C282-4A27-A30C-4422B84E2BB0}" type="pres">
      <dgm:prSet presAssocID="{43FA7B44-C649-45AE-83D7-8B036062EA0D}" presName="accentRepeatNode" presStyleLbl="solidFgAcc1" presStyleIdx="0" presStyleCnt="5"/>
      <dgm:spPr/>
    </dgm:pt>
    <dgm:pt modelId="{BEFA207A-A060-4D51-BAEB-47782E6A0DF7}" type="pres">
      <dgm:prSet presAssocID="{B6314625-F751-470D-932A-26F63354CFC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FB652FB-B446-40E6-8CF6-558AE08A09C9}" type="pres">
      <dgm:prSet presAssocID="{B6314625-F751-470D-932A-26F63354CFC7}" presName="accent_2" presStyleCnt="0"/>
      <dgm:spPr/>
    </dgm:pt>
    <dgm:pt modelId="{3D8F6D62-FC81-471C-BB5A-1CE04C4A3C1E}" type="pres">
      <dgm:prSet presAssocID="{B6314625-F751-470D-932A-26F63354CFC7}" presName="accentRepeatNode" presStyleLbl="solidFgAcc1" presStyleIdx="1" presStyleCnt="5"/>
      <dgm:spPr/>
    </dgm:pt>
    <dgm:pt modelId="{C0B52B2E-D45A-4DC7-870C-892AD81403E1}" type="pres">
      <dgm:prSet presAssocID="{5B95FF85-08CE-4866-BB15-C1EEECC5B3E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F4CC218-2B30-4B78-AE80-E32CF1BCB573}" type="pres">
      <dgm:prSet presAssocID="{5B95FF85-08CE-4866-BB15-C1EEECC5B3E1}" presName="accent_3" presStyleCnt="0"/>
      <dgm:spPr/>
    </dgm:pt>
    <dgm:pt modelId="{2BD0049D-2666-4357-B7E5-5FCF802372CD}" type="pres">
      <dgm:prSet presAssocID="{5B95FF85-08CE-4866-BB15-C1EEECC5B3E1}" presName="accentRepeatNode" presStyleLbl="solidFgAcc1" presStyleIdx="2" presStyleCnt="5"/>
      <dgm:spPr/>
    </dgm:pt>
    <dgm:pt modelId="{E8BC30AA-C100-40BA-98AE-8FDB96E9DCA4}" type="pres">
      <dgm:prSet presAssocID="{9E8D7CA4-CD6F-4E1F-BB73-4F47890B9F9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B3C10AA-BED6-40C8-A590-AC3961B8258E}" type="pres">
      <dgm:prSet presAssocID="{9E8D7CA4-CD6F-4E1F-BB73-4F47890B9F96}" presName="accent_4" presStyleCnt="0"/>
      <dgm:spPr/>
    </dgm:pt>
    <dgm:pt modelId="{8B801263-6D78-46D3-91CF-B8636E3CFCB1}" type="pres">
      <dgm:prSet presAssocID="{9E8D7CA4-CD6F-4E1F-BB73-4F47890B9F96}" presName="accentRepeatNode" presStyleLbl="solidFgAcc1" presStyleIdx="3" presStyleCnt="5"/>
      <dgm:spPr/>
    </dgm:pt>
    <dgm:pt modelId="{BB6457BD-C2F5-4497-ACBC-67F5AD954BD6}" type="pres">
      <dgm:prSet presAssocID="{4C987709-380B-40B5-B68B-7F8BB1B8A4B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4862AB-BFA7-41F7-BDFD-A2E93EA6CB44}" type="pres">
      <dgm:prSet presAssocID="{4C987709-380B-40B5-B68B-7F8BB1B8A4B5}" presName="accent_5" presStyleCnt="0"/>
      <dgm:spPr/>
    </dgm:pt>
    <dgm:pt modelId="{FD7492F8-1096-4E98-9387-F65A59001643}" type="pres">
      <dgm:prSet presAssocID="{4C987709-380B-40B5-B68B-7F8BB1B8A4B5}" presName="accentRepeatNode" presStyleLbl="solidFgAcc1" presStyleIdx="4" presStyleCnt="5"/>
      <dgm:spPr/>
    </dgm:pt>
  </dgm:ptLst>
  <dgm:cxnLst>
    <dgm:cxn modelId="{B42A9E28-8E9C-4ECE-A2DF-B65D81E60030}" type="presOf" srcId="{4C987709-380B-40B5-B68B-7F8BB1B8A4B5}" destId="{BB6457BD-C2F5-4497-ACBC-67F5AD954BD6}" srcOrd="0" destOrd="0" presId="urn:microsoft.com/office/officeart/2008/layout/VerticalCurvedList"/>
    <dgm:cxn modelId="{E0558A8B-6072-4ADB-AA80-020545F2C760}" type="presOf" srcId="{B6314625-F751-470D-932A-26F63354CFC7}" destId="{BEFA207A-A060-4D51-BAEB-47782E6A0DF7}" srcOrd="0" destOrd="0" presId="urn:microsoft.com/office/officeart/2008/layout/VerticalCurvedList"/>
    <dgm:cxn modelId="{F906055C-0935-43AC-B09E-C61A9138A3D6}" srcId="{7F119C58-0F5D-4E49-993A-0700ADA34645}" destId="{43FA7B44-C649-45AE-83D7-8B036062EA0D}" srcOrd="0" destOrd="0" parTransId="{BB07067C-B65B-483A-A550-8356D148D993}" sibTransId="{D50AF697-5317-4969-8B8E-A9834D56D288}"/>
    <dgm:cxn modelId="{DB140CF6-82B8-4B5C-8F81-A039D194AAE2}" type="presOf" srcId="{43FA7B44-C649-45AE-83D7-8B036062EA0D}" destId="{DD077670-FA0A-489E-8864-41A9D4EBFE30}" srcOrd="0" destOrd="0" presId="urn:microsoft.com/office/officeart/2008/layout/VerticalCurvedList"/>
    <dgm:cxn modelId="{AA7570E7-39FC-4DC4-B201-EEEE01BF86C0}" type="presOf" srcId="{9E8D7CA4-CD6F-4E1F-BB73-4F47890B9F96}" destId="{E8BC30AA-C100-40BA-98AE-8FDB96E9DCA4}" srcOrd="0" destOrd="0" presId="urn:microsoft.com/office/officeart/2008/layout/VerticalCurvedList"/>
    <dgm:cxn modelId="{6F87F805-4C4B-4933-A759-8EDD08BB53C8}" srcId="{7F119C58-0F5D-4E49-993A-0700ADA34645}" destId="{5B95FF85-08CE-4866-BB15-C1EEECC5B3E1}" srcOrd="2" destOrd="0" parTransId="{E771826A-6407-4136-BCD3-97203EDAF6CB}" sibTransId="{26FB7397-15CF-424D-8917-63D2F440BA0C}"/>
    <dgm:cxn modelId="{F5551129-EA38-4030-9590-0D175F7427FC}" type="presOf" srcId="{5B95FF85-08CE-4866-BB15-C1EEECC5B3E1}" destId="{C0B52B2E-D45A-4DC7-870C-892AD81403E1}" srcOrd="0" destOrd="0" presId="urn:microsoft.com/office/officeart/2008/layout/VerticalCurvedList"/>
    <dgm:cxn modelId="{55EA5D52-4913-4EE5-883D-3F5E5D86BDCF}" srcId="{7F119C58-0F5D-4E49-993A-0700ADA34645}" destId="{4C987709-380B-40B5-B68B-7F8BB1B8A4B5}" srcOrd="4" destOrd="0" parTransId="{8A43D34B-9AD5-441B-AA45-2F875836B0E9}" sibTransId="{1E22821E-5B95-4080-B7BA-597246E97E72}"/>
    <dgm:cxn modelId="{0D676C6C-217B-4819-B3C9-21405BFB4A4D}" type="presOf" srcId="{7F119C58-0F5D-4E49-993A-0700ADA34645}" destId="{A57D719A-8D1F-4301-AC4C-1F82D9A42F02}" srcOrd="0" destOrd="0" presId="urn:microsoft.com/office/officeart/2008/layout/VerticalCurvedList"/>
    <dgm:cxn modelId="{D39ED7BA-C719-4AC3-9382-894BD184DC98}" srcId="{7F119C58-0F5D-4E49-993A-0700ADA34645}" destId="{9E8D7CA4-CD6F-4E1F-BB73-4F47890B9F96}" srcOrd="3" destOrd="0" parTransId="{5BE75FDD-61BF-4641-AED8-3EF90B3865B4}" sibTransId="{4A55CFD6-CF16-4FA9-AFB4-EB7D191F2429}"/>
    <dgm:cxn modelId="{7ED1393D-21B1-43EF-9AC6-A41F38DC1DED}" type="presOf" srcId="{D50AF697-5317-4969-8B8E-A9834D56D288}" destId="{3D02291E-8AD2-4778-8FFC-C96B3F9BE12F}" srcOrd="0" destOrd="0" presId="urn:microsoft.com/office/officeart/2008/layout/VerticalCurvedList"/>
    <dgm:cxn modelId="{ACB0A4DF-6644-4311-A971-5B5C3E04DD7D}" srcId="{7F119C58-0F5D-4E49-993A-0700ADA34645}" destId="{B6314625-F751-470D-932A-26F63354CFC7}" srcOrd="1" destOrd="0" parTransId="{2B8439CA-CB25-4F6B-B00F-EED48A681DC1}" sibTransId="{21A885B4-113F-47AD-9FCA-B6B0B93274F0}"/>
    <dgm:cxn modelId="{E250C0E6-451D-4EE7-83DC-B4B315074196}" type="presParOf" srcId="{A57D719A-8D1F-4301-AC4C-1F82D9A42F02}" destId="{29EE105D-7A5F-4C45-B7D6-68B4EA8D028B}" srcOrd="0" destOrd="0" presId="urn:microsoft.com/office/officeart/2008/layout/VerticalCurvedList"/>
    <dgm:cxn modelId="{58278E32-1E26-4E78-ADF4-77A566D23BC7}" type="presParOf" srcId="{29EE105D-7A5F-4C45-B7D6-68B4EA8D028B}" destId="{B8756124-C46C-4FC1-BE70-DCC0DAB11EF8}" srcOrd="0" destOrd="0" presId="urn:microsoft.com/office/officeart/2008/layout/VerticalCurvedList"/>
    <dgm:cxn modelId="{670A0255-5E1A-480C-837D-5CE45BD1340C}" type="presParOf" srcId="{B8756124-C46C-4FC1-BE70-DCC0DAB11EF8}" destId="{1DF9CB9E-57A2-4A15-AB88-61D907460AF6}" srcOrd="0" destOrd="0" presId="urn:microsoft.com/office/officeart/2008/layout/VerticalCurvedList"/>
    <dgm:cxn modelId="{4B4E28E4-D045-4C0C-96A9-14F6AA86764D}" type="presParOf" srcId="{B8756124-C46C-4FC1-BE70-DCC0DAB11EF8}" destId="{3D02291E-8AD2-4778-8FFC-C96B3F9BE12F}" srcOrd="1" destOrd="0" presId="urn:microsoft.com/office/officeart/2008/layout/VerticalCurvedList"/>
    <dgm:cxn modelId="{D09D8902-28D0-454C-86A7-0FA3A45E2399}" type="presParOf" srcId="{B8756124-C46C-4FC1-BE70-DCC0DAB11EF8}" destId="{EB2701A7-2CE4-4BF7-A557-72030FD4FEDD}" srcOrd="2" destOrd="0" presId="urn:microsoft.com/office/officeart/2008/layout/VerticalCurvedList"/>
    <dgm:cxn modelId="{AC17670B-643F-4E27-AC59-5DDEC496B5BF}" type="presParOf" srcId="{B8756124-C46C-4FC1-BE70-DCC0DAB11EF8}" destId="{211654AE-E2AF-4AF6-9F85-0300D8AC23B4}" srcOrd="3" destOrd="0" presId="urn:microsoft.com/office/officeart/2008/layout/VerticalCurvedList"/>
    <dgm:cxn modelId="{88E1142D-4578-436E-B4AF-C617F2674B33}" type="presParOf" srcId="{29EE105D-7A5F-4C45-B7D6-68B4EA8D028B}" destId="{DD077670-FA0A-489E-8864-41A9D4EBFE30}" srcOrd="1" destOrd="0" presId="urn:microsoft.com/office/officeart/2008/layout/VerticalCurvedList"/>
    <dgm:cxn modelId="{EFD31A80-2799-4271-8C28-34F6D4D4F399}" type="presParOf" srcId="{29EE105D-7A5F-4C45-B7D6-68B4EA8D028B}" destId="{3719CCF6-5DA4-4979-A438-F52EDA5D1ACC}" srcOrd="2" destOrd="0" presId="urn:microsoft.com/office/officeart/2008/layout/VerticalCurvedList"/>
    <dgm:cxn modelId="{78902869-A782-452A-A47F-75E4D4A3356E}" type="presParOf" srcId="{3719CCF6-5DA4-4979-A438-F52EDA5D1ACC}" destId="{14CCA328-C282-4A27-A30C-4422B84E2BB0}" srcOrd="0" destOrd="0" presId="urn:microsoft.com/office/officeart/2008/layout/VerticalCurvedList"/>
    <dgm:cxn modelId="{07409ACB-15F5-47F8-9CA1-D8CB505C2D84}" type="presParOf" srcId="{29EE105D-7A5F-4C45-B7D6-68B4EA8D028B}" destId="{BEFA207A-A060-4D51-BAEB-47782E6A0DF7}" srcOrd="3" destOrd="0" presId="urn:microsoft.com/office/officeart/2008/layout/VerticalCurvedList"/>
    <dgm:cxn modelId="{696736AD-9490-446D-BBBF-C6067D0308FE}" type="presParOf" srcId="{29EE105D-7A5F-4C45-B7D6-68B4EA8D028B}" destId="{DFB652FB-B446-40E6-8CF6-558AE08A09C9}" srcOrd="4" destOrd="0" presId="urn:microsoft.com/office/officeart/2008/layout/VerticalCurvedList"/>
    <dgm:cxn modelId="{14852437-7900-4CCA-83C3-193CDD8A3921}" type="presParOf" srcId="{DFB652FB-B446-40E6-8CF6-558AE08A09C9}" destId="{3D8F6D62-FC81-471C-BB5A-1CE04C4A3C1E}" srcOrd="0" destOrd="0" presId="urn:microsoft.com/office/officeart/2008/layout/VerticalCurvedList"/>
    <dgm:cxn modelId="{43A6692C-FFFE-4A3A-AE7E-D2ABC44FC96D}" type="presParOf" srcId="{29EE105D-7A5F-4C45-B7D6-68B4EA8D028B}" destId="{C0B52B2E-D45A-4DC7-870C-892AD81403E1}" srcOrd="5" destOrd="0" presId="urn:microsoft.com/office/officeart/2008/layout/VerticalCurvedList"/>
    <dgm:cxn modelId="{6AFC124E-F5FF-49C0-98A2-CBCBE3991D2E}" type="presParOf" srcId="{29EE105D-7A5F-4C45-B7D6-68B4EA8D028B}" destId="{1F4CC218-2B30-4B78-AE80-E32CF1BCB573}" srcOrd="6" destOrd="0" presId="urn:microsoft.com/office/officeart/2008/layout/VerticalCurvedList"/>
    <dgm:cxn modelId="{68D58BAD-5260-40D9-BB66-30DD9DAE3092}" type="presParOf" srcId="{1F4CC218-2B30-4B78-AE80-E32CF1BCB573}" destId="{2BD0049D-2666-4357-B7E5-5FCF802372CD}" srcOrd="0" destOrd="0" presId="urn:microsoft.com/office/officeart/2008/layout/VerticalCurvedList"/>
    <dgm:cxn modelId="{F0E8E4AC-05B5-4732-8DF8-EE11544B1C9D}" type="presParOf" srcId="{29EE105D-7A5F-4C45-B7D6-68B4EA8D028B}" destId="{E8BC30AA-C100-40BA-98AE-8FDB96E9DCA4}" srcOrd="7" destOrd="0" presId="urn:microsoft.com/office/officeart/2008/layout/VerticalCurvedList"/>
    <dgm:cxn modelId="{7262832E-6F3E-48E1-92E7-38B47FE5B16D}" type="presParOf" srcId="{29EE105D-7A5F-4C45-B7D6-68B4EA8D028B}" destId="{3B3C10AA-BED6-40C8-A590-AC3961B8258E}" srcOrd="8" destOrd="0" presId="urn:microsoft.com/office/officeart/2008/layout/VerticalCurvedList"/>
    <dgm:cxn modelId="{2FB4DE22-847B-4BFF-8393-093FB698C512}" type="presParOf" srcId="{3B3C10AA-BED6-40C8-A590-AC3961B8258E}" destId="{8B801263-6D78-46D3-91CF-B8636E3CFCB1}" srcOrd="0" destOrd="0" presId="urn:microsoft.com/office/officeart/2008/layout/VerticalCurvedList"/>
    <dgm:cxn modelId="{0D0E0407-1C6C-46E4-8358-D125ACFD2AF1}" type="presParOf" srcId="{29EE105D-7A5F-4C45-B7D6-68B4EA8D028B}" destId="{BB6457BD-C2F5-4497-ACBC-67F5AD954BD6}" srcOrd="9" destOrd="0" presId="urn:microsoft.com/office/officeart/2008/layout/VerticalCurvedList"/>
    <dgm:cxn modelId="{274EB536-DF79-42C1-854B-B5A1EB6FBD0F}" type="presParOf" srcId="{29EE105D-7A5F-4C45-B7D6-68B4EA8D028B}" destId="{EE4862AB-BFA7-41F7-BDFD-A2E93EA6CB44}" srcOrd="10" destOrd="0" presId="urn:microsoft.com/office/officeart/2008/layout/VerticalCurvedList"/>
    <dgm:cxn modelId="{AA322485-59AB-4830-9323-A7E151763823}" type="presParOf" srcId="{EE4862AB-BFA7-41F7-BDFD-A2E93EA6CB44}" destId="{FD7492F8-1096-4E98-9387-F65A590016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1B0240-2F98-4507-8161-AFE2CCD2AA93}" type="doc">
      <dgm:prSet loTypeId="urn:microsoft.com/office/officeart/2005/8/layout/hList6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8F5ADEE1-FD0D-433A-992F-931985D2B0A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FUNCIONES INCLUIDAS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0253E2D5-CD22-4538-98E0-656F83D4ECEE}" type="parTrans" cxnId="{08C924F8-9B82-4240-95EF-F16DA9123C47}">
      <dgm:prSet/>
      <dgm:spPr/>
      <dgm:t>
        <a:bodyPr/>
        <a:lstStyle/>
        <a:p>
          <a:endParaRPr lang="es-AR"/>
        </a:p>
      </dgm:t>
    </dgm:pt>
    <dgm:pt modelId="{E735CECC-5E6B-4A5A-8743-3E886ED98EF0}" type="sibTrans" cxnId="{08C924F8-9B82-4240-95EF-F16DA9123C47}">
      <dgm:prSet/>
      <dgm:spPr/>
      <dgm:t>
        <a:bodyPr/>
        <a:lstStyle/>
        <a:p>
          <a:endParaRPr lang="es-AR"/>
        </a:p>
      </dgm:t>
    </dgm:pt>
    <dgm:pt modelId="{22F6A91C-23BB-4CDC-BEF5-9F6477F2DFB9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Seguimiento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Clientes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752C0B62-103E-4C16-988D-A3E915FA2FE8}" type="parTrans" cxnId="{775AEA31-C33E-4B41-A610-2F24A6CBAB6D}">
      <dgm:prSet/>
      <dgm:spPr/>
      <dgm:t>
        <a:bodyPr/>
        <a:lstStyle/>
        <a:p>
          <a:endParaRPr lang="es-AR"/>
        </a:p>
      </dgm:t>
    </dgm:pt>
    <dgm:pt modelId="{26F5C363-F80C-4E0A-9DC4-34E5F77F474F}" type="sibTrans" cxnId="{775AEA31-C33E-4B41-A610-2F24A6CBAB6D}">
      <dgm:prSet/>
      <dgm:spPr/>
      <dgm:t>
        <a:bodyPr/>
        <a:lstStyle/>
        <a:p>
          <a:endParaRPr lang="es-AR"/>
        </a:p>
      </dgm:t>
    </dgm:pt>
    <dgm:pt modelId="{583D625F-48AB-46DA-907B-7036B0758140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Informes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BCB4D9BE-083D-4C52-B925-CEBA1400E3AE}" type="parTrans" cxnId="{A626256A-85FF-43A6-ACF5-66A2C4A3ABD2}">
      <dgm:prSet/>
      <dgm:spPr/>
      <dgm:t>
        <a:bodyPr/>
        <a:lstStyle/>
        <a:p>
          <a:endParaRPr lang="es-AR"/>
        </a:p>
      </dgm:t>
    </dgm:pt>
    <dgm:pt modelId="{D4BC9DD1-3FC9-4924-82B9-03A28B83D29B}" type="sibTrans" cxnId="{A626256A-85FF-43A6-ACF5-66A2C4A3ABD2}">
      <dgm:prSet/>
      <dgm:spPr/>
      <dgm:t>
        <a:bodyPr/>
        <a:lstStyle/>
        <a:p>
          <a:endParaRPr lang="es-AR"/>
        </a:p>
      </dgm:t>
    </dgm:pt>
    <dgm:pt modelId="{E8544AFA-0F1A-467F-BED6-EEA718E72006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Aplicación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móvil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B030CB4E-38B3-46F9-854B-2D9EEF7EA393}" type="parTrans" cxnId="{B2A6AE85-0C34-418D-9C02-4CD1E0276C79}">
      <dgm:prSet/>
      <dgm:spPr/>
      <dgm:t>
        <a:bodyPr/>
        <a:lstStyle/>
        <a:p>
          <a:endParaRPr lang="es-AR"/>
        </a:p>
      </dgm:t>
    </dgm:pt>
    <dgm:pt modelId="{6DBD2F7E-576E-41D7-A70E-A35F98BF2800}" type="sibTrans" cxnId="{B2A6AE85-0C34-418D-9C02-4CD1E0276C79}">
      <dgm:prSet/>
      <dgm:spPr/>
      <dgm:t>
        <a:bodyPr/>
        <a:lstStyle/>
        <a:p>
          <a:endParaRPr lang="es-AR"/>
        </a:p>
      </dgm:t>
    </dgm:pt>
    <dgm:pt modelId="{622A53C5-6D3E-409B-ABF5-47197DD8785B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ofertas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personalizadas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DA23DA94-4B7F-4A76-B6E8-7FD82C15487A}" type="parTrans" cxnId="{F2891EBD-03F0-48EB-ADEB-90458F956747}">
      <dgm:prSet/>
      <dgm:spPr/>
      <dgm:t>
        <a:bodyPr/>
        <a:lstStyle/>
        <a:p>
          <a:endParaRPr lang="es-AR"/>
        </a:p>
      </dgm:t>
    </dgm:pt>
    <dgm:pt modelId="{55292817-254A-4E35-9288-976D6F3C426E}" type="sibTrans" cxnId="{F2891EBD-03F0-48EB-ADEB-90458F956747}">
      <dgm:prSet/>
      <dgm:spPr/>
      <dgm:t>
        <a:bodyPr/>
        <a:lstStyle/>
        <a:p>
          <a:endParaRPr lang="es-AR"/>
        </a:p>
      </dgm:t>
    </dgm:pt>
    <dgm:pt modelId="{15AA84D3-1760-4BDD-83C0-D666EA030AB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FUNCIONES EXCLUIDAS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EABD9DDC-AA87-42F8-95C8-B2F399CDC1AE}" type="parTrans" cxnId="{50FAFA0B-F56A-436A-81F4-C1E312306270}">
      <dgm:prSet/>
      <dgm:spPr/>
      <dgm:t>
        <a:bodyPr/>
        <a:lstStyle/>
        <a:p>
          <a:endParaRPr lang="es-AR"/>
        </a:p>
      </dgm:t>
    </dgm:pt>
    <dgm:pt modelId="{C0183554-A9C5-4AB0-8B30-8284410800CB}" type="sibTrans" cxnId="{50FAFA0B-F56A-436A-81F4-C1E312306270}">
      <dgm:prSet/>
      <dgm:spPr/>
      <dgm:t>
        <a:bodyPr/>
        <a:lstStyle/>
        <a:p>
          <a:endParaRPr lang="es-AR"/>
        </a:p>
      </dgm:t>
    </dgm:pt>
    <dgm:pt modelId="{B39B668A-32BA-40ED-A051-28A1A4728E44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Procesos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Contables</a:t>
          </a:r>
          <a:r>
            <a:rPr lang="en-US" dirty="0" smtClean="0">
              <a:latin typeface="Calibri" pitchFamily="34" charset="0"/>
              <a:cs typeface="Calibri" pitchFamily="34" charset="0"/>
            </a:rPr>
            <a:t>/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Financieros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A8F4F86A-3DEE-4DCE-817E-72F484D12278}" type="parTrans" cxnId="{87B28CF5-5189-4EFE-86E1-4423727EEFB3}">
      <dgm:prSet/>
      <dgm:spPr/>
      <dgm:t>
        <a:bodyPr/>
        <a:lstStyle/>
        <a:p>
          <a:endParaRPr lang="es-AR"/>
        </a:p>
      </dgm:t>
    </dgm:pt>
    <dgm:pt modelId="{FE42943D-082A-4F4F-9B69-661593178DAD}" type="sibTrans" cxnId="{87B28CF5-5189-4EFE-86E1-4423727EEFB3}">
      <dgm:prSet/>
      <dgm:spPr/>
      <dgm:t>
        <a:bodyPr/>
        <a:lstStyle/>
        <a:p>
          <a:endParaRPr lang="es-AR"/>
        </a:p>
      </dgm:t>
    </dgm:pt>
    <dgm:pt modelId="{612B9244-2EFD-4312-A3B0-8A92837A0AF3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Calibri" pitchFamily="34" charset="0"/>
            </a:rPr>
            <a:t>ABM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Productos</a:t>
          </a:r>
          <a:r>
            <a:rPr lang="en-US" dirty="0" smtClean="0">
              <a:latin typeface="Calibri" pitchFamily="34" charset="0"/>
              <a:cs typeface="Calibri" pitchFamily="34" charset="0"/>
            </a:rPr>
            <a:t> y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Clientes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32125054-6226-4C26-8058-36F703074231}" type="parTrans" cxnId="{56A9292F-C95F-40B9-9C90-A5F0198C959E}">
      <dgm:prSet/>
      <dgm:spPr/>
      <dgm:t>
        <a:bodyPr/>
        <a:lstStyle/>
        <a:p>
          <a:endParaRPr lang="es-AR"/>
        </a:p>
      </dgm:t>
    </dgm:pt>
    <dgm:pt modelId="{9792D268-69D2-4FD2-8A69-B449DCFE173C}" type="sibTrans" cxnId="{56A9292F-C95F-40B9-9C90-A5F0198C959E}">
      <dgm:prSet/>
      <dgm:spPr/>
      <dgm:t>
        <a:bodyPr/>
        <a:lstStyle/>
        <a:p>
          <a:endParaRPr lang="es-AR"/>
        </a:p>
      </dgm:t>
    </dgm:pt>
    <dgm:pt modelId="{058E6156-BF20-491E-84DC-2883D91721B8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recorridos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para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vendedores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0F908434-EBC9-4092-9DF5-D85E5C5960A5}" type="parTrans" cxnId="{B0E23E15-98E4-4F26-8520-A335DD19ADD3}">
      <dgm:prSet/>
      <dgm:spPr/>
      <dgm:t>
        <a:bodyPr/>
        <a:lstStyle/>
        <a:p>
          <a:endParaRPr lang="es-AR"/>
        </a:p>
      </dgm:t>
    </dgm:pt>
    <dgm:pt modelId="{7511F19D-F852-442F-BC43-DE189978FE0B}" type="sibTrans" cxnId="{B0E23E15-98E4-4F26-8520-A335DD19ADD3}">
      <dgm:prSet/>
      <dgm:spPr/>
      <dgm:t>
        <a:bodyPr/>
        <a:lstStyle/>
        <a:p>
          <a:endParaRPr lang="es-AR"/>
        </a:p>
      </dgm:t>
    </dgm:pt>
    <dgm:pt modelId="{468AD7F6-D74A-4456-A5B3-041DACE4D3C1}" type="pres">
      <dgm:prSet presAssocID="{FE1B0240-2F98-4507-8161-AFE2CCD2AA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0C653AF-4FF7-451B-9633-966C270433AE}" type="pres">
      <dgm:prSet presAssocID="{8F5ADEE1-FD0D-433A-992F-931985D2B0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8ECC51-4430-4CE0-BE2B-7F5F2FBA3555}" type="pres">
      <dgm:prSet presAssocID="{E735CECC-5E6B-4A5A-8743-3E886ED98EF0}" presName="sibTrans" presStyleCnt="0"/>
      <dgm:spPr/>
    </dgm:pt>
    <dgm:pt modelId="{C6B8E1C5-9AAA-42A4-BBD4-C75FE3691298}" type="pres">
      <dgm:prSet presAssocID="{15AA84D3-1760-4BDD-83C0-D666EA030AB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75AEA31-C33E-4B41-A610-2F24A6CBAB6D}" srcId="{8F5ADEE1-FD0D-433A-992F-931985D2B0A6}" destId="{22F6A91C-23BB-4CDC-BEF5-9F6477F2DFB9}" srcOrd="0" destOrd="0" parTransId="{752C0B62-103E-4C16-988D-A3E915FA2FE8}" sibTransId="{26F5C363-F80C-4E0A-9DC4-34E5F77F474F}"/>
    <dgm:cxn modelId="{6A8DEF30-B4E3-4BD4-9029-D8277E8A6452}" type="presOf" srcId="{058E6156-BF20-491E-84DC-2883D91721B8}" destId="{C6B8E1C5-9AAA-42A4-BBD4-C75FE3691298}" srcOrd="0" destOrd="3" presId="urn:microsoft.com/office/officeart/2005/8/layout/hList6"/>
    <dgm:cxn modelId="{08C924F8-9B82-4240-95EF-F16DA9123C47}" srcId="{FE1B0240-2F98-4507-8161-AFE2CCD2AA93}" destId="{8F5ADEE1-FD0D-433A-992F-931985D2B0A6}" srcOrd="0" destOrd="0" parTransId="{0253E2D5-CD22-4538-98E0-656F83D4ECEE}" sibTransId="{E735CECC-5E6B-4A5A-8743-3E886ED98EF0}"/>
    <dgm:cxn modelId="{C1AC8362-8413-49B9-B829-F4641A6E65F3}" type="presOf" srcId="{FE1B0240-2F98-4507-8161-AFE2CCD2AA93}" destId="{468AD7F6-D74A-4456-A5B3-041DACE4D3C1}" srcOrd="0" destOrd="0" presId="urn:microsoft.com/office/officeart/2005/8/layout/hList6"/>
    <dgm:cxn modelId="{701B8BDE-57A7-4A72-A658-88118172BC87}" type="presOf" srcId="{622A53C5-6D3E-409B-ABF5-47197DD8785B}" destId="{90C653AF-4FF7-451B-9633-966C270433AE}" srcOrd="0" destOrd="4" presId="urn:microsoft.com/office/officeart/2005/8/layout/hList6"/>
    <dgm:cxn modelId="{B0E23E15-98E4-4F26-8520-A335DD19ADD3}" srcId="{15AA84D3-1760-4BDD-83C0-D666EA030AB6}" destId="{058E6156-BF20-491E-84DC-2883D91721B8}" srcOrd="2" destOrd="0" parTransId="{0F908434-EBC9-4092-9DF5-D85E5C5960A5}" sibTransId="{7511F19D-F852-442F-BC43-DE189978FE0B}"/>
    <dgm:cxn modelId="{793AF7D9-5B35-402E-82D4-26BEA35F9175}" type="presOf" srcId="{583D625F-48AB-46DA-907B-7036B0758140}" destId="{90C653AF-4FF7-451B-9633-966C270433AE}" srcOrd="0" destOrd="2" presId="urn:microsoft.com/office/officeart/2005/8/layout/hList6"/>
    <dgm:cxn modelId="{F2891EBD-03F0-48EB-ADEB-90458F956747}" srcId="{8F5ADEE1-FD0D-433A-992F-931985D2B0A6}" destId="{622A53C5-6D3E-409B-ABF5-47197DD8785B}" srcOrd="3" destOrd="0" parTransId="{DA23DA94-4B7F-4A76-B6E8-7FD82C15487A}" sibTransId="{55292817-254A-4E35-9288-976D6F3C426E}"/>
    <dgm:cxn modelId="{FDE6BA32-DA44-47A9-BE29-BAFB234D2FE3}" type="presOf" srcId="{612B9244-2EFD-4312-A3B0-8A92837A0AF3}" destId="{C6B8E1C5-9AAA-42A4-BBD4-C75FE3691298}" srcOrd="0" destOrd="2" presId="urn:microsoft.com/office/officeart/2005/8/layout/hList6"/>
    <dgm:cxn modelId="{B2A6AE85-0C34-418D-9C02-4CD1E0276C79}" srcId="{8F5ADEE1-FD0D-433A-992F-931985D2B0A6}" destId="{E8544AFA-0F1A-467F-BED6-EEA718E72006}" srcOrd="2" destOrd="0" parTransId="{B030CB4E-38B3-46F9-854B-2D9EEF7EA393}" sibTransId="{6DBD2F7E-576E-41D7-A70E-A35F98BF2800}"/>
    <dgm:cxn modelId="{A626256A-85FF-43A6-ACF5-66A2C4A3ABD2}" srcId="{8F5ADEE1-FD0D-433A-992F-931985D2B0A6}" destId="{583D625F-48AB-46DA-907B-7036B0758140}" srcOrd="1" destOrd="0" parTransId="{BCB4D9BE-083D-4C52-B925-CEBA1400E3AE}" sibTransId="{D4BC9DD1-3FC9-4924-82B9-03A28B83D29B}"/>
    <dgm:cxn modelId="{56A9292F-C95F-40B9-9C90-A5F0198C959E}" srcId="{15AA84D3-1760-4BDD-83C0-D666EA030AB6}" destId="{612B9244-2EFD-4312-A3B0-8A92837A0AF3}" srcOrd="1" destOrd="0" parTransId="{32125054-6226-4C26-8058-36F703074231}" sibTransId="{9792D268-69D2-4FD2-8A69-B449DCFE173C}"/>
    <dgm:cxn modelId="{59357B8D-90A2-441A-AC4A-AC761FED62A5}" type="presOf" srcId="{B39B668A-32BA-40ED-A051-28A1A4728E44}" destId="{C6B8E1C5-9AAA-42A4-BBD4-C75FE3691298}" srcOrd="0" destOrd="1" presId="urn:microsoft.com/office/officeart/2005/8/layout/hList6"/>
    <dgm:cxn modelId="{16841320-F97E-4193-AF76-003B51D7E289}" type="presOf" srcId="{22F6A91C-23BB-4CDC-BEF5-9F6477F2DFB9}" destId="{90C653AF-4FF7-451B-9633-966C270433AE}" srcOrd="0" destOrd="1" presId="urn:microsoft.com/office/officeart/2005/8/layout/hList6"/>
    <dgm:cxn modelId="{3F97A5A4-8804-4053-B050-1C6AE117391B}" type="presOf" srcId="{15AA84D3-1760-4BDD-83C0-D666EA030AB6}" destId="{C6B8E1C5-9AAA-42A4-BBD4-C75FE3691298}" srcOrd="0" destOrd="0" presId="urn:microsoft.com/office/officeart/2005/8/layout/hList6"/>
    <dgm:cxn modelId="{87B28CF5-5189-4EFE-86E1-4423727EEFB3}" srcId="{15AA84D3-1760-4BDD-83C0-D666EA030AB6}" destId="{B39B668A-32BA-40ED-A051-28A1A4728E44}" srcOrd="0" destOrd="0" parTransId="{A8F4F86A-3DEE-4DCE-817E-72F484D12278}" sibTransId="{FE42943D-082A-4F4F-9B69-661593178DAD}"/>
    <dgm:cxn modelId="{FF76290B-DEC5-44D2-AEA1-4A6DEC97C362}" type="presOf" srcId="{8F5ADEE1-FD0D-433A-992F-931985D2B0A6}" destId="{90C653AF-4FF7-451B-9633-966C270433AE}" srcOrd="0" destOrd="0" presId="urn:microsoft.com/office/officeart/2005/8/layout/hList6"/>
    <dgm:cxn modelId="{A98E245C-ED42-4753-9737-569607C3E9E6}" type="presOf" srcId="{E8544AFA-0F1A-467F-BED6-EEA718E72006}" destId="{90C653AF-4FF7-451B-9633-966C270433AE}" srcOrd="0" destOrd="3" presId="urn:microsoft.com/office/officeart/2005/8/layout/hList6"/>
    <dgm:cxn modelId="{50FAFA0B-F56A-436A-81F4-C1E312306270}" srcId="{FE1B0240-2F98-4507-8161-AFE2CCD2AA93}" destId="{15AA84D3-1760-4BDD-83C0-D666EA030AB6}" srcOrd="1" destOrd="0" parTransId="{EABD9DDC-AA87-42F8-95C8-B2F399CDC1AE}" sibTransId="{C0183554-A9C5-4AB0-8B30-8284410800CB}"/>
    <dgm:cxn modelId="{849CE9BE-311F-4744-A6A6-8D400D88C1B9}" type="presParOf" srcId="{468AD7F6-D74A-4456-A5B3-041DACE4D3C1}" destId="{90C653AF-4FF7-451B-9633-966C270433AE}" srcOrd="0" destOrd="0" presId="urn:microsoft.com/office/officeart/2005/8/layout/hList6"/>
    <dgm:cxn modelId="{7BAED69E-8AF2-4B5D-9010-F98D449240AD}" type="presParOf" srcId="{468AD7F6-D74A-4456-A5B3-041DACE4D3C1}" destId="{548ECC51-4430-4CE0-BE2B-7F5F2FBA3555}" srcOrd="1" destOrd="0" presId="urn:microsoft.com/office/officeart/2005/8/layout/hList6"/>
    <dgm:cxn modelId="{F65AEC10-DEB9-4074-BD0E-74A6129FDE29}" type="presParOf" srcId="{468AD7F6-D74A-4456-A5B3-041DACE4D3C1}" destId="{C6B8E1C5-9AAA-42A4-BBD4-C75FE369129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D646A8-53F1-4A44-A58B-B02C493A955A}" type="doc">
      <dgm:prSet loTypeId="urn:microsoft.com/office/officeart/2005/8/layout/vList4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A4DBD359-BF41-41BD-A9EB-880C2B21F4FF}">
      <dgm:prSet custT="1"/>
      <dgm:spPr/>
      <dgm:t>
        <a:bodyPr/>
        <a:lstStyle/>
        <a:p>
          <a:pPr rtl="0"/>
          <a:r>
            <a: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ERP </a:t>
          </a:r>
          <a:r>
            <a:rPr lang="en-US" sz="2400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Allways</a:t>
          </a:r>
          <a:r>
            <a: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(</a:t>
          </a:r>
          <a:r>
            <a:rPr lang="en-US" sz="2400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Neosistemas</a:t>
          </a:r>
          <a:r>
            <a: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SRL)</a:t>
          </a:r>
          <a:endParaRPr lang="es-AR" sz="28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9B9E0C2-E78D-48AB-BB21-2755BA9ED648}" type="parTrans" cxnId="{23F21352-97CC-4FF2-81C5-2D4FC464A6AD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721B70D-F321-444F-9D70-CE424BE865A7}" type="sibTrans" cxnId="{23F21352-97CC-4FF2-81C5-2D4FC464A6AD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4AEBA0E-97BF-4E39-A44E-3977B7BBC98B}">
      <dgm:prSet custT="1"/>
      <dgm:spPr/>
      <dgm:t>
        <a:bodyPr/>
        <a:lstStyle/>
        <a:p>
          <a:pPr rtl="0"/>
          <a:r>
            <a: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ERP &amp; CRM </a:t>
          </a:r>
          <a:r>
            <a:rPr lang="en-US" sz="2400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Táctica</a:t>
          </a:r>
          <a:r>
            <a: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(</a:t>
          </a:r>
          <a:r>
            <a:rPr lang="en-US" sz="2400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TácticaSoft</a:t>
          </a:r>
          <a:r>
            <a: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)</a:t>
          </a:r>
          <a:endParaRPr lang="es-AR" sz="24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D080091-B965-457A-9FC7-FB7F944034BD}" type="parTrans" cxnId="{33E147FA-A3A5-4682-A26A-C1983A82C110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17D12C0-8087-4E5D-B19E-F88BE82BE123}" type="sibTrans" cxnId="{33E147FA-A3A5-4682-A26A-C1983A82C110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2C01F54-45FF-4288-BE60-75713746B9A4}">
      <dgm:prSet custT="1"/>
      <dgm:spPr/>
      <dgm:t>
        <a:bodyPr/>
        <a:lstStyle/>
        <a:p>
          <a:pPr rtl="0"/>
          <a:r>
            <a: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ERP Logic Class (CASE Logic Control)</a:t>
          </a:r>
          <a:endParaRPr lang="es-AR" sz="28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7D18EEA-4EC1-46F4-9EE8-AFEAFAAA24AA}" type="parTrans" cxnId="{61EF11F4-7B21-4CCD-846A-047CC0EEE953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7F55E55-C8BA-40BA-9FDD-DE675703470A}" type="sibTrans" cxnId="{61EF11F4-7B21-4CCD-846A-047CC0EEE953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DDE28F4-86E1-4FAC-8400-E8CCD15935AF}" type="pres">
      <dgm:prSet presAssocID="{0AD646A8-53F1-4A44-A58B-B02C493A955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18F68B0-C27E-44BC-8465-B78B4C162D02}" type="pres">
      <dgm:prSet presAssocID="{A4DBD359-BF41-41BD-A9EB-880C2B21F4FF}" presName="comp" presStyleCnt="0"/>
      <dgm:spPr/>
      <dgm:t>
        <a:bodyPr/>
        <a:lstStyle/>
        <a:p>
          <a:endParaRPr lang="es-AR"/>
        </a:p>
      </dgm:t>
    </dgm:pt>
    <dgm:pt modelId="{08CBD1C1-A766-4A12-8A43-A415E3C9E287}" type="pres">
      <dgm:prSet presAssocID="{A4DBD359-BF41-41BD-A9EB-880C2B21F4FF}" presName="box" presStyleLbl="node1" presStyleIdx="0" presStyleCnt="3"/>
      <dgm:spPr/>
      <dgm:t>
        <a:bodyPr/>
        <a:lstStyle/>
        <a:p>
          <a:endParaRPr lang="es-AR"/>
        </a:p>
      </dgm:t>
    </dgm:pt>
    <dgm:pt modelId="{828C7267-6D79-4D1C-8301-A991D49B5E31}" type="pres">
      <dgm:prSet presAssocID="{A4DBD359-BF41-41BD-A9EB-880C2B21F4FF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</dgm:spPr>
      <dgm:t>
        <a:bodyPr/>
        <a:lstStyle/>
        <a:p>
          <a:endParaRPr lang="es-AR"/>
        </a:p>
      </dgm:t>
    </dgm:pt>
    <dgm:pt modelId="{2508912D-5390-48D0-88B3-6A9706353D3C}" type="pres">
      <dgm:prSet presAssocID="{A4DBD359-BF41-41BD-A9EB-880C2B21F4F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A2E321-CDEF-45CD-A870-1803ABCF49DE}" type="pres">
      <dgm:prSet presAssocID="{7721B70D-F321-444F-9D70-CE424BE865A7}" presName="spacer" presStyleCnt="0"/>
      <dgm:spPr/>
      <dgm:t>
        <a:bodyPr/>
        <a:lstStyle/>
        <a:p>
          <a:endParaRPr lang="es-AR"/>
        </a:p>
      </dgm:t>
    </dgm:pt>
    <dgm:pt modelId="{0005CA47-6DCC-4935-95A3-8BA4A41550B1}" type="pres">
      <dgm:prSet presAssocID="{02C01F54-45FF-4288-BE60-75713746B9A4}" presName="comp" presStyleCnt="0"/>
      <dgm:spPr/>
      <dgm:t>
        <a:bodyPr/>
        <a:lstStyle/>
        <a:p>
          <a:endParaRPr lang="es-AR"/>
        </a:p>
      </dgm:t>
    </dgm:pt>
    <dgm:pt modelId="{B500CEB4-BA34-404E-8B8B-F52C565A6D82}" type="pres">
      <dgm:prSet presAssocID="{02C01F54-45FF-4288-BE60-75713746B9A4}" presName="box" presStyleLbl="node1" presStyleIdx="1" presStyleCnt="3"/>
      <dgm:spPr/>
      <dgm:t>
        <a:bodyPr/>
        <a:lstStyle/>
        <a:p>
          <a:endParaRPr lang="es-AR"/>
        </a:p>
      </dgm:t>
    </dgm:pt>
    <dgm:pt modelId="{A2275973-301B-4EE2-B485-A0EA3641900F}" type="pres">
      <dgm:prSet presAssocID="{02C01F54-45FF-4288-BE60-75713746B9A4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3000" b="-63000"/>
          </a:stretch>
        </a:blipFill>
      </dgm:spPr>
      <dgm:t>
        <a:bodyPr/>
        <a:lstStyle/>
        <a:p>
          <a:endParaRPr lang="es-AR"/>
        </a:p>
      </dgm:t>
    </dgm:pt>
    <dgm:pt modelId="{B9C54361-1DB8-4ECD-9CEB-DB32DB7C5B88}" type="pres">
      <dgm:prSet presAssocID="{02C01F54-45FF-4288-BE60-75713746B9A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3D11861-D719-4AF7-B553-309615FBAF30}" type="pres">
      <dgm:prSet presAssocID="{D7F55E55-C8BA-40BA-9FDD-DE675703470A}" presName="spacer" presStyleCnt="0"/>
      <dgm:spPr/>
      <dgm:t>
        <a:bodyPr/>
        <a:lstStyle/>
        <a:p>
          <a:endParaRPr lang="es-AR"/>
        </a:p>
      </dgm:t>
    </dgm:pt>
    <dgm:pt modelId="{BBB1A70A-55B9-4ABB-BC8C-F525644AA7BB}" type="pres">
      <dgm:prSet presAssocID="{94AEBA0E-97BF-4E39-A44E-3977B7BBC98B}" presName="comp" presStyleCnt="0"/>
      <dgm:spPr/>
      <dgm:t>
        <a:bodyPr/>
        <a:lstStyle/>
        <a:p>
          <a:endParaRPr lang="es-AR"/>
        </a:p>
      </dgm:t>
    </dgm:pt>
    <dgm:pt modelId="{7E58C7D9-283B-4554-84C5-409A3686CB8D}" type="pres">
      <dgm:prSet presAssocID="{94AEBA0E-97BF-4E39-A44E-3977B7BBC98B}" presName="box" presStyleLbl="node1" presStyleIdx="2" presStyleCnt="3"/>
      <dgm:spPr/>
      <dgm:t>
        <a:bodyPr/>
        <a:lstStyle/>
        <a:p>
          <a:endParaRPr lang="es-AR"/>
        </a:p>
      </dgm:t>
    </dgm:pt>
    <dgm:pt modelId="{6AD1FABE-E777-4225-8820-B8E2B01B8F29}" type="pres">
      <dgm:prSet presAssocID="{94AEBA0E-97BF-4E39-A44E-3977B7BBC98B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0" b="-30000"/>
          </a:stretch>
        </a:blipFill>
      </dgm:spPr>
      <dgm:t>
        <a:bodyPr/>
        <a:lstStyle/>
        <a:p>
          <a:endParaRPr lang="es-AR"/>
        </a:p>
      </dgm:t>
    </dgm:pt>
    <dgm:pt modelId="{790831A8-50A7-4B60-BE8F-48B0AA5711A1}" type="pres">
      <dgm:prSet presAssocID="{94AEBA0E-97BF-4E39-A44E-3977B7BBC98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3F21352-97CC-4FF2-81C5-2D4FC464A6AD}" srcId="{0AD646A8-53F1-4A44-A58B-B02C493A955A}" destId="{A4DBD359-BF41-41BD-A9EB-880C2B21F4FF}" srcOrd="0" destOrd="0" parTransId="{19B9E0C2-E78D-48AB-BB21-2755BA9ED648}" sibTransId="{7721B70D-F321-444F-9D70-CE424BE865A7}"/>
    <dgm:cxn modelId="{61EF11F4-7B21-4CCD-846A-047CC0EEE953}" srcId="{0AD646A8-53F1-4A44-A58B-B02C493A955A}" destId="{02C01F54-45FF-4288-BE60-75713746B9A4}" srcOrd="1" destOrd="0" parTransId="{37D18EEA-4EC1-46F4-9EE8-AFEAFAAA24AA}" sibTransId="{D7F55E55-C8BA-40BA-9FDD-DE675703470A}"/>
    <dgm:cxn modelId="{723D9EAA-D529-42A8-B452-9CFD0073CA69}" type="presOf" srcId="{02C01F54-45FF-4288-BE60-75713746B9A4}" destId="{B500CEB4-BA34-404E-8B8B-F52C565A6D82}" srcOrd="0" destOrd="0" presId="urn:microsoft.com/office/officeart/2005/8/layout/vList4"/>
    <dgm:cxn modelId="{4F2E462C-FD0B-43C1-8007-D043E15C7A51}" type="presOf" srcId="{0AD646A8-53F1-4A44-A58B-B02C493A955A}" destId="{EDDE28F4-86E1-4FAC-8400-E8CCD15935AF}" srcOrd="0" destOrd="0" presId="urn:microsoft.com/office/officeart/2005/8/layout/vList4"/>
    <dgm:cxn modelId="{91F1AB2D-E011-4681-9661-E78FD9928A92}" type="presOf" srcId="{02C01F54-45FF-4288-BE60-75713746B9A4}" destId="{B9C54361-1DB8-4ECD-9CEB-DB32DB7C5B88}" srcOrd="1" destOrd="0" presId="urn:microsoft.com/office/officeart/2005/8/layout/vList4"/>
    <dgm:cxn modelId="{A6FC66F8-DC21-4252-8BB9-FB06B0FD9502}" type="presOf" srcId="{A4DBD359-BF41-41BD-A9EB-880C2B21F4FF}" destId="{2508912D-5390-48D0-88B3-6A9706353D3C}" srcOrd="1" destOrd="0" presId="urn:microsoft.com/office/officeart/2005/8/layout/vList4"/>
    <dgm:cxn modelId="{8DB71A57-FE6B-4C4F-B073-6B3DFBCFC712}" type="presOf" srcId="{A4DBD359-BF41-41BD-A9EB-880C2B21F4FF}" destId="{08CBD1C1-A766-4A12-8A43-A415E3C9E287}" srcOrd="0" destOrd="0" presId="urn:microsoft.com/office/officeart/2005/8/layout/vList4"/>
    <dgm:cxn modelId="{01FDAFED-CBED-4A0D-B1A8-C54B390A51F8}" type="presOf" srcId="{94AEBA0E-97BF-4E39-A44E-3977B7BBC98B}" destId="{790831A8-50A7-4B60-BE8F-48B0AA5711A1}" srcOrd="1" destOrd="0" presId="urn:microsoft.com/office/officeart/2005/8/layout/vList4"/>
    <dgm:cxn modelId="{2BBC2200-548F-459E-A1D2-77A84FABF98E}" type="presOf" srcId="{94AEBA0E-97BF-4E39-A44E-3977B7BBC98B}" destId="{7E58C7D9-283B-4554-84C5-409A3686CB8D}" srcOrd="0" destOrd="0" presId="urn:microsoft.com/office/officeart/2005/8/layout/vList4"/>
    <dgm:cxn modelId="{33E147FA-A3A5-4682-A26A-C1983A82C110}" srcId="{0AD646A8-53F1-4A44-A58B-B02C493A955A}" destId="{94AEBA0E-97BF-4E39-A44E-3977B7BBC98B}" srcOrd="2" destOrd="0" parTransId="{0D080091-B965-457A-9FC7-FB7F944034BD}" sibTransId="{317D12C0-8087-4E5D-B19E-F88BE82BE123}"/>
    <dgm:cxn modelId="{45D4643A-EDAA-4DA3-8CE2-6B6F4BD66F5E}" type="presParOf" srcId="{EDDE28F4-86E1-4FAC-8400-E8CCD15935AF}" destId="{D18F68B0-C27E-44BC-8465-B78B4C162D02}" srcOrd="0" destOrd="0" presId="urn:microsoft.com/office/officeart/2005/8/layout/vList4"/>
    <dgm:cxn modelId="{4189E453-68B5-4A94-BBE5-C7F4E35C1751}" type="presParOf" srcId="{D18F68B0-C27E-44BC-8465-B78B4C162D02}" destId="{08CBD1C1-A766-4A12-8A43-A415E3C9E287}" srcOrd="0" destOrd="0" presId="urn:microsoft.com/office/officeart/2005/8/layout/vList4"/>
    <dgm:cxn modelId="{51F7801F-54E2-4683-B6DA-B45639D1D873}" type="presParOf" srcId="{D18F68B0-C27E-44BC-8465-B78B4C162D02}" destId="{828C7267-6D79-4D1C-8301-A991D49B5E31}" srcOrd="1" destOrd="0" presId="urn:microsoft.com/office/officeart/2005/8/layout/vList4"/>
    <dgm:cxn modelId="{A2D81385-2DE4-4A59-8FB3-52B7E32CF254}" type="presParOf" srcId="{D18F68B0-C27E-44BC-8465-B78B4C162D02}" destId="{2508912D-5390-48D0-88B3-6A9706353D3C}" srcOrd="2" destOrd="0" presId="urn:microsoft.com/office/officeart/2005/8/layout/vList4"/>
    <dgm:cxn modelId="{56D53C19-402B-483D-B5DD-02C7E5498537}" type="presParOf" srcId="{EDDE28F4-86E1-4FAC-8400-E8CCD15935AF}" destId="{DCA2E321-CDEF-45CD-A870-1803ABCF49DE}" srcOrd="1" destOrd="0" presId="urn:microsoft.com/office/officeart/2005/8/layout/vList4"/>
    <dgm:cxn modelId="{0782AB67-B96D-4DF4-8A39-E90444551234}" type="presParOf" srcId="{EDDE28F4-86E1-4FAC-8400-E8CCD15935AF}" destId="{0005CA47-6DCC-4935-95A3-8BA4A41550B1}" srcOrd="2" destOrd="0" presId="urn:microsoft.com/office/officeart/2005/8/layout/vList4"/>
    <dgm:cxn modelId="{EFF36B92-0478-4420-B427-9EB5117099A2}" type="presParOf" srcId="{0005CA47-6DCC-4935-95A3-8BA4A41550B1}" destId="{B500CEB4-BA34-404E-8B8B-F52C565A6D82}" srcOrd="0" destOrd="0" presId="urn:microsoft.com/office/officeart/2005/8/layout/vList4"/>
    <dgm:cxn modelId="{52A13A1A-1E01-4C43-9294-F8E5E1D2C02F}" type="presParOf" srcId="{0005CA47-6DCC-4935-95A3-8BA4A41550B1}" destId="{A2275973-301B-4EE2-B485-A0EA3641900F}" srcOrd="1" destOrd="0" presId="urn:microsoft.com/office/officeart/2005/8/layout/vList4"/>
    <dgm:cxn modelId="{E724E0C1-022C-4F45-B9AA-ED04DA003537}" type="presParOf" srcId="{0005CA47-6DCC-4935-95A3-8BA4A41550B1}" destId="{B9C54361-1DB8-4ECD-9CEB-DB32DB7C5B88}" srcOrd="2" destOrd="0" presId="urn:microsoft.com/office/officeart/2005/8/layout/vList4"/>
    <dgm:cxn modelId="{F2709BD5-EE69-4B3B-B37D-131A69170ECC}" type="presParOf" srcId="{EDDE28F4-86E1-4FAC-8400-E8CCD15935AF}" destId="{A3D11861-D719-4AF7-B553-309615FBAF30}" srcOrd="3" destOrd="0" presId="urn:microsoft.com/office/officeart/2005/8/layout/vList4"/>
    <dgm:cxn modelId="{FA0F1E9E-05CD-4C17-B6AC-76CB81158BBA}" type="presParOf" srcId="{EDDE28F4-86E1-4FAC-8400-E8CCD15935AF}" destId="{BBB1A70A-55B9-4ABB-BC8C-F525644AA7BB}" srcOrd="4" destOrd="0" presId="urn:microsoft.com/office/officeart/2005/8/layout/vList4"/>
    <dgm:cxn modelId="{EEC3D0B1-BD8C-451E-AD04-EADEF822ED81}" type="presParOf" srcId="{BBB1A70A-55B9-4ABB-BC8C-F525644AA7BB}" destId="{7E58C7D9-283B-4554-84C5-409A3686CB8D}" srcOrd="0" destOrd="0" presId="urn:microsoft.com/office/officeart/2005/8/layout/vList4"/>
    <dgm:cxn modelId="{1B082435-2086-48FC-8DF5-F41C3D93C359}" type="presParOf" srcId="{BBB1A70A-55B9-4ABB-BC8C-F525644AA7BB}" destId="{6AD1FABE-E777-4225-8820-B8E2B01B8F29}" srcOrd="1" destOrd="0" presId="urn:microsoft.com/office/officeart/2005/8/layout/vList4"/>
    <dgm:cxn modelId="{F6E2C8CB-F6EC-484F-8DA4-1B1EE6717BFF}" type="presParOf" srcId="{BBB1A70A-55B9-4ABB-BC8C-F525644AA7BB}" destId="{790831A8-50A7-4B60-BE8F-48B0AA5711A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BDA444-2EBD-4D56-B2EE-A3CC60F66375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s-AR"/>
        </a:p>
      </dgm:t>
    </dgm:pt>
    <dgm:pt modelId="{D6EE66C8-4E1A-4708-9610-82B19C7FD667}">
      <dgm:prSet/>
      <dgm:spPr/>
      <dgm:t>
        <a:bodyPr/>
        <a:lstStyle/>
        <a:p>
          <a:pPr rtl="0"/>
          <a:r>
            <a:rPr lang="en-US" b="1" dirty="0" smtClean="0"/>
            <a:t>ASPECTOS ANALIZADOS POR PROPUESTA</a:t>
          </a:r>
          <a:endParaRPr lang="es-AR" b="1" dirty="0"/>
        </a:p>
      </dgm:t>
    </dgm:pt>
    <dgm:pt modelId="{B913DD6E-3A24-4F74-A6B1-D99117F61BDC}" type="parTrans" cxnId="{F5216080-9D9E-4131-8FE6-9DFCFAE5E2D3}">
      <dgm:prSet/>
      <dgm:spPr/>
      <dgm:t>
        <a:bodyPr/>
        <a:lstStyle/>
        <a:p>
          <a:endParaRPr lang="es-AR"/>
        </a:p>
      </dgm:t>
    </dgm:pt>
    <dgm:pt modelId="{6769F569-5DCE-4EB1-BEE2-3A335C6AFE5D}" type="sibTrans" cxnId="{F5216080-9D9E-4131-8FE6-9DFCFAE5E2D3}">
      <dgm:prSet/>
      <dgm:spPr/>
      <dgm:t>
        <a:bodyPr/>
        <a:lstStyle/>
        <a:p>
          <a:endParaRPr lang="es-AR"/>
        </a:p>
      </dgm:t>
    </dgm:pt>
    <dgm:pt modelId="{23E4E1EE-90E3-41CE-B478-758E644B5657}">
      <dgm:prSet custT="1"/>
      <dgm:spPr/>
      <dgm:t>
        <a:bodyPr/>
        <a:lstStyle/>
        <a:p>
          <a:pPr rtl="0"/>
          <a:r>
            <a:rPr lang="en-US" sz="2800" dirty="0" err="1" smtClean="0"/>
            <a:t>Costo</a:t>
          </a:r>
          <a:r>
            <a:rPr lang="en-US" sz="2800" dirty="0" smtClean="0"/>
            <a:t> </a:t>
          </a:r>
          <a:r>
            <a:rPr lang="en-US" sz="2800" dirty="0" err="1" smtClean="0"/>
            <a:t>inicial</a:t>
          </a:r>
          <a:r>
            <a:rPr lang="en-US" sz="2800" dirty="0" smtClean="0"/>
            <a:t>.</a:t>
          </a:r>
          <a:endParaRPr lang="es-AR" sz="2800" dirty="0"/>
        </a:p>
      </dgm:t>
    </dgm:pt>
    <dgm:pt modelId="{15A3CF1E-1DEC-4CD0-9E0C-422B23329858}" type="parTrans" cxnId="{E23D8D23-6BE3-483C-B98E-987EF77D447D}">
      <dgm:prSet/>
      <dgm:spPr/>
      <dgm:t>
        <a:bodyPr/>
        <a:lstStyle/>
        <a:p>
          <a:endParaRPr lang="es-AR"/>
        </a:p>
      </dgm:t>
    </dgm:pt>
    <dgm:pt modelId="{8B72EE2C-5D2C-427F-A4E5-421056DDFA99}" type="sibTrans" cxnId="{E23D8D23-6BE3-483C-B98E-987EF77D447D}">
      <dgm:prSet/>
      <dgm:spPr/>
      <dgm:t>
        <a:bodyPr/>
        <a:lstStyle/>
        <a:p>
          <a:endParaRPr lang="es-AR"/>
        </a:p>
      </dgm:t>
    </dgm:pt>
    <dgm:pt modelId="{D64FC51B-CA5A-4BE5-A951-4E5BE4EE11CA}">
      <dgm:prSet custT="1"/>
      <dgm:spPr/>
      <dgm:t>
        <a:bodyPr/>
        <a:lstStyle/>
        <a:p>
          <a:pPr rtl="0"/>
          <a:r>
            <a:rPr lang="en-US" sz="2800" dirty="0" err="1" smtClean="0"/>
            <a:t>Costo</a:t>
          </a:r>
          <a:r>
            <a:rPr lang="en-US" sz="2800" dirty="0" smtClean="0"/>
            <a:t> de </a:t>
          </a:r>
          <a:r>
            <a:rPr lang="en-US" sz="2800" dirty="0" err="1" smtClean="0"/>
            <a:t>mantenimiento</a:t>
          </a:r>
          <a:r>
            <a:rPr lang="en-US" sz="2800" dirty="0" smtClean="0"/>
            <a:t>.</a:t>
          </a:r>
          <a:endParaRPr lang="es-AR" sz="2800" dirty="0"/>
        </a:p>
      </dgm:t>
    </dgm:pt>
    <dgm:pt modelId="{53FD04DB-427F-4767-BFDB-A67EACBAA25F}" type="parTrans" cxnId="{4EC3FEA9-BDF9-4B3F-B418-2F5AC4D03D75}">
      <dgm:prSet/>
      <dgm:spPr/>
      <dgm:t>
        <a:bodyPr/>
        <a:lstStyle/>
        <a:p>
          <a:endParaRPr lang="es-AR"/>
        </a:p>
      </dgm:t>
    </dgm:pt>
    <dgm:pt modelId="{E706CB8E-64A7-439D-B605-51FA05EFE28F}" type="sibTrans" cxnId="{4EC3FEA9-BDF9-4B3F-B418-2F5AC4D03D75}">
      <dgm:prSet/>
      <dgm:spPr/>
      <dgm:t>
        <a:bodyPr/>
        <a:lstStyle/>
        <a:p>
          <a:endParaRPr lang="es-AR"/>
        </a:p>
      </dgm:t>
    </dgm:pt>
    <dgm:pt modelId="{F385DA24-2051-4A1E-A370-F11CA8E52931}">
      <dgm:prSet custT="1"/>
      <dgm:spPr/>
      <dgm:t>
        <a:bodyPr/>
        <a:lstStyle/>
        <a:p>
          <a:pPr rtl="0"/>
          <a:r>
            <a:rPr lang="en-US" sz="2800" smtClean="0"/>
            <a:t>Puesta en marcha.</a:t>
          </a:r>
          <a:endParaRPr lang="es-AR" sz="2800"/>
        </a:p>
      </dgm:t>
    </dgm:pt>
    <dgm:pt modelId="{F73C2635-F228-4BF6-9474-530CBF06E79C}" type="parTrans" cxnId="{F7FA56FA-A50A-4517-AAD7-D487437E487A}">
      <dgm:prSet/>
      <dgm:spPr/>
      <dgm:t>
        <a:bodyPr/>
        <a:lstStyle/>
        <a:p>
          <a:endParaRPr lang="es-AR"/>
        </a:p>
      </dgm:t>
    </dgm:pt>
    <dgm:pt modelId="{F0B0A318-5EE3-41FE-8037-687E05F6BAAD}" type="sibTrans" cxnId="{F7FA56FA-A50A-4517-AAD7-D487437E487A}">
      <dgm:prSet/>
      <dgm:spPr/>
      <dgm:t>
        <a:bodyPr/>
        <a:lstStyle/>
        <a:p>
          <a:endParaRPr lang="es-AR"/>
        </a:p>
      </dgm:t>
    </dgm:pt>
    <dgm:pt modelId="{6D76DC16-B14F-4616-95F6-F8B581ECCE69}">
      <dgm:prSet custT="1"/>
      <dgm:spPr/>
      <dgm:t>
        <a:bodyPr/>
        <a:lstStyle/>
        <a:p>
          <a:pPr rtl="0"/>
          <a:r>
            <a:rPr lang="en-US" sz="2800" dirty="0" err="1" smtClean="0"/>
            <a:t>Funcionalidades</a:t>
          </a:r>
          <a:r>
            <a:rPr lang="en-US" sz="2800" dirty="0" smtClean="0"/>
            <a:t> </a:t>
          </a:r>
          <a:r>
            <a:rPr lang="en-US" sz="2800" dirty="0" err="1" smtClean="0"/>
            <a:t>soportadas</a:t>
          </a:r>
          <a:r>
            <a:rPr lang="en-US" sz="2800" dirty="0" smtClean="0"/>
            <a:t>.</a:t>
          </a:r>
          <a:endParaRPr lang="es-AR" sz="2800" dirty="0"/>
        </a:p>
      </dgm:t>
    </dgm:pt>
    <dgm:pt modelId="{88CF8FA1-1CFB-4E57-8BFF-6D4174977482}" type="parTrans" cxnId="{A6D7D34F-1DB8-4E98-A0F4-9099C36A85F4}">
      <dgm:prSet/>
      <dgm:spPr/>
      <dgm:t>
        <a:bodyPr/>
        <a:lstStyle/>
        <a:p>
          <a:endParaRPr lang="es-AR"/>
        </a:p>
      </dgm:t>
    </dgm:pt>
    <dgm:pt modelId="{F720BA98-BCC6-41D0-8914-676DB7230149}" type="sibTrans" cxnId="{A6D7D34F-1DB8-4E98-A0F4-9099C36A85F4}">
      <dgm:prSet/>
      <dgm:spPr/>
      <dgm:t>
        <a:bodyPr/>
        <a:lstStyle/>
        <a:p>
          <a:endParaRPr lang="es-AR"/>
        </a:p>
      </dgm:t>
    </dgm:pt>
    <dgm:pt modelId="{D29DD9D3-2640-4A8A-9289-3A1C6C5A3A8E}">
      <dgm:prSet custT="1"/>
      <dgm:spPr/>
      <dgm:t>
        <a:bodyPr/>
        <a:lstStyle/>
        <a:p>
          <a:pPr rtl="0"/>
          <a:r>
            <a:rPr lang="en-US" sz="2800" dirty="0" err="1" smtClean="0"/>
            <a:t>Integración</a:t>
          </a:r>
          <a:r>
            <a:rPr lang="en-US" sz="2800" dirty="0" smtClean="0"/>
            <a:t> con el </a:t>
          </a:r>
          <a:r>
            <a:rPr lang="en-US" sz="2800" dirty="0" err="1" smtClean="0"/>
            <a:t>Sistema</a:t>
          </a:r>
          <a:r>
            <a:rPr lang="en-US" sz="2800" dirty="0" smtClean="0"/>
            <a:t> actual.</a:t>
          </a:r>
          <a:endParaRPr lang="es-AR" sz="2800" dirty="0"/>
        </a:p>
      </dgm:t>
    </dgm:pt>
    <dgm:pt modelId="{DE200446-A545-4850-8615-A2E7F7D956F4}" type="parTrans" cxnId="{C6E96181-511D-40FF-B459-2F93D5D905F4}">
      <dgm:prSet/>
      <dgm:spPr/>
      <dgm:t>
        <a:bodyPr/>
        <a:lstStyle/>
        <a:p>
          <a:endParaRPr lang="es-AR"/>
        </a:p>
      </dgm:t>
    </dgm:pt>
    <dgm:pt modelId="{144BDC8A-0FCA-440E-B04A-76216876CEF0}" type="sibTrans" cxnId="{C6E96181-511D-40FF-B459-2F93D5D905F4}">
      <dgm:prSet/>
      <dgm:spPr/>
      <dgm:t>
        <a:bodyPr/>
        <a:lstStyle/>
        <a:p>
          <a:endParaRPr lang="es-AR"/>
        </a:p>
      </dgm:t>
    </dgm:pt>
    <dgm:pt modelId="{52162045-91F8-4FCD-9A7A-E4B466BF8E71}" type="pres">
      <dgm:prSet presAssocID="{7BBDA444-2EBD-4D56-B2EE-A3CC60F663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D96853B-8611-42DD-8776-A930ACC5263B}" type="pres">
      <dgm:prSet presAssocID="{D6EE66C8-4E1A-4708-9610-82B19C7FD667}" presName="composite" presStyleCnt="0"/>
      <dgm:spPr/>
    </dgm:pt>
    <dgm:pt modelId="{F2FA01DD-9126-42D4-A296-6A203258A153}" type="pres">
      <dgm:prSet presAssocID="{D6EE66C8-4E1A-4708-9610-82B19C7FD66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624D73A-9358-46E1-B8CD-0D188A078C64}" type="pres">
      <dgm:prSet presAssocID="{D6EE66C8-4E1A-4708-9610-82B19C7FD667}" presName="desTx" presStyleLbl="alignAccFollowNode1" presStyleIdx="0" presStyleCnt="1" custLinFactNeighborX="-2123" custLinFactNeighborY="-20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BBCB8DF-96A2-431F-B711-05EF45DDA489}" type="presOf" srcId="{23E4E1EE-90E3-41CE-B478-758E644B5657}" destId="{F624D73A-9358-46E1-B8CD-0D188A078C64}" srcOrd="0" destOrd="0" presId="urn:microsoft.com/office/officeart/2005/8/layout/hList1"/>
    <dgm:cxn modelId="{7BF9FA50-3D96-46DA-BCE3-A6ECCF8BDD5D}" type="presOf" srcId="{D6EE66C8-4E1A-4708-9610-82B19C7FD667}" destId="{F2FA01DD-9126-42D4-A296-6A203258A153}" srcOrd="0" destOrd="0" presId="urn:microsoft.com/office/officeart/2005/8/layout/hList1"/>
    <dgm:cxn modelId="{C6E96181-511D-40FF-B459-2F93D5D905F4}" srcId="{D6EE66C8-4E1A-4708-9610-82B19C7FD667}" destId="{D29DD9D3-2640-4A8A-9289-3A1C6C5A3A8E}" srcOrd="4" destOrd="0" parTransId="{DE200446-A545-4850-8615-A2E7F7D956F4}" sibTransId="{144BDC8A-0FCA-440E-B04A-76216876CEF0}"/>
    <dgm:cxn modelId="{A6D7D34F-1DB8-4E98-A0F4-9099C36A85F4}" srcId="{D6EE66C8-4E1A-4708-9610-82B19C7FD667}" destId="{6D76DC16-B14F-4616-95F6-F8B581ECCE69}" srcOrd="3" destOrd="0" parTransId="{88CF8FA1-1CFB-4E57-8BFF-6D4174977482}" sibTransId="{F720BA98-BCC6-41D0-8914-676DB7230149}"/>
    <dgm:cxn modelId="{8D61D53C-4A48-494C-95FE-6DFE4446B338}" type="presOf" srcId="{6D76DC16-B14F-4616-95F6-F8B581ECCE69}" destId="{F624D73A-9358-46E1-B8CD-0D188A078C64}" srcOrd="0" destOrd="3" presId="urn:microsoft.com/office/officeart/2005/8/layout/hList1"/>
    <dgm:cxn modelId="{F5216080-9D9E-4131-8FE6-9DFCFAE5E2D3}" srcId="{7BBDA444-2EBD-4D56-B2EE-A3CC60F66375}" destId="{D6EE66C8-4E1A-4708-9610-82B19C7FD667}" srcOrd="0" destOrd="0" parTransId="{B913DD6E-3A24-4F74-A6B1-D99117F61BDC}" sibTransId="{6769F569-5DCE-4EB1-BEE2-3A335C6AFE5D}"/>
    <dgm:cxn modelId="{BEBEC069-3F6C-4BD7-9E0D-C9FA0B632B20}" type="presOf" srcId="{7BBDA444-2EBD-4D56-B2EE-A3CC60F66375}" destId="{52162045-91F8-4FCD-9A7A-E4B466BF8E71}" srcOrd="0" destOrd="0" presId="urn:microsoft.com/office/officeart/2005/8/layout/hList1"/>
    <dgm:cxn modelId="{E23D8D23-6BE3-483C-B98E-987EF77D447D}" srcId="{D6EE66C8-4E1A-4708-9610-82B19C7FD667}" destId="{23E4E1EE-90E3-41CE-B478-758E644B5657}" srcOrd="0" destOrd="0" parTransId="{15A3CF1E-1DEC-4CD0-9E0C-422B23329858}" sibTransId="{8B72EE2C-5D2C-427F-A4E5-421056DDFA99}"/>
    <dgm:cxn modelId="{F7FA56FA-A50A-4517-AAD7-D487437E487A}" srcId="{D6EE66C8-4E1A-4708-9610-82B19C7FD667}" destId="{F385DA24-2051-4A1E-A370-F11CA8E52931}" srcOrd="2" destOrd="0" parTransId="{F73C2635-F228-4BF6-9474-530CBF06E79C}" sibTransId="{F0B0A318-5EE3-41FE-8037-687E05F6BAAD}"/>
    <dgm:cxn modelId="{399B34E2-D423-401D-9895-6C505747CCA1}" type="presOf" srcId="{D64FC51B-CA5A-4BE5-A951-4E5BE4EE11CA}" destId="{F624D73A-9358-46E1-B8CD-0D188A078C64}" srcOrd="0" destOrd="1" presId="urn:microsoft.com/office/officeart/2005/8/layout/hList1"/>
    <dgm:cxn modelId="{88C73A66-8268-465F-949D-A686BED2150E}" type="presOf" srcId="{F385DA24-2051-4A1E-A370-F11CA8E52931}" destId="{F624D73A-9358-46E1-B8CD-0D188A078C64}" srcOrd="0" destOrd="2" presId="urn:microsoft.com/office/officeart/2005/8/layout/hList1"/>
    <dgm:cxn modelId="{4EC3FEA9-BDF9-4B3F-B418-2F5AC4D03D75}" srcId="{D6EE66C8-4E1A-4708-9610-82B19C7FD667}" destId="{D64FC51B-CA5A-4BE5-A951-4E5BE4EE11CA}" srcOrd="1" destOrd="0" parTransId="{53FD04DB-427F-4767-BFDB-A67EACBAA25F}" sibTransId="{E706CB8E-64A7-439D-B605-51FA05EFE28F}"/>
    <dgm:cxn modelId="{D622707F-BDF6-4912-B211-34D107A4FE9F}" type="presOf" srcId="{D29DD9D3-2640-4A8A-9289-3A1C6C5A3A8E}" destId="{F624D73A-9358-46E1-B8CD-0D188A078C64}" srcOrd="0" destOrd="4" presId="urn:microsoft.com/office/officeart/2005/8/layout/hList1"/>
    <dgm:cxn modelId="{E0F0D929-F92C-4629-BFE6-DECBB600B0E9}" type="presParOf" srcId="{52162045-91F8-4FCD-9A7A-E4B466BF8E71}" destId="{7D96853B-8611-42DD-8776-A930ACC5263B}" srcOrd="0" destOrd="0" presId="urn:microsoft.com/office/officeart/2005/8/layout/hList1"/>
    <dgm:cxn modelId="{7A1E4738-6A05-4FCA-B866-AF6A6C397D19}" type="presParOf" srcId="{7D96853B-8611-42DD-8776-A930ACC5263B}" destId="{F2FA01DD-9126-42D4-A296-6A203258A153}" srcOrd="0" destOrd="0" presId="urn:microsoft.com/office/officeart/2005/8/layout/hList1"/>
    <dgm:cxn modelId="{A936B9AF-1B25-423D-83BD-C9198F972EAA}" type="presParOf" srcId="{7D96853B-8611-42DD-8776-A930ACC5263B}" destId="{F624D73A-9358-46E1-B8CD-0D188A078C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86EB38-1F36-4F6D-9510-E7B4FACE8F3D}" type="doc">
      <dgm:prSet loTypeId="urn:microsoft.com/office/officeart/2005/8/layout/vList3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AR"/>
        </a:p>
      </dgm:t>
    </dgm:pt>
    <dgm:pt modelId="{FEE34D4A-CC07-4582-9F33-269FB8137E9C}">
      <dgm:prSet/>
      <dgm:spPr/>
      <dgm:t>
        <a:bodyPr/>
        <a:lstStyle/>
        <a:p>
          <a:pPr rtl="0"/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Confeccionar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anuncios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C5FE1EC-2230-4ADA-8178-29CE13CFAB27}" type="parTrans" cxnId="{6B525A19-15C5-460C-83A2-17BAF96C35B2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0FEC7F0-B895-4B6B-8BDC-E2985C843F22}" type="sibTrans" cxnId="{6B525A19-15C5-460C-83A2-17BAF96C35B2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663ED18-A2A7-49BA-8386-52540DF56D14}">
      <dgm:prSet/>
      <dgm:spPr/>
      <dgm:t>
        <a:bodyPr/>
        <a:lstStyle/>
        <a:p>
          <a:pPr rtl="0"/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Realizar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seguimiento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de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Clientes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3ED5A29-604F-4B2B-835A-A7037D2E7203}" type="parTrans" cxnId="{2AE63AD2-4957-484B-A884-018F534D1AF2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1A33B55-6920-4F22-B8E9-47BA002B1CBF}" type="sibTrans" cxnId="{2AE63AD2-4957-484B-A884-018F534D1AF2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E889014-20B1-4EE1-99EC-E88600BFBE74}">
      <dgm:prSet/>
      <dgm:spPr/>
      <dgm:t>
        <a:bodyPr/>
        <a:lstStyle/>
        <a:p>
          <a:pPr rtl="0"/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Registrar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pedido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de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Clientes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CC533AAE-2F33-4984-A0FD-30C0CAAF888C}" type="parTrans" cxnId="{A104D4FA-D5BB-48F5-BE8E-7A65FC3ECB7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69B1677-B3ED-44F7-8DA5-F5096FC60E62}" type="sibTrans" cxnId="{A104D4FA-D5BB-48F5-BE8E-7A65FC3ECB7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5B8E400-4ED5-4E23-97C7-AD2DABC4F5DC}" type="pres">
      <dgm:prSet presAssocID="{B286EB38-1F36-4F6D-9510-E7B4FACE8F3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3C9D669-C547-452D-903A-6D3F56494988}" type="pres">
      <dgm:prSet presAssocID="{FEE34D4A-CC07-4582-9F33-269FB8137E9C}" presName="composite" presStyleCnt="0"/>
      <dgm:spPr/>
      <dgm:t>
        <a:bodyPr/>
        <a:lstStyle/>
        <a:p>
          <a:endParaRPr lang="es-AR"/>
        </a:p>
      </dgm:t>
    </dgm:pt>
    <dgm:pt modelId="{3357AC9C-B25D-4F40-94D1-3A8625D9D4C5}" type="pres">
      <dgm:prSet presAssocID="{FEE34D4A-CC07-4582-9F33-269FB8137E9C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AR"/>
        </a:p>
      </dgm:t>
    </dgm:pt>
    <dgm:pt modelId="{DED1CB21-B5B6-4695-A19D-BB1F0604C1C5}" type="pres">
      <dgm:prSet presAssocID="{FEE34D4A-CC07-4582-9F33-269FB8137E9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26A38C-2729-415D-BFB9-E7E540739BCD}" type="pres">
      <dgm:prSet presAssocID="{20FEC7F0-B895-4B6B-8BDC-E2985C843F22}" presName="spacing" presStyleCnt="0"/>
      <dgm:spPr/>
      <dgm:t>
        <a:bodyPr/>
        <a:lstStyle/>
        <a:p>
          <a:endParaRPr lang="es-AR"/>
        </a:p>
      </dgm:t>
    </dgm:pt>
    <dgm:pt modelId="{720FE719-3A72-48BA-96AF-C63AD141405B}" type="pres">
      <dgm:prSet presAssocID="{8663ED18-A2A7-49BA-8386-52540DF56D14}" presName="composite" presStyleCnt="0"/>
      <dgm:spPr/>
      <dgm:t>
        <a:bodyPr/>
        <a:lstStyle/>
        <a:p>
          <a:endParaRPr lang="es-AR"/>
        </a:p>
      </dgm:t>
    </dgm:pt>
    <dgm:pt modelId="{816A0C96-E1F5-4272-9AAC-D0F37981C3C4}" type="pres">
      <dgm:prSet presAssocID="{8663ED18-A2A7-49BA-8386-52540DF56D14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AB50C534-45DD-4CD6-979A-52B71E69FF85}" type="pres">
      <dgm:prSet presAssocID="{8663ED18-A2A7-49BA-8386-52540DF56D1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F4A62F-5D37-4823-82F6-F5C80C4708A4}" type="pres">
      <dgm:prSet presAssocID="{11A33B55-6920-4F22-B8E9-47BA002B1CBF}" presName="spacing" presStyleCnt="0"/>
      <dgm:spPr/>
      <dgm:t>
        <a:bodyPr/>
        <a:lstStyle/>
        <a:p>
          <a:endParaRPr lang="es-AR"/>
        </a:p>
      </dgm:t>
    </dgm:pt>
    <dgm:pt modelId="{83BAB6B8-9554-4A84-8184-B31B4F35AA53}" type="pres">
      <dgm:prSet presAssocID="{DE889014-20B1-4EE1-99EC-E88600BFBE74}" presName="composite" presStyleCnt="0"/>
      <dgm:spPr/>
      <dgm:t>
        <a:bodyPr/>
        <a:lstStyle/>
        <a:p>
          <a:endParaRPr lang="es-AR"/>
        </a:p>
      </dgm:t>
    </dgm:pt>
    <dgm:pt modelId="{9AE7AC4E-41AF-4706-B898-36A13C9A9492}" type="pres">
      <dgm:prSet presAssocID="{DE889014-20B1-4EE1-99EC-E88600BFBE74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AR"/>
        </a:p>
      </dgm:t>
    </dgm:pt>
    <dgm:pt modelId="{D9F6B267-668F-4B97-BCDC-90E2846676FE}" type="pres">
      <dgm:prSet presAssocID="{DE889014-20B1-4EE1-99EC-E88600BFBE7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C6CE211-D37D-419D-B361-4E4CC1626A85}" type="presOf" srcId="{FEE34D4A-CC07-4582-9F33-269FB8137E9C}" destId="{DED1CB21-B5B6-4695-A19D-BB1F0604C1C5}" srcOrd="0" destOrd="0" presId="urn:microsoft.com/office/officeart/2005/8/layout/vList3"/>
    <dgm:cxn modelId="{29437942-2D13-416C-B363-B524EEB5DED6}" type="presOf" srcId="{8663ED18-A2A7-49BA-8386-52540DF56D14}" destId="{AB50C534-45DD-4CD6-979A-52B71E69FF85}" srcOrd="0" destOrd="0" presId="urn:microsoft.com/office/officeart/2005/8/layout/vList3"/>
    <dgm:cxn modelId="{2AE63AD2-4957-484B-A884-018F534D1AF2}" srcId="{B286EB38-1F36-4F6D-9510-E7B4FACE8F3D}" destId="{8663ED18-A2A7-49BA-8386-52540DF56D14}" srcOrd="1" destOrd="0" parTransId="{53ED5A29-604F-4B2B-835A-A7037D2E7203}" sibTransId="{11A33B55-6920-4F22-B8E9-47BA002B1CBF}"/>
    <dgm:cxn modelId="{A104D4FA-D5BB-48F5-BE8E-7A65FC3ECB71}" srcId="{B286EB38-1F36-4F6D-9510-E7B4FACE8F3D}" destId="{DE889014-20B1-4EE1-99EC-E88600BFBE74}" srcOrd="2" destOrd="0" parTransId="{CC533AAE-2F33-4984-A0FD-30C0CAAF888C}" sibTransId="{D69B1677-B3ED-44F7-8DA5-F5096FC60E62}"/>
    <dgm:cxn modelId="{F8F0902F-440E-4088-8BBD-6702AE354775}" type="presOf" srcId="{DE889014-20B1-4EE1-99EC-E88600BFBE74}" destId="{D9F6B267-668F-4B97-BCDC-90E2846676FE}" srcOrd="0" destOrd="0" presId="urn:microsoft.com/office/officeart/2005/8/layout/vList3"/>
    <dgm:cxn modelId="{6B525A19-15C5-460C-83A2-17BAF96C35B2}" srcId="{B286EB38-1F36-4F6D-9510-E7B4FACE8F3D}" destId="{FEE34D4A-CC07-4582-9F33-269FB8137E9C}" srcOrd="0" destOrd="0" parTransId="{7C5FE1EC-2230-4ADA-8178-29CE13CFAB27}" sibTransId="{20FEC7F0-B895-4B6B-8BDC-E2985C843F22}"/>
    <dgm:cxn modelId="{1B86BC95-17B7-4699-99D4-0609FF99D815}" type="presOf" srcId="{B286EB38-1F36-4F6D-9510-E7B4FACE8F3D}" destId="{D5B8E400-4ED5-4E23-97C7-AD2DABC4F5DC}" srcOrd="0" destOrd="0" presId="urn:microsoft.com/office/officeart/2005/8/layout/vList3"/>
    <dgm:cxn modelId="{6A74667D-39E3-4A67-8D53-BEE0E70C1F31}" type="presParOf" srcId="{D5B8E400-4ED5-4E23-97C7-AD2DABC4F5DC}" destId="{23C9D669-C547-452D-903A-6D3F56494988}" srcOrd="0" destOrd="0" presId="urn:microsoft.com/office/officeart/2005/8/layout/vList3"/>
    <dgm:cxn modelId="{47308A2B-D536-4E0D-AFA7-2E90F50600C1}" type="presParOf" srcId="{23C9D669-C547-452D-903A-6D3F56494988}" destId="{3357AC9C-B25D-4F40-94D1-3A8625D9D4C5}" srcOrd="0" destOrd="0" presId="urn:microsoft.com/office/officeart/2005/8/layout/vList3"/>
    <dgm:cxn modelId="{61C9E847-03A2-4956-997D-9FC2E957EA7A}" type="presParOf" srcId="{23C9D669-C547-452D-903A-6D3F56494988}" destId="{DED1CB21-B5B6-4695-A19D-BB1F0604C1C5}" srcOrd="1" destOrd="0" presId="urn:microsoft.com/office/officeart/2005/8/layout/vList3"/>
    <dgm:cxn modelId="{62E1F984-F970-4D5B-9C12-C9E8E44CD95A}" type="presParOf" srcId="{D5B8E400-4ED5-4E23-97C7-AD2DABC4F5DC}" destId="{2126A38C-2729-415D-BFB9-E7E540739BCD}" srcOrd="1" destOrd="0" presId="urn:microsoft.com/office/officeart/2005/8/layout/vList3"/>
    <dgm:cxn modelId="{3314611A-3BD6-40F2-B9FE-8677E68277A8}" type="presParOf" srcId="{D5B8E400-4ED5-4E23-97C7-AD2DABC4F5DC}" destId="{720FE719-3A72-48BA-96AF-C63AD141405B}" srcOrd="2" destOrd="0" presId="urn:microsoft.com/office/officeart/2005/8/layout/vList3"/>
    <dgm:cxn modelId="{4D776AE0-A0B6-4F97-8185-2FB1538BD90D}" type="presParOf" srcId="{720FE719-3A72-48BA-96AF-C63AD141405B}" destId="{816A0C96-E1F5-4272-9AAC-D0F37981C3C4}" srcOrd="0" destOrd="0" presId="urn:microsoft.com/office/officeart/2005/8/layout/vList3"/>
    <dgm:cxn modelId="{7A4561BF-392E-4BBB-A958-F6770C6A51D9}" type="presParOf" srcId="{720FE719-3A72-48BA-96AF-C63AD141405B}" destId="{AB50C534-45DD-4CD6-979A-52B71E69FF85}" srcOrd="1" destOrd="0" presId="urn:microsoft.com/office/officeart/2005/8/layout/vList3"/>
    <dgm:cxn modelId="{E5398A87-8BA0-4ADF-B7B9-239A9120DD91}" type="presParOf" srcId="{D5B8E400-4ED5-4E23-97C7-AD2DABC4F5DC}" destId="{A6F4A62F-5D37-4823-82F6-F5C80C4708A4}" srcOrd="3" destOrd="0" presId="urn:microsoft.com/office/officeart/2005/8/layout/vList3"/>
    <dgm:cxn modelId="{A2BFB9D1-B806-4BD2-8DCE-642716280E6D}" type="presParOf" srcId="{D5B8E400-4ED5-4E23-97C7-AD2DABC4F5DC}" destId="{83BAB6B8-9554-4A84-8184-B31B4F35AA53}" srcOrd="4" destOrd="0" presId="urn:microsoft.com/office/officeart/2005/8/layout/vList3"/>
    <dgm:cxn modelId="{79272924-C88F-4D38-A6ED-2A76F7BDBAF4}" type="presParOf" srcId="{83BAB6B8-9554-4A84-8184-B31B4F35AA53}" destId="{9AE7AC4E-41AF-4706-B898-36A13C9A9492}" srcOrd="0" destOrd="0" presId="urn:microsoft.com/office/officeart/2005/8/layout/vList3"/>
    <dgm:cxn modelId="{B7B29CA5-7DA6-410D-AA1C-4930494037EA}" type="presParOf" srcId="{83BAB6B8-9554-4A84-8184-B31B4F35AA53}" destId="{D9F6B267-668F-4B97-BCDC-90E2846676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DF77-8FD6-4126-B844-30F7008CEEB8}">
      <dsp:nvSpPr>
        <dsp:cNvPr id="0" name=""/>
        <dsp:cNvSpPr/>
      </dsp:nvSpPr>
      <dsp:spPr>
        <a:xfrm>
          <a:off x="1527" y="392773"/>
          <a:ext cx="2300249" cy="230024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152" tIns="274320" rIns="73152" bIns="22860" numCol="1" spcCol="1270" anchor="ctr" anchorCtr="0">
          <a:noAutofit/>
        </a:bodyPr>
        <a:lstStyle/>
        <a:p>
          <a:pPr lvl="0" algn="ctr" defTabSz="914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Características</a:t>
          </a: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b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del </a:t>
          </a:r>
          <a:b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kern="120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Sistema</a:t>
          </a:r>
          <a:endParaRPr lang="es-ES_tradnl" sz="1800" b="0" i="0" kern="1200" baseline="0" noProof="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38391" y="729637"/>
        <a:ext cx="1626521" cy="1626521"/>
      </dsp:txXfrm>
    </dsp:sp>
    <dsp:sp modelId="{007A3F7B-A51B-4A5F-A4A9-EC922C1463C0}">
      <dsp:nvSpPr>
        <dsp:cNvPr id="0" name=""/>
        <dsp:cNvSpPr/>
      </dsp:nvSpPr>
      <dsp:spPr>
        <a:xfrm rot="10800000">
          <a:off x="887022" y="2825337"/>
          <a:ext cx="529258" cy="280507"/>
        </a:xfrm>
        <a:prstGeom prst="triangle">
          <a:avLst/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B391FA-6384-430C-A795-7C53736C8FDE}">
      <dsp:nvSpPr>
        <dsp:cNvPr id="0" name=""/>
        <dsp:cNvSpPr/>
      </dsp:nvSpPr>
      <dsp:spPr>
        <a:xfrm>
          <a:off x="150868" y="3222281"/>
          <a:ext cx="2001568" cy="200156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Alternativas</a:t>
          </a: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b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de </a:t>
          </a:r>
          <a:b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kern="120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Solución</a:t>
          </a:r>
          <a:endParaRPr lang="en-US" sz="1800" b="0" i="0" kern="1200" baseline="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43991" y="3515404"/>
        <a:ext cx="1415322" cy="1415322"/>
      </dsp:txXfrm>
    </dsp:sp>
    <dsp:sp modelId="{E6E022B8-6EED-45CE-A1AB-5BCDB512D89E}">
      <dsp:nvSpPr>
        <dsp:cNvPr id="0" name=""/>
        <dsp:cNvSpPr/>
      </dsp:nvSpPr>
      <dsp:spPr>
        <a:xfrm rot="5478941">
          <a:off x="2488762" y="4119599"/>
          <a:ext cx="529258" cy="280507"/>
        </a:xfrm>
        <a:prstGeom prst="triangle">
          <a:avLst/>
        </a:prstGeom>
        <a:gradFill rotWithShape="0">
          <a:gsLst>
            <a:gs pos="0">
              <a:schemeClr val="accent2">
                <a:shade val="90000"/>
                <a:hueOff val="227814"/>
                <a:satOff val="-2736"/>
                <a:lumOff val="15688"/>
                <a:alphaOff val="0"/>
              </a:schemeClr>
            </a:gs>
            <a:gs pos="100000">
              <a:schemeClr val="accent2">
                <a:shade val="90000"/>
                <a:hueOff val="227814"/>
                <a:satOff val="-2736"/>
                <a:lumOff val="1568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0104E-9633-4960-BB49-9CD6FF9AA99E}">
      <dsp:nvSpPr>
        <dsp:cNvPr id="0" name=""/>
        <dsp:cNvSpPr/>
      </dsp:nvSpPr>
      <dsp:spPr>
        <a:xfrm>
          <a:off x="3338493" y="3365414"/>
          <a:ext cx="1858435" cy="1858435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Riesgos</a:t>
          </a: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b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de Mayor </a:t>
          </a:r>
          <a:b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kern="120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Impacto</a:t>
          </a:r>
          <a:endParaRPr lang="en-US" sz="1800" b="0" i="0" kern="1200" baseline="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610655" y="3637576"/>
        <a:ext cx="1314111" cy="1314111"/>
      </dsp:txXfrm>
    </dsp:sp>
    <dsp:sp modelId="{5CEAE6DB-A6F5-46B6-B54D-23704636AAC7}">
      <dsp:nvSpPr>
        <dsp:cNvPr id="0" name=""/>
        <dsp:cNvSpPr/>
      </dsp:nvSpPr>
      <dsp:spPr>
        <a:xfrm>
          <a:off x="4003081" y="2952592"/>
          <a:ext cx="529258" cy="280507"/>
        </a:xfrm>
        <a:prstGeom prst="triangle">
          <a:avLst/>
        </a:prstGeom>
        <a:gradFill rotWithShape="0">
          <a:gsLst>
            <a:gs pos="0">
              <a:schemeClr val="accent2">
                <a:shade val="90000"/>
                <a:hueOff val="455628"/>
                <a:satOff val="-5472"/>
                <a:lumOff val="31377"/>
                <a:alphaOff val="0"/>
              </a:schemeClr>
            </a:gs>
            <a:gs pos="100000">
              <a:schemeClr val="accent2">
                <a:shade val="90000"/>
                <a:hueOff val="455628"/>
                <a:satOff val="-5472"/>
                <a:lumOff val="3137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364114-51D9-4DC7-A105-912B5910FBEF}">
      <dsp:nvSpPr>
        <dsp:cNvPr id="0" name=""/>
        <dsp:cNvSpPr/>
      </dsp:nvSpPr>
      <dsp:spPr>
        <a:xfrm>
          <a:off x="3057861" y="416455"/>
          <a:ext cx="2419700" cy="2419700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CUs </a:t>
          </a:r>
          <a:r>
            <a:rPr lang="en-US" sz="1800" b="0" i="0" kern="120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más</a:t>
          </a: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800" b="0" i="0" kern="120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Representativos</a:t>
          </a:r>
          <a:endParaRPr lang="en-US" sz="1800" b="0" i="0" kern="1200" baseline="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412218" y="770812"/>
        <a:ext cx="1710986" cy="1710986"/>
      </dsp:txXfrm>
    </dsp:sp>
    <dsp:sp modelId="{3A8C0374-9E9E-4910-8BCF-E69E41A107E0}">
      <dsp:nvSpPr>
        <dsp:cNvPr id="0" name=""/>
        <dsp:cNvSpPr/>
      </dsp:nvSpPr>
      <dsp:spPr>
        <a:xfrm rot="5049203">
          <a:off x="5598104" y="1322724"/>
          <a:ext cx="529258" cy="280507"/>
        </a:xfrm>
        <a:prstGeom prst="triangle">
          <a:avLst/>
        </a:prstGeom>
        <a:gradFill rotWithShape="0">
          <a:gsLst>
            <a:gs pos="0">
              <a:schemeClr val="accent2">
                <a:shade val="90000"/>
                <a:hueOff val="227814"/>
                <a:satOff val="-2736"/>
                <a:lumOff val="15688"/>
                <a:alphaOff val="0"/>
              </a:schemeClr>
            </a:gs>
            <a:gs pos="100000">
              <a:schemeClr val="accent2">
                <a:shade val="90000"/>
                <a:hueOff val="227814"/>
                <a:satOff val="-2736"/>
                <a:lumOff val="1568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4EEA54-4E99-4D8B-AE21-B81CCA336C31}">
      <dsp:nvSpPr>
        <dsp:cNvPr id="0" name=""/>
        <dsp:cNvSpPr/>
      </dsp:nvSpPr>
      <dsp:spPr>
        <a:xfrm>
          <a:off x="6233645" y="416455"/>
          <a:ext cx="1829723" cy="182972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Estado </a:t>
          </a:r>
          <a:b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  <a:t>del </a:t>
          </a:r>
          <a:br>
            <a:rPr lang="en-US" sz="1800" b="0" i="0" kern="1200" baseline="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800" b="0" i="0" kern="1200" baseline="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Proyecto</a:t>
          </a:r>
          <a:endParaRPr lang="en-US" sz="1800" b="0" i="0" kern="1200" baseline="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501602" y="684412"/>
        <a:ext cx="1293809" cy="129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2291E-8AD2-4778-8FFC-C96B3F9BE12F}">
      <dsp:nvSpPr>
        <dsp:cNvPr id="0" name=""/>
        <dsp:cNvSpPr/>
      </dsp:nvSpPr>
      <dsp:spPr>
        <a:xfrm>
          <a:off x="-5047449" y="-773293"/>
          <a:ext cx="6011082" cy="6011082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77670-FA0A-489E-8864-41A9D4EBFE30}">
      <dsp:nvSpPr>
        <dsp:cNvPr id="0" name=""/>
        <dsp:cNvSpPr/>
      </dsp:nvSpPr>
      <dsp:spPr>
        <a:xfrm>
          <a:off x="421546" y="278941"/>
          <a:ext cx="7293805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Seguimiento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Clientes</a:t>
          </a:r>
          <a:endParaRPr lang="es-AR" sz="2600" b="1" kern="1200" dirty="0"/>
        </a:p>
      </dsp:txBody>
      <dsp:txXfrm>
        <a:off x="421546" y="278941"/>
        <a:ext cx="7293805" cy="558240"/>
      </dsp:txXfrm>
    </dsp:sp>
    <dsp:sp modelId="{14CCA328-C282-4A27-A30C-4422B84E2BB0}">
      <dsp:nvSpPr>
        <dsp:cNvPr id="0" name=""/>
        <dsp:cNvSpPr/>
      </dsp:nvSpPr>
      <dsp:spPr>
        <a:xfrm>
          <a:off x="72646" y="209161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FA207A-A060-4D51-BAEB-47782E6A0DF7}">
      <dsp:nvSpPr>
        <dsp:cNvPr id="0" name=""/>
        <dsp:cNvSpPr/>
      </dsp:nvSpPr>
      <dsp:spPr>
        <a:xfrm>
          <a:off x="821565" y="1116034"/>
          <a:ext cx="6893786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Aplicado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sobre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Productos</a:t>
          </a:r>
          <a:r>
            <a:rPr lang="en-US" sz="2600" b="1" kern="1200" dirty="0" smtClean="0"/>
            <a:t> y/o </a:t>
          </a:r>
          <a:r>
            <a:rPr lang="en-US" sz="2600" b="1" kern="1200" dirty="0" err="1" smtClean="0"/>
            <a:t>Servicios</a:t>
          </a:r>
          <a:endParaRPr lang="es-AR" sz="2600" b="1" kern="1200" dirty="0"/>
        </a:p>
      </dsp:txBody>
      <dsp:txXfrm>
        <a:off x="821565" y="1116034"/>
        <a:ext cx="6893786" cy="558240"/>
      </dsp:txXfrm>
    </dsp:sp>
    <dsp:sp modelId="{3D8F6D62-FC81-471C-BB5A-1CE04C4A3C1E}">
      <dsp:nvSpPr>
        <dsp:cNvPr id="0" name=""/>
        <dsp:cNvSpPr/>
      </dsp:nvSpPr>
      <dsp:spPr>
        <a:xfrm>
          <a:off x="472664" y="1046254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75500"/>
              <a:satOff val="-576"/>
              <a:lumOff val="1678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B52B2E-D45A-4DC7-870C-892AD81403E1}">
      <dsp:nvSpPr>
        <dsp:cNvPr id="0" name=""/>
        <dsp:cNvSpPr/>
      </dsp:nvSpPr>
      <dsp:spPr>
        <a:xfrm>
          <a:off x="944338" y="1953127"/>
          <a:ext cx="6771013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Brindar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promociones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personalizadas</a:t>
          </a:r>
          <a:endParaRPr lang="es-AR" sz="2600" b="1" kern="1200" dirty="0"/>
        </a:p>
      </dsp:txBody>
      <dsp:txXfrm>
        <a:off x="944338" y="1953127"/>
        <a:ext cx="6771013" cy="558240"/>
      </dsp:txXfrm>
    </dsp:sp>
    <dsp:sp modelId="{2BD0049D-2666-4357-B7E5-5FCF802372CD}">
      <dsp:nvSpPr>
        <dsp:cNvPr id="0" name=""/>
        <dsp:cNvSpPr/>
      </dsp:nvSpPr>
      <dsp:spPr>
        <a:xfrm>
          <a:off x="595438" y="1883347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351000"/>
              <a:satOff val="-1153"/>
              <a:lumOff val="3357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BC30AA-C100-40BA-98AE-8FDB96E9DCA4}">
      <dsp:nvSpPr>
        <dsp:cNvPr id="0" name=""/>
        <dsp:cNvSpPr/>
      </dsp:nvSpPr>
      <dsp:spPr>
        <a:xfrm>
          <a:off x="821565" y="2790220"/>
          <a:ext cx="6893786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Utilización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técnicas</a:t>
          </a:r>
          <a:r>
            <a:rPr lang="en-US" sz="2600" b="1" kern="1200" dirty="0" smtClean="0"/>
            <a:t> de BI</a:t>
          </a:r>
          <a:endParaRPr lang="es-AR" sz="2600" b="1" kern="1200" dirty="0"/>
        </a:p>
      </dsp:txBody>
      <dsp:txXfrm>
        <a:off x="821565" y="2790220"/>
        <a:ext cx="6893786" cy="558240"/>
      </dsp:txXfrm>
    </dsp:sp>
    <dsp:sp modelId="{8B801263-6D78-46D3-91CF-B8636E3CFCB1}">
      <dsp:nvSpPr>
        <dsp:cNvPr id="0" name=""/>
        <dsp:cNvSpPr/>
      </dsp:nvSpPr>
      <dsp:spPr>
        <a:xfrm>
          <a:off x="472664" y="2720440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351000"/>
              <a:satOff val="-1153"/>
              <a:lumOff val="3357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6457BD-C2F5-4497-ACBC-67F5AD954BD6}">
      <dsp:nvSpPr>
        <dsp:cNvPr id="0" name=""/>
        <dsp:cNvSpPr/>
      </dsp:nvSpPr>
      <dsp:spPr>
        <a:xfrm>
          <a:off x="421546" y="3627313"/>
          <a:ext cx="7293805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Aplicación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móvil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para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toma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pedidos</a:t>
          </a:r>
          <a:endParaRPr lang="es-AR" sz="2600" b="1" kern="1200" dirty="0"/>
        </a:p>
      </dsp:txBody>
      <dsp:txXfrm>
        <a:off x="421546" y="3627313"/>
        <a:ext cx="7293805" cy="558240"/>
      </dsp:txXfrm>
    </dsp:sp>
    <dsp:sp modelId="{FD7492F8-1096-4E98-9387-F65A59001643}">
      <dsp:nvSpPr>
        <dsp:cNvPr id="0" name=""/>
        <dsp:cNvSpPr/>
      </dsp:nvSpPr>
      <dsp:spPr>
        <a:xfrm>
          <a:off x="72646" y="3557533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75500"/>
              <a:satOff val="-576"/>
              <a:lumOff val="1678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653AF-4FF7-451B-9633-966C270433AE}">
      <dsp:nvSpPr>
        <dsp:cNvPr id="0" name=""/>
        <dsp:cNvSpPr/>
      </dsp:nvSpPr>
      <dsp:spPr>
        <a:xfrm rot="16200000">
          <a:off x="-428296" y="432188"/>
          <a:ext cx="4608512" cy="3744134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3288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Calibri" pitchFamily="34" charset="0"/>
              <a:cs typeface="Calibri" pitchFamily="34" charset="0"/>
            </a:rPr>
            <a:t>FUNCIONES INCLUIDAS</a:t>
          </a:r>
          <a:endParaRPr lang="es-AR" sz="27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Seguimiento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Clientes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Informes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Aplicación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móvil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ofertas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personalizadas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</dsp:txBody>
      <dsp:txXfrm rot="5400000">
        <a:off x="3893" y="921701"/>
        <a:ext cx="3744134" cy="2765108"/>
      </dsp:txXfrm>
    </dsp:sp>
    <dsp:sp modelId="{C6B8E1C5-9AAA-42A4-BBD4-C75FE3691298}">
      <dsp:nvSpPr>
        <dsp:cNvPr id="0" name=""/>
        <dsp:cNvSpPr/>
      </dsp:nvSpPr>
      <dsp:spPr>
        <a:xfrm rot="16200000">
          <a:off x="3596648" y="432188"/>
          <a:ext cx="4608512" cy="3744134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3288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Calibri" pitchFamily="34" charset="0"/>
              <a:cs typeface="Calibri" pitchFamily="34" charset="0"/>
            </a:rPr>
            <a:t>FUNCIONES EXCLUIDAS</a:t>
          </a:r>
          <a:endParaRPr lang="es-AR" sz="27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Procesos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Contables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/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Financieros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Calibri" pitchFamily="34" charset="0"/>
              <a:cs typeface="Calibri" pitchFamily="34" charset="0"/>
            </a:rPr>
            <a:t>ABM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Productos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y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Clientes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recorridos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para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vendedores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28837" y="921701"/>
        <a:ext cx="3744134" cy="2765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BD1C1-A766-4A12-8A43-A415E3C9E287}">
      <dsp:nvSpPr>
        <dsp:cNvPr id="0" name=""/>
        <dsp:cNvSpPr/>
      </dsp:nvSpPr>
      <dsp:spPr>
        <a:xfrm>
          <a:off x="0" y="0"/>
          <a:ext cx="7416824" cy="883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ERP </a:t>
          </a:r>
          <a:r>
            <a:rPr lang="en-US" sz="24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Allways</a:t>
          </a:r>
          <a:r>
            <a:rPr lang="en-US" sz="24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(</a:t>
          </a:r>
          <a:r>
            <a:rPr lang="en-US" sz="24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Neosistemas</a:t>
          </a:r>
          <a:r>
            <a:rPr lang="en-US" sz="24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SRL)</a:t>
          </a:r>
          <a:endParaRPr lang="es-AR" sz="28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571700" y="0"/>
        <a:ext cx="5845123" cy="883356"/>
      </dsp:txXfrm>
    </dsp:sp>
    <dsp:sp modelId="{828C7267-6D79-4D1C-8301-A991D49B5E31}">
      <dsp:nvSpPr>
        <dsp:cNvPr id="0" name=""/>
        <dsp:cNvSpPr/>
      </dsp:nvSpPr>
      <dsp:spPr>
        <a:xfrm>
          <a:off x="88335" y="88335"/>
          <a:ext cx="1483364" cy="70668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00CEB4-BA34-404E-8B8B-F52C565A6D82}">
      <dsp:nvSpPr>
        <dsp:cNvPr id="0" name=""/>
        <dsp:cNvSpPr/>
      </dsp:nvSpPr>
      <dsp:spPr>
        <a:xfrm>
          <a:off x="0" y="971692"/>
          <a:ext cx="7416824" cy="883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355276"/>
                <a:satOff val="-3145"/>
                <a:lumOff val="1863"/>
                <a:alphaOff val="0"/>
              </a:schemeClr>
            </a:gs>
            <a:gs pos="100000">
              <a:schemeClr val="accent2">
                <a:hueOff val="-2355276"/>
                <a:satOff val="-3145"/>
                <a:lumOff val="1863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ERP Logic Class (CASE Logic Control)</a:t>
          </a:r>
          <a:endParaRPr lang="es-AR" sz="28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571700" y="971692"/>
        <a:ext cx="5845123" cy="883356"/>
      </dsp:txXfrm>
    </dsp:sp>
    <dsp:sp modelId="{A2275973-301B-4EE2-B485-A0EA3641900F}">
      <dsp:nvSpPr>
        <dsp:cNvPr id="0" name=""/>
        <dsp:cNvSpPr/>
      </dsp:nvSpPr>
      <dsp:spPr>
        <a:xfrm>
          <a:off x="88335" y="1060028"/>
          <a:ext cx="1483364" cy="70668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3000" b="-63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58C7D9-283B-4554-84C5-409A3686CB8D}">
      <dsp:nvSpPr>
        <dsp:cNvPr id="0" name=""/>
        <dsp:cNvSpPr/>
      </dsp:nvSpPr>
      <dsp:spPr>
        <a:xfrm>
          <a:off x="0" y="1943385"/>
          <a:ext cx="7416824" cy="883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710551"/>
                <a:satOff val="-6290"/>
                <a:lumOff val="3726"/>
                <a:alphaOff val="0"/>
              </a:schemeClr>
            </a:gs>
            <a:gs pos="100000">
              <a:schemeClr val="accent2">
                <a:hueOff val="-4710551"/>
                <a:satOff val="-6290"/>
                <a:lumOff val="372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ERP &amp; CRM </a:t>
          </a:r>
          <a:r>
            <a:rPr lang="en-US" sz="24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Táctica</a:t>
          </a:r>
          <a:r>
            <a:rPr lang="en-US" sz="24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(</a:t>
          </a:r>
          <a:r>
            <a:rPr lang="en-US" sz="24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TácticaSoft</a:t>
          </a:r>
          <a:r>
            <a:rPr lang="en-US" sz="24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)</a:t>
          </a:r>
          <a:endParaRPr lang="es-AR" sz="24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571700" y="1943385"/>
        <a:ext cx="5845123" cy="883356"/>
      </dsp:txXfrm>
    </dsp:sp>
    <dsp:sp modelId="{6AD1FABE-E777-4225-8820-B8E2B01B8F29}">
      <dsp:nvSpPr>
        <dsp:cNvPr id="0" name=""/>
        <dsp:cNvSpPr/>
      </dsp:nvSpPr>
      <dsp:spPr>
        <a:xfrm>
          <a:off x="88335" y="2031720"/>
          <a:ext cx="1483364" cy="70668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0" b="-30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01DD-9126-42D4-A296-6A203258A153}">
      <dsp:nvSpPr>
        <dsp:cNvPr id="0" name=""/>
        <dsp:cNvSpPr/>
      </dsp:nvSpPr>
      <dsp:spPr>
        <a:xfrm>
          <a:off x="0" y="23405"/>
          <a:ext cx="7776864" cy="835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ASPECTOS ANALIZADOS POR PROPUESTA</a:t>
          </a:r>
          <a:endParaRPr lang="es-AR" sz="2900" b="1" kern="1200" dirty="0"/>
        </a:p>
      </dsp:txBody>
      <dsp:txXfrm>
        <a:off x="0" y="23405"/>
        <a:ext cx="7776864" cy="835200"/>
      </dsp:txXfrm>
    </dsp:sp>
    <dsp:sp modelId="{F624D73A-9358-46E1-B8CD-0D188A078C64}">
      <dsp:nvSpPr>
        <dsp:cNvPr id="0" name=""/>
        <dsp:cNvSpPr/>
      </dsp:nvSpPr>
      <dsp:spPr>
        <a:xfrm>
          <a:off x="0" y="853299"/>
          <a:ext cx="7776864" cy="26269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Costo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inicial</a:t>
          </a:r>
          <a:r>
            <a:rPr lang="en-US" sz="2800" kern="1200" dirty="0" smtClean="0"/>
            <a:t>.</a:t>
          </a:r>
          <a:endParaRPr lang="es-AR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Costo</a:t>
          </a:r>
          <a:r>
            <a:rPr lang="en-US" sz="2800" kern="1200" dirty="0" smtClean="0"/>
            <a:t> de </a:t>
          </a:r>
          <a:r>
            <a:rPr lang="en-US" sz="2800" kern="1200" dirty="0" err="1" smtClean="0"/>
            <a:t>mantenimiento</a:t>
          </a:r>
          <a:r>
            <a:rPr lang="en-US" sz="2800" kern="1200" dirty="0" smtClean="0"/>
            <a:t>.</a:t>
          </a:r>
          <a:endParaRPr lang="es-AR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/>
            <a:t>Puesta en marcha.</a:t>
          </a:r>
          <a:endParaRPr lang="es-AR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Funcionalidades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soportadas</a:t>
          </a:r>
          <a:r>
            <a:rPr lang="en-US" sz="2800" kern="1200" dirty="0" smtClean="0"/>
            <a:t>.</a:t>
          </a:r>
          <a:endParaRPr lang="es-AR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Integración</a:t>
          </a:r>
          <a:r>
            <a:rPr lang="en-US" sz="2800" kern="1200" dirty="0" smtClean="0"/>
            <a:t> con el </a:t>
          </a:r>
          <a:r>
            <a:rPr lang="en-US" sz="2800" kern="1200" dirty="0" err="1" smtClean="0"/>
            <a:t>Sistema</a:t>
          </a:r>
          <a:r>
            <a:rPr lang="en-US" sz="2800" kern="1200" dirty="0" smtClean="0"/>
            <a:t> actual.</a:t>
          </a:r>
          <a:endParaRPr lang="es-AR" sz="2800" kern="1200" dirty="0"/>
        </a:p>
      </dsp:txBody>
      <dsp:txXfrm>
        <a:off x="0" y="853299"/>
        <a:ext cx="7776864" cy="2626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1CB21-B5B6-4695-A19D-BB1F0604C1C5}">
      <dsp:nvSpPr>
        <dsp:cNvPr id="0" name=""/>
        <dsp:cNvSpPr/>
      </dsp:nvSpPr>
      <dsp:spPr>
        <a:xfrm rot="10800000">
          <a:off x="1594593" y="1131"/>
          <a:ext cx="5363155" cy="9748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902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Confeccionar</a:t>
          </a: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anuncios</a:t>
          </a:r>
          <a:endParaRPr lang="es-AR" sz="27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838317" y="1131"/>
        <a:ext cx="5119431" cy="974895"/>
      </dsp:txXfrm>
    </dsp:sp>
    <dsp:sp modelId="{3357AC9C-B25D-4F40-94D1-3A8625D9D4C5}">
      <dsp:nvSpPr>
        <dsp:cNvPr id="0" name=""/>
        <dsp:cNvSpPr/>
      </dsp:nvSpPr>
      <dsp:spPr>
        <a:xfrm>
          <a:off x="1107146" y="1131"/>
          <a:ext cx="974895" cy="97489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50C534-45DD-4CD6-979A-52B71E69FF85}">
      <dsp:nvSpPr>
        <dsp:cNvPr id="0" name=""/>
        <dsp:cNvSpPr/>
      </dsp:nvSpPr>
      <dsp:spPr>
        <a:xfrm rot="10800000">
          <a:off x="1594593" y="1267040"/>
          <a:ext cx="5363155" cy="9748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902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Realizar</a:t>
          </a: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seguimiento</a:t>
          </a: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de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Clientes</a:t>
          </a:r>
          <a:endParaRPr lang="es-AR" sz="27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838317" y="1267040"/>
        <a:ext cx="5119431" cy="974895"/>
      </dsp:txXfrm>
    </dsp:sp>
    <dsp:sp modelId="{816A0C96-E1F5-4272-9AAC-D0F37981C3C4}">
      <dsp:nvSpPr>
        <dsp:cNvPr id="0" name=""/>
        <dsp:cNvSpPr/>
      </dsp:nvSpPr>
      <dsp:spPr>
        <a:xfrm>
          <a:off x="1107146" y="1267040"/>
          <a:ext cx="974895" cy="9748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F6B267-668F-4B97-BCDC-90E2846676FE}">
      <dsp:nvSpPr>
        <dsp:cNvPr id="0" name=""/>
        <dsp:cNvSpPr/>
      </dsp:nvSpPr>
      <dsp:spPr>
        <a:xfrm rot="10800000">
          <a:off x="1594593" y="2532949"/>
          <a:ext cx="5363155" cy="9748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902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Registrar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pedido</a:t>
          </a: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de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Clientes</a:t>
          </a:r>
          <a:endParaRPr lang="es-AR" sz="27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838317" y="2532949"/>
        <a:ext cx="5119431" cy="974895"/>
      </dsp:txXfrm>
    </dsp:sp>
    <dsp:sp modelId="{9AE7AC4E-41AF-4706-B898-36A13C9A9492}">
      <dsp:nvSpPr>
        <dsp:cNvPr id="0" name=""/>
        <dsp:cNvSpPr/>
      </dsp:nvSpPr>
      <dsp:spPr>
        <a:xfrm>
          <a:off x="1107146" y="2532949"/>
          <a:ext cx="974895" cy="97489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08DB-B44D-408D-8D3A-36A1AAEEE14E}" type="datetimeFigureOut">
              <a:rPr lang="es-AR" smtClean="0"/>
              <a:t>05/11/2012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F6DEA-B3F6-4ABE-9A8F-3FE58F875C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371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6DEA-B3F6-4ABE-9A8F-3FE58F875CCC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7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6DEA-B3F6-4ABE-9A8F-3FE58F875CCC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472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6DEA-B3F6-4ABE-9A8F-3FE58F875CCC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7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CA2E9BC-C7C1-4822-B119-DC25E270B036}" type="datetime1">
              <a:rPr lang="en-US" smtClean="0"/>
              <a:t>11/5/2012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DFC1-B294-4785-B9E6-D6250087B973}" type="datetime1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3A5C-7089-4E9F-9292-D5734C44C555}" type="datetime1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1D3-96FA-40F3-BEA2-4F63425762B8}" type="datetime1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E396-1F69-49BD-8472-20DE6C9F9F08}" type="datetime1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6E2-6B59-4441-9158-82199B83408B}" type="datetime1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B295-2F24-48BD-A9C5-74B27AEA2971}" type="datetime1">
              <a:rPr lang="en-US" smtClean="0"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D7D-FF76-4C97-9763-7A9CB940A6DE}" type="datetime1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7462-09D2-43CC-B9BA-C35C239C42A6}" type="datetime1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AA8-6A4B-4080-A46A-CC84E2813E7C}" type="datetime1">
              <a:rPr lang="en-US" smtClean="0"/>
              <a:t>11/5/2012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25B3-BF41-465A-A9BD-966C74F244B0}" type="datetime1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0F2A802-8E5C-4E2E-A950-C518007DEB57}" type="datetime1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569AD7F-E637-415F-93EA-B30DBB49E4F0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5029" y="3212976"/>
            <a:ext cx="3313355" cy="18002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Seguimiento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Clientes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8581" y="5157192"/>
            <a:ext cx="3309803" cy="376072"/>
          </a:xfrm>
        </p:spPr>
        <p:txBody>
          <a:bodyPr/>
          <a:lstStyle/>
          <a:p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PROYECTO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FINAL 2012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23" y="2348880"/>
            <a:ext cx="235954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60722" y="5733256"/>
            <a:ext cx="23640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Naredo</a:t>
            </a:r>
            <a:r>
              <a:rPr lang="es-A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</a:t>
            </a:r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Bartomioli</a:t>
            </a:r>
            <a:endParaRPr lang="es-AR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4500" r="7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71" r="23950"/>
          <a:stretch/>
        </p:blipFill>
        <p:spPr bwMode="auto">
          <a:xfrm>
            <a:off x="467544" y="4365104"/>
            <a:ext cx="103645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AR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 mayor </a:t>
            </a:r>
            <a:r>
              <a:rPr lang="es-AR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impacto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08912" cy="4104455"/>
          </a:xfrm>
        </p:spPr>
        <p:txBody>
          <a:bodyPr>
            <a:normAutofit/>
          </a:bodyPr>
          <a:lstStyle/>
          <a:p>
            <a:pPr indent="-342900">
              <a:buFont typeface="Wingdings" pitchFamily="2" charset="2"/>
              <a:buChar char="v"/>
            </a:pPr>
            <a:r>
              <a:rPr lang="es-AR" b="1" dirty="0" smtClean="0">
                <a:latin typeface="Calibri" pitchFamily="34" charset="0"/>
                <a:cs typeface="Calibri" pitchFamily="34" charset="0"/>
              </a:rPr>
              <a:t>Pérdida de información contenida en soporte de datos</a:t>
            </a:r>
            <a:br>
              <a:rPr lang="es-AR" b="1" dirty="0" smtClean="0">
                <a:latin typeface="Calibri" pitchFamily="34" charset="0"/>
                <a:cs typeface="Calibri" pitchFamily="34" charset="0"/>
              </a:rPr>
            </a:br>
            <a:endParaRPr lang="es-AR" sz="1800" b="1" dirty="0" smtClean="0">
              <a:latin typeface="Calibri" pitchFamily="34" charset="0"/>
              <a:cs typeface="Calibri" pitchFamily="34" charset="0"/>
            </a:endParaRPr>
          </a:p>
          <a:p>
            <a:pPr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AR" sz="1900" b="1" dirty="0" smtClean="0">
                <a:latin typeface="Calibri" pitchFamily="34" charset="0"/>
                <a:cs typeface="Calibri" pitchFamily="34" charset="0"/>
              </a:rPr>
              <a:t>Estrategia de Mitigación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AR" sz="1900" u="sng" dirty="0" smtClean="0">
                <a:latin typeface="Calibri" pitchFamily="34" charset="0"/>
                <a:cs typeface="Calibri" pitchFamily="34" charset="0"/>
              </a:rPr>
              <a:t>Minimizar el impacto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, u</a:t>
            </a:r>
            <a:r>
              <a:rPr lang="es-AR" sz="19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tilizando una BD propia y efectuando </a:t>
            </a:r>
            <a:r>
              <a:rPr lang="es-AR" sz="19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BackUps</a:t>
            </a:r>
            <a:r>
              <a:rPr lang="es-AR" sz="19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  <a:endParaRPr lang="es-AR" sz="1900" dirty="0" smtClean="0">
              <a:latin typeface="Calibri" pitchFamily="34" charset="0"/>
              <a:cs typeface="Calibri" pitchFamily="34" charset="0"/>
            </a:endParaRPr>
          </a:p>
          <a:p>
            <a:pPr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AR" sz="1900" b="1" dirty="0" smtClean="0">
                <a:latin typeface="Calibri" pitchFamily="34" charset="0"/>
                <a:cs typeface="Calibri" pitchFamily="34" charset="0"/>
              </a:rPr>
              <a:t>Ventajas: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 se asegura la integridad de los datos y se reduce la influencia en la performance del Sistema actual.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AR" sz="1900" b="1" dirty="0" smtClean="0">
                <a:latin typeface="Calibri" pitchFamily="34" charset="0"/>
                <a:cs typeface="Calibri" pitchFamily="34" charset="0"/>
              </a:rPr>
              <a:t>Desventajas: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 se requiere una frecuencia definida para actualizar la información de la BD del Sistema a desarrollar.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4500" r="7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71" r="23950"/>
          <a:stretch/>
        </p:blipFill>
        <p:spPr bwMode="auto">
          <a:xfrm>
            <a:off x="467544" y="4365104"/>
            <a:ext cx="103645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AR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 de mayor impacto II</a:t>
            </a:r>
            <a:endParaRPr lang="es-AR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772817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400">
                <a:solidFill>
                  <a:schemeClr val="tx2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</a:defRPr>
            </a:lvl2pPr>
            <a:lvl3pPr marL="1085850" lvl="2" indent="-5143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</a:defRPr>
            </a:lvl3pPr>
            <a:lvl4pPr marL="112471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</a:defRPr>
            </a:lvl4pPr>
            <a:lvl5pPr marL="132588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baseline="0">
                <a:solidFill>
                  <a:schemeClr val="tx2"/>
                </a:solidFill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70000"/>
              </a:lnSpc>
              <a:buFont typeface="Wingdings" pitchFamily="2" charset="2"/>
              <a:buChar char="v"/>
            </a:pPr>
            <a:r>
              <a:rPr lang="es-AR" sz="2600" b="1" dirty="0" smtClean="0">
                <a:latin typeface="Calibri" pitchFamily="34" charset="0"/>
                <a:cs typeface="Calibri" pitchFamily="34" charset="0"/>
              </a:rPr>
              <a:t>Falta de experiencia en el manejo de las herramientas</a:t>
            </a:r>
            <a:endParaRPr lang="es-AR" sz="2200" dirty="0" smtClean="0"/>
          </a:p>
          <a:p>
            <a:pPr lvl="1" indent="-342900">
              <a:lnSpc>
                <a:spcPct val="170000"/>
              </a:lnSpc>
              <a:buFont typeface="Wingdings" pitchFamily="2" charset="2"/>
              <a:buChar char="Ø"/>
            </a:pPr>
            <a:r>
              <a:rPr lang="es-AR" sz="1900" b="1" dirty="0" smtClean="0">
                <a:latin typeface="Calibri" pitchFamily="34" charset="0"/>
                <a:cs typeface="Calibri" pitchFamily="34" charset="0"/>
              </a:rPr>
              <a:t>Estrategia </a:t>
            </a:r>
            <a:r>
              <a:rPr lang="es-AR" sz="1900" b="1" dirty="0">
                <a:latin typeface="Calibri" pitchFamily="34" charset="0"/>
                <a:cs typeface="Calibri" pitchFamily="34" charset="0"/>
              </a:rPr>
              <a:t>de Mitigación:</a:t>
            </a:r>
            <a:r>
              <a:rPr lang="es-AR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s-AR" sz="1900" u="sng" dirty="0" smtClean="0">
                <a:latin typeface="Calibri" pitchFamily="34" charset="0"/>
                <a:cs typeface="Calibri" pitchFamily="34" charset="0"/>
              </a:rPr>
              <a:t>Minimizar el impacto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, mediante una </a:t>
            </a:r>
            <a:r>
              <a:rPr lang="es-AR" sz="19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Investigación de herramientas y tecnologías a aplicar y capacitación sobre las</a:t>
            </a:r>
            <a:r>
              <a:rPr lang="en-US" sz="19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s-AR" sz="19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mismas</a:t>
            </a:r>
            <a:r>
              <a:rPr lang="en-US" sz="19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  <a:endParaRPr lang="en-US" sz="19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lvl="1" indent="-342900">
              <a:lnSpc>
                <a:spcPct val="170000"/>
              </a:lnSpc>
              <a:buFont typeface="Wingdings" pitchFamily="2" charset="2"/>
              <a:buChar char="Ø"/>
            </a:pPr>
            <a:r>
              <a:rPr lang="es-AR" sz="1900" b="1" dirty="0" smtClean="0">
                <a:latin typeface="Calibri" pitchFamily="34" charset="0"/>
                <a:cs typeface="Calibri" pitchFamily="34" charset="0"/>
              </a:rPr>
              <a:t>Ventajas: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 reducción de probabilidad de ocurrencia, detectar debilidades personales relacionadas al riesgo.</a:t>
            </a:r>
          </a:p>
          <a:p>
            <a:pPr lvl="1" indent="-342900">
              <a:lnSpc>
                <a:spcPct val="170000"/>
              </a:lnSpc>
              <a:buFont typeface="Wingdings" pitchFamily="2" charset="2"/>
              <a:buChar char="Ø"/>
            </a:pPr>
            <a:r>
              <a:rPr lang="es-AR" sz="1900" b="1" dirty="0" smtClean="0">
                <a:latin typeface="Calibri" pitchFamily="34" charset="0"/>
                <a:cs typeface="Calibri" pitchFamily="34" charset="0"/>
              </a:rPr>
              <a:t>Desventajas</a:t>
            </a:r>
            <a:r>
              <a:rPr lang="en-US" sz="19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requerir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tiempo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extra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para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completar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tareas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afines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debido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a la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falta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de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conocimiento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del </a:t>
            </a:r>
            <a:r>
              <a:rPr lang="es-AR" sz="1900" dirty="0" smtClean="0">
                <a:latin typeface="Calibri" pitchFamily="34" charset="0"/>
                <a:cs typeface="Calibri" pitchFamily="34" charset="0"/>
              </a:rPr>
              <a:t>equipo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Proyecto</a:t>
            </a:r>
            <a:r>
              <a:rPr lang="en-US" dirty="0" smtClean="0"/>
              <a:t> Final 2012</a:t>
            </a:r>
            <a:endParaRPr lang="en-U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AR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 mayor </a:t>
            </a:r>
            <a:r>
              <a:rPr lang="es-AR" sz="4800" b="1" noProof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impacto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III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20480"/>
          </a:xfrm>
        </p:spPr>
        <p:txBody>
          <a:bodyPr>
            <a:normAutofit fontScale="47500" lnSpcReduction="20000"/>
          </a:bodyPr>
          <a:lstStyle/>
          <a:p>
            <a:pPr marL="514350" indent="-342900">
              <a:lnSpc>
                <a:spcPct val="170000"/>
              </a:lnSpc>
              <a:buFont typeface="Wingdings" pitchFamily="2" charset="2"/>
              <a:buChar char="v"/>
            </a:pPr>
            <a:r>
              <a:rPr lang="es-AR" sz="4400" b="1" dirty="0" smtClean="0">
                <a:latin typeface="Calibri" pitchFamily="34" charset="0"/>
                <a:cs typeface="Calibri" pitchFamily="34" charset="0"/>
              </a:rPr>
              <a:t>Tardía o errónea detección de requerimientos en etapas avanzadas del proyecto</a:t>
            </a:r>
          </a:p>
          <a:p>
            <a:pPr marL="811530" lvl="1" indent="-342900">
              <a:lnSpc>
                <a:spcPct val="170000"/>
              </a:lnSpc>
              <a:buFont typeface="Wingdings" pitchFamily="2" charset="2"/>
              <a:buChar char="Ø"/>
            </a:pPr>
            <a:r>
              <a:rPr lang="es-AR" sz="3600" b="1" dirty="0" smtClean="0">
                <a:latin typeface="Calibri" pitchFamily="34" charset="0"/>
                <a:cs typeface="Calibri" pitchFamily="34" charset="0"/>
              </a:rPr>
              <a:t>Estrategia </a:t>
            </a:r>
            <a:r>
              <a:rPr lang="es-AR" sz="3600" b="1" dirty="0">
                <a:latin typeface="Calibri" pitchFamily="34" charset="0"/>
                <a:cs typeface="Calibri" pitchFamily="34" charset="0"/>
              </a:rPr>
              <a:t>de Mitigación:</a:t>
            </a:r>
            <a:r>
              <a:rPr lang="es-AR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s-AR" sz="3600" u="sng" dirty="0" smtClean="0">
                <a:latin typeface="Calibri" pitchFamily="34" charset="0"/>
                <a:cs typeface="Calibri" pitchFamily="34" charset="0"/>
              </a:rPr>
              <a:t>Aceptar contingencia</a:t>
            </a:r>
            <a:r>
              <a:rPr lang="es-AR" sz="36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s-AR" sz="36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Desarrollo de un plan de contingencia que especifique el modo de actuar en caso de que se materialice el riesgo.</a:t>
            </a:r>
          </a:p>
          <a:p>
            <a:pPr marL="811530" lvl="1" indent="-342900">
              <a:lnSpc>
                <a:spcPct val="170000"/>
              </a:lnSpc>
              <a:buFont typeface="Wingdings" pitchFamily="2" charset="2"/>
              <a:buChar char="Ø"/>
            </a:pPr>
            <a:r>
              <a:rPr lang="es-AR" sz="3600" b="1" dirty="0" smtClean="0">
                <a:latin typeface="Calibri" pitchFamily="34" charset="0"/>
                <a:cs typeface="Calibri" pitchFamily="34" charset="0"/>
              </a:rPr>
              <a:t>Ventajas: </a:t>
            </a:r>
            <a:r>
              <a:rPr lang="es-AR" sz="3600" dirty="0" smtClean="0">
                <a:latin typeface="Calibri" pitchFamily="34" charset="0"/>
                <a:cs typeface="Calibri" pitchFamily="34" charset="0"/>
              </a:rPr>
              <a:t>Poder efectuar una correcta toma de decisiones y abordar el problema de forma dinámica dando una rápida respuesta.</a:t>
            </a:r>
          </a:p>
          <a:p>
            <a:pPr marL="811530" lvl="1" indent="-342900">
              <a:lnSpc>
                <a:spcPct val="170000"/>
              </a:lnSpc>
              <a:buFont typeface="Wingdings" pitchFamily="2" charset="2"/>
              <a:buChar char="Ø"/>
            </a:pPr>
            <a:r>
              <a:rPr lang="es-AR" sz="3600" b="1" dirty="0" smtClean="0">
                <a:latin typeface="Calibri" pitchFamily="34" charset="0"/>
                <a:cs typeface="Calibri" pitchFamily="34" charset="0"/>
              </a:rPr>
              <a:t>Desventajas: </a:t>
            </a:r>
            <a:r>
              <a:rPr lang="es-AR" sz="3600" dirty="0" smtClean="0">
                <a:latin typeface="Calibri" pitchFamily="34" charset="0"/>
                <a:cs typeface="Calibri" pitchFamily="34" charset="0"/>
              </a:rPr>
              <a:t>No será posible definir la totalidad de las prioridades de </a:t>
            </a:r>
            <a:r>
              <a:rPr lang="es-AR" sz="3600" dirty="0" smtClean="0">
                <a:latin typeface="Calibri" pitchFamily="34" charset="0"/>
                <a:cs typeface="Calibri" pitchFamily="34" charset="0"/>
              </a:rPr>
              <a:t>cada </a:t>
            </a:r>
            <a:r>
              <a:rPr lang="es-AR" sz="3600" dirty="0" smtClean="0">
                <a:latin typeface="Calibri" pitchFamily="34" charset="0"/>
                <a:cs typeface="Calibri" pitchFamily="34" charset="0"/>
              </a:rPr>
              <a:t>una de las tareas.</a:t>
            </a:r>
            <a:endParaRPr lang="es-AR" sz="3600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12</a:t>
            </a:fld>
            <a:endParaRPr lang="en-U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772816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19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4500" r="7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71" r="23950"/>
          <a:stretch/>
        </p:blipFill>
        <p:spPr bwMode="auto">
          <a:xfrm>
            <a:off x="467544" y="4365104"/>
            <a:ext cx="103645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CUs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más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</a:t>
            </a:r>
            <a:r>
              <a:rPr lang="en-US" sz="4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epresentativos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800130"/>
              </p:ext>
            </p:extLst>
          </p:nvPr>
        </p:nvGraphicFramePr>
        <p:xfrm>
          <a:off x="539552" y="2323652"/>
          <a:ext cx="8064896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1" y="405383"/>
            <a:ext cx="1799481" cy="17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Estado del </a:t>
            </a:r>
            <a:r>
              <a:rPr lang="en-US" sz="4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Proyecto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370420"/>
              </p:ext>
            </p:extLst>
          </p:nvPr>
        </p:nvGraphicFramePr>
        <p:xfrm>
          <a:off x="683568" y="1844824"/>
          <a:ext cx="77768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12"/>
                <a:gridCol w="2459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ENTREGA 1</a:t>
                      </a:r>
                      <a:endParaRPr lang="en-US" dirty="0">
                        <a:latin typeface="+mj-lt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ESTADO</a:t>
                      </a:r>
                      <a:endParaRPr lang="en-US" dirty="0">
                        <a:latin typeface="+mj-lt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Análisis de la Organización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Análisis de Objetivos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dirty="0" smtClean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Resumen de apostadores y usuarios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dirty="0" smtClean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Propuesta de alternativas de solución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dirty="0" smtClean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Comparación de propuestas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dirty="0" smtClean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ENTREGA 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j-lt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ESTADO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j-lt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Análisis de Factibilidad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dirty="0" smtClean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Determinación del precio y forma de pago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dirty="0" smtClean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Confección de Presupuesto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dirty="0" smtClean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Confección del Contrato de Servicios</a:t>
                      </a:r>
                      <a:endParaRPr lang="en-US" sz="1600" dirty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dirty="0" smtClean="0"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</a:tbl>
          </a:graphicData>
        </a:graphic>
      </p:graphicFrame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41448" y="6160219"/>
            <a:ext cx="3502152" cy="365125"/>
          </a:xfrm>
        </p:spPr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 2012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1" y="405383"/>
            <a:ext cx="1799481" cy="17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Estado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Proyecto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II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73179"/>
              </p:ext>
            </p:extLst>
          </p:nvPr>
        </p:nvGraphicFramePr>
        <p:xfrm>
          <a:off x="683568" y="1628800"/>
          <a:ext cx="7776864" cy="446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12"/>
                <a:gridCol w="245945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ENTREGA 3 (1°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Parte)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j-lt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ESTADO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j-lt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Definición de metodología de desarrollo a utilizar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Análisis de riesgos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76213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ANÁLISIS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Listado y descripción de actores SI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Diagramas de actividad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Descripción en formato completo de los casos de uso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Listado de CU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solidFill>
                            <a:srgbClr val="FF0000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Diagramas de Clases de </a:t>
                      </a:r>
                      <a:r>
                        <a:rPr lang="es-AR" sz="140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Análisis </a:t>
                      </a:r>
                      <a:r>
                        <a:rPr lang="es-AR" sz="1400" kern="1200" dirty="0">
                          <a:solidFill>
                            <a:srgbClr val="FF0000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de CU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Incompleto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Diagrama de colaboración de </a:t>
                      </a:r>
                      <a:r>
                        <a:rPr lang="es-AR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CU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Cálculo del tamaño del sistema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Elaboración del diagrama de Gantt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</a:tbl>
          </a:graphicData>
        </a:graphic>
      </p:graphicFrame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41448" y="6160219"/>
            <a:ext cx="3502152" cy="365125"/>
          </a:xfrm>
        </p:spPr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1" y="405383"/>
            <a:ext cx="1799481" cy="17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0891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Estado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Proyecto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III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796750"/>
              </p:ext>
            </p:extLst>
          </p:nvPr>
        </p:nvGraphicFramePr>
        <p:xfrm>
          <a:off x="611560" y="2324100"/>
          <a:ext cx="7992888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117"/>
                <a:gridCol w="2527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ENTREGA 3 (2°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 Parte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j-lt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ESTADO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j-lt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7621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DISEÑO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solidFill>
                            <a:srgbClr val="FF0000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Diagramas de Clase de Diseño y de Secuencia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Incompleto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>
                          <a:solidFill>
                            <a:srgbClr val="FF0000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Modelo de Despliegue</a:t>
                      </a:r>
                      <a:endParaRPr lang="en-US" sz="1400" kern="1200">
                        <a:solidFill>
                          <a:srgbClr val="FF0000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Incompleto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454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solidFill>
                            <a:srgbClr val="FF0000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Modelo de Bases de Datos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Incompleto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      Interfaces de usuario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Completo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174625" marR="0" lvl="1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Prototipo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No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iniciado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ENTREGA REGULARIZACIÓN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j-lt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Tahoma" pitchFamily="34" charset="0"/>
                          <a:cs typeface="Calibri" pitchFamily="34" charset="0"/>
                        </a:rPr>
                        <a:t>ESTADO</a:t>
                      </a:r>
                    </a:p>
                  </a:txBody>
                  <a:tcPr marL="75301" marR="75301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76213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Desarrollo y </a:t>
                      </a:r>
                      <a:r>
                        <a:rPr lang="es-AR" sz="1600" kern="1200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Testing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No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iniciado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76213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60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Capacitación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844" marR="7844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No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Tahoma" pitchFamily="34" charset="0"/>
                          <a:cs typeface="Calibri" pitchFamily="34" charset="0"/>
                        </a:rPr>
                        <a:t>iniciado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Tahoma" pitchFamily="34" charset="0"/>
                        <a:cs typeface="Calibri" pitchFamily="34" charset="0"/>
                      </a:endParaRPr>
                    </a:p>
                  </a:txBody>
                  <a:tcPr marL="75301" marR="75301"/>
                </a:tc>
              </a:tr>
            </a:tbl>
          </a:graphicData>
        </a:graphic>
      </p:graphicFrame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5029" y="3573016"/>
            <a:ext cx="3313355" cy="108012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FIN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8581" y="5157192"/>
            <a:ext cx="3309803" cy="376072"/>
          </a:xfrm>
        </p:spPr>
        <p:txBody>
          <a:bodyPr/>
          <a:lstStyle/>
          <a:p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PROYECTO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FINAL 2012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23" y="2348880"/>
            <a:ext cx="235954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60722" y="5733256"/>
            <a:ext cx="23640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Naredo</a:t>
            </a:r>
            <a:r>
              <a:rPr lang="es-A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</a:t>
            </a:r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Bartomioli</a:t>
            </a:r>
            <a:endParaRPr lang="es-AR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1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10"/>
          <p:cNvGraphicFramePr/>
          <p:nvPr>
            <p:extLst>
              <p:ext uri="{D42A27DB-BD31-4B8C-83A1-F6EECF244321}">
                <p14:modId xmlns:p14="http://schemas.microsoft.com/office/powerpoint/2010/main" val="2255866979"/>
              </p:ext>
            </p:extLst>
          </p:nvPr>
        </p:nvGraphicFramePr>
        <p:xfrm>
          <a:off x="539552" y="1052736"/>
          <a:ext cx="806489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67544" y="667624"/>
            <a:ext cx="8208912" cy="8171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AR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Agenda</a:t>
            </a:r>
            <a:endParaRPr lang="es-AR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 2012</a:t>
            </a:r>
            <a:endParaRPr lang="en-US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3396"/>
            <a:ext cx="2051868" cy="205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</a:t>
            </a: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34028"/>
              </p:ext>
            </p:extLst>
          </p:nvPr>
        </p:nvGraphicFramePr>
        <p:xfrm>
          <a:off x="683568" y="1700808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II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9355"/>
              </p:ext>
            </p:extLst>
          </p:nvPr>
        </p:nvGraphicFramePr>
        <p:xfrm>
          <a:off x="755576" y="1700808"/>
          <a:ext cx="777686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 2012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III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 2012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5</a:t>
            </a:fld>
            <a:endParaRPr lang="en-US"/>
          </a:p>
        </p:txBody>
      </p:sp>
      <p:pic>
        <p:nvPicPr>
          <p:cNvPr id="7" name="6 Imagen" descr="https://lh3.googleusercontent.com/aURP0UeGCnQtBNyBHzCCuX7biQMAyoBIUK4iOyQzTDmpeknqJT-wi6kYPhkxQZWV7r94gXgFXV7x714sQD-8GqTIL0mxNDopdTaa6nf2POkRYhJB0y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705678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043608" y="1790043"/>
            <a:ext cx="2592288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>
                <a:latin typeface="Calibri" pitchFamily="34" charset="0"/>
                <a:cs typeface="Calibri" pitchFamily="34" charset="0"/>
              </a:rPr>
              <a:t>Árbol de Problemas</a:t>
            </a:r>
            <a:endParaRPr lang="es-AR" sz="2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IV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6</a:t>
            </a:fld>
            <a:endParaRPr lang="en-US"/>
          </a:p>
        </p:txBody>
      </p:sp>
      <p:pic>
        <p:nvPicPr>
          <p:cNvPr id="6" name="5 Imagen" descr="https://lh4.googleusercontent.com/e27ppP6IiDluUcdOCJm_8PBJUgMOpswfyS4M7MkPdjGnJ-p1y3NgGXNPicakj7Qt5Q9Lg_0H_9sarR7qN073yA9frjtNKdPmAWLYcTqkMz45Dyks0F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84076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043608" y="1790043"/>
            <a:ext cx="2592288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b="1" dirty="0" smtClean="0">
                <a:latin typeface="Calibri" pitchFamily="34" charset="0"/>
                <a:cs typeface="Calibri" pitchFamily="34" charset="0"/>
              </a:rPr>
              <a:t>Árbol de </a:t>
            </a:r>
            <a:r>
              <a:rPr lang="es-AR" sz="2000" b="1" dirty="0" smtClean="0">
                <a:latin typeface="Calibri" pitchFamily="34" charset="0"/>
                <a:cs typeface="Calibri" pitchFamily="34" charset="0"/>
              </a:rPr>
              <a:t>Objetivos</a:t>
            </a:r>
            <a:endParaRPr lang="es-A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30288" y="6160219"/>
            <a:ext cx="3502152" cy="365125"/>
          </a:xfrm>
        </p:spPr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 2012</a:t>
            </a:r>
            <a:endParaRPr lang="en-U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701824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V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7</a:t>
            </a:fld>
            <a:endParaRPr lang="en-US"/>
          </a:p>
        </p:txBody>
      </p:sp>
      <p:grpSp>
        <p:nvGrpSpPr>
          <p:cNvPr id="5" name="4 Grupo"/>
          <p:cNvGrpSpPr/>
          <p:nvPr/>
        </p:nvGrpSpPr>
        <p:grpSpPr>
          <a:xfrm>
            <a:off x="467544" y="2217518"/>
            <a:ext cx="1318809" cy="1348010"/>
            <a:chOff x="467544" y="2217518"/>
            <a:chExt cx="1318809" cy="1348010"/>
          </a:xfrm>
        </p:grpSpPr>
        <p:pic>
          <p:nvPicPr>
            <p:cNvPr id="9" name="Picture 2" descr="database symbol by rg1024 - database symbol in metallic sty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288" y="2217518"/>
              <a:ext cx="895323" cy="1071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14 CuadroTexto"/>
            <p:cNvSpPr txBox="1"/>
            <p:nvPr/>
          </p:nvSpPr>
          <p:spPr>
            <a:xfrm>
              <a:off x="467544" y="3288529"/>
              <a:ext cx="1318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Base de Datos</a:t>
              </a: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3034311" y="1677579"/>
            <a:ext cx="1593407" cy="2554440"/>
            <a:chOff x="3034311" y="1677579"/>
            <a:chExt cx="1593407" cy="2554440"/>
          </a:xfrm>
        </p:grpSpPr>
        <p:grpSp>
          <p:nvGrpSpPr>
            <p:cNvPr id="11" name="10 Grupo"/>
            <p:cNvGrpSpPr/>
            <p:nvPr/>
          </p:nvGrpSpPr>
          <p:grpSpPr>
            <a:xfrm>
              <a:off x="3034311" y="2963783"/>
              <a:ext cx="1593407" cy="985941"/>
              <a:chOff x="1979712" y="645460"/>
              <a:chExt cx="1593407" cy="985941"/>
            </a:xfrm>
          </p:grpSpPr>
          <p:pic>
            <p:nvPicPr>
              <p:cNvPr id="36" name="Picture 9" descr="http://www.dfsolusi.com/images/people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4608" y="645460"/>
                <a:ext cx="1048511" cy="9859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2" descr="http://www.agripidis-dent.com/tooth/Stomatologist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712" y="675626"/>
                <a:ext cx="935117" cy="935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9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72" r="32421" b="5088"/>
            <a:stretch/>
          </p:blipFill>
          <p:spPr bwMode="auto">
            <a:xfrm>
              <a:off x="3098835" y="1677579"/>
              <a:ext cx="1388164" cy="819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15 CuadroTexto"/>
            <p:cNvSpPr txBox="1"/>
            <p:nvPr/>
          </p:nvSpPr>
          <p:spPr>
            <a:xfrm>
              <a:off x="3438546" y="3955020"/>
              <a:ext cx="9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Clientes</a:t>
              </a: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267322" y="2562325"/>
              <a:ext cx="95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Productos</a:t>
              </a: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665247" y="5056412"/>
            <a:ext cx="940800" cy="1204634"/>
            <a:chOff x="665247" y="5056412"/>
            <a:chExt cx="940800" cy="1204634"/>
          </a:xfrm>
        </p:grpSpPr>
        <p:pic>
          <p:nvPicPr>
            <p:cNvPr id="12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288" y="5056412"/>
              <a:ext cx="926759" cy="923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665247" y="5984047"/>
              <a:ext cx="928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Compras</a:t>
              </a:r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3067110" y="5056412"/>
            <a:ext cx="976987" cy="1480643"/>
            <a:chOff x="3067110" y="5056412"/>
            <a:chExt cx="976987" cy="1480643"/>
          </a:xfrm>
        </p:grpSpPr>
        <p:pic>
          <p:nvPicPr>
            <p:cNvPr id="14" name="Picture 25" descr="http://designshareblog.com/wp-content/uploads/2012/09/Chart-search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110" y="5056412"/>
              <a:ext cx="976987" cy="976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19 CuadroTexto"/>
            <p:cNvSpPr txBox="1"/>
            <p:nvPr/>
          </p:nvSpPr>
          <p:spPr>
            <a:xfrm>
              <a:off x="3091446" y="6075390"/>
              <a:ext cx="9283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Análisis de datos</a:t>
              </a: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5588868" y="1793193"/>
            <a:ext cx="1486219" cy="1624467"/>
            <a:chOff x="5588868" y="1793193"/>
            <a:chExt cx="1486219" cy="1624467"/>
          </a:xfrm>
        </p:grpSpPr>
        <p:pic>
          <p:nvPicPr>
            <p:cNvPr id="19" name="Picture 29" descr="http://www.veryicon.com/icon/png/System/Pleasant/E%20mail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84" y="1793193"/>
              <a:ext cx="1006819" cy="1006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20 CuadroTexto"/>
            <p:cNvSpPr txBox="1"/>
            <p:nvPr/>
          </p:nvSpPr>
          <p:spPr>
            <a:xfrm>
              <a:off x="5588868" y="2771329"/>
              <a:ext cx="1486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Anuncios promocionales</a:t>
              </a:r>
            </a:p>
            <a:p>
              <a:r>
                <a:rPr lang="es-AR" dirty="0"/>
                <a:t>sectorizados</a:t>
              </a: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5318588" y="5081904"/>
            <a:ext cx="1658528" cy="1383736"/>
            <a:chOff x="5318588" y="5081904"/>
            <a:chExt cx="1658528" cy="1383736"/>
          </a:xfrm>
        </p:grpSpPr>
        <p:grpSp>
          <p:nvGrpSpPr>
            <p:cNvPr id="10" name="9 Grupo"/>
            <p:cNvGrpSpPr/>
            <p:nvPr/>
          </p:nvGrpSpPr>
          <p:grpSpPr>
            <a:xfrm>
              <a:off x="5318588" y="5081904"/>
              <a:ext cx="1658528" cy="1106737"/>
              <a:chOff x="3048863" y="4328188"/>
              <a:chExt cx="2081813" cy="1389196"/>
            </a:xfrm>
          </p:grpSpPr>
          <p:pic>
            <p:nvPicPr>
              <p:cNvPr id="38" name="Picture 5" descr="http://www.gettyicons.com/free-icons/108/office/png/256/customer_male_light_256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863" y="4328188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7" descr="http://tradesync.com/images/Customer_icon2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029" y="4349737"/>
                <a:ext cx="1367647" cy="136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21 CuadroTexto"/>
            <p:cNvSpPr txBox="1"/>
            <p:nvPr/>
          </p:nvSpPr>
          <p:spPr>
            <a:xfrm>
              <a:off x="5387558" y="6188641"/>
              <a:ext cx="1486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Marketing</a:t>
              </a: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7092280" y="3498033"/>
            <a:ext cx="1632198" cy="1470358"/>
            <a:chOff x="7398527" y="3498033"/>
            <a:chExt cx="1632198" cy="1470358"/>
          </a:xfrm>
        </p:grpSpPr>
        <p:sp>
          <p:nvSpPr>
            <p:cNvPr id="23" name="22 CuadroTexto"/>
            <p:cNvSpPr txBox="1"/>
            <p:nvPr/>
          </p:nvSpPr>
          <p:spPr>
            <a:xfrm>
              <a:off x="7544506" y="4691392"/>
              <a:ext cx="1486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Promociones</a:t>
              </a:r>
            </a:p>
          </p:txBody>
        </p:sp>
        <p:grpSp>
          <p:nvGrpSpPr>
            <p:cNvPr id="24" name="23 Grupo"/>
            <p:cNvGrpSpPr/>
            <p:nvPr/>
          </p:nvGrpSpPr>
          <p:grpSpPr>
            <a:xfrm>
              <a:off x="7398527" y="3498033"/>
              <a:ext cx="1529962" cy="1109522"/>
              <a:chOff x="4541753" y="4370130"/>
              <a:chExt cx="1529962" cy="1109522"/>
            </a:xfrm>
          </p:grpSpPr>
          <p:pic>
            <p:nvPicPr>
              <p:cNvPr id="32" name="Picture 32" descr="http://a.dryicons.com/images/icon_sets/colorful_stickers_part_6_icons_set/png/256x256/promo_green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2626" y="4370130"/>
                <a:ext cx="889089" cy="889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34" descr="http://c.dryicons.com/images/icon_sets/colorful_stickers_part_6_icons_set/png/256x256/promo_orang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1753" y="4590563"/>
                <a:ext cx="889089" cy="889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33 CuadroTexto"/>
              <p:cNvSpPr txBox="1"/>
              <p:nvPr/>
            </p:nvSpPr>
            <p:spPr>
              <a:xfrm>
                <a:off x="4575129" y="4867790"/>
                <a:ext cx="822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/>
                  <a:t>-30%</a:t>
                </a:r>
                <a:endParaRPr lang="es-AR" dirty="0"/>
              </a:p>
            </p:txBody>
          </p:sp>
          <p:sp>
            <p:nvSpPr>
              <p:cNvPr id="35" name="34 CuadroTexto"/>
              <p:cNvSpPr txBox="1"/>
              <p:nvPr/>
            </p:nvSpPr>
            <p:spPr>
              <a:xfrm>
                <a:off x="5216002" y="4719621"/>
                <a:ext cx="8223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100" dirty="0" smtClean="0"/>
                  <a:t>Nuevo!</a:t>
                </a:r>
                <a:endParaRPr lang="es-AR" sz="1100" dirty="0"/>
              </a:p>
            </p:txBody>
          </p:sp>
        </p:grpSp>
      </p:grpSp>
      <p:sp>
        <p:nvSpPr>
          <p:cNvPr id="25" name="24 Flecha derecha"/>
          <p:cNvSpPr/>
          <p:nvPr/>
        </p:nvSpPr>
        <p:spPr>
          <a:xfrm>
            <a:off x="1911988" y="2492849"/>
            <a:ext cx="864096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Flecha doblada"/>
          <p:cNvSpPr/>
          <p:nvPr/>
        </p:nvSpPr>
        <p:spPr>
          <a:xfrm rot="16200000" flipV="1">
            <a:off x="7335483" y="5060710"/>
            <a:ext cx="922593" cy="914915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26 Flecha derecha"/>
          <p:cNvSpPr/>
          <p:nvPr/>
        </p:nvSpPr>
        <p:spPr>
          <a:xfrm>
            <a:off x="1911988" y="5374989"/>
            <a:ext cx="864096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27 Flecha derecha"/>
          <p:cNvSpPr/>
          <p:nvPr/>
        </p:nvSpPr>
        <p:spPr>
          <a:xfrm rot="8671204">
            <a:off x="1592130" y="4129558"/>
            <a:ext cx="1283385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Flecha derecha"/>
          <p:cNvSpPr/>
          <p:nvPr/>
        </p:nvSpPr>
        <p:spPr>
          <a:xfrm>
            <a:off x="4224962" y="5408389"/>
            <a:ext cx="864096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Flecha derecha"/>
          <p:cNvSpPr/>
          <p:nvPr/>
        </p:nvSpPr>
        <p:spPr>
          <a:xfrm rot="9000000">
            <a:off x="4769049" y="2677326"/>
            <a:ext cx="864096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Flecha doblada"/>
          <p:cNvSpPr/>
          <p:nvPr/>
        </p:nvSpPr>
        <p:spPr>
          <a:xfrm rot="10800000" flipV="1">
            <a:off x="7150183" y="2217518"/>
            <a:ext cx="922593" cy="914915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5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500"/>
                            </p:stCondLst>
                            <p:childTnLst>
                              <p:par>
                                <p:cTn id="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590" y1="32948" x2="26590" y2="32948"/>
                        <a14:foregroundMark x1="10116" y1="54335" x2="10116" y2="54335"/>
                        <a14:foregroundMark x1="8382" y1="53757" x2="8382" y2="53757"/>
                        <a14:foregroundMark x1="11272" y1="50289" x2="11272" y2="50289"/>
                        <a14:foregroundMark x1="5780" y1="54624" x2="5780" y2="54624"/>
                        <a14:foregroundMark x1="5202" y1="54913" x2="5202" y2="54913"/>
                        <a14:foregroundMark x1="30058" y1="32370" x2="30058" y2="32370"/>
                        <a14:foregroundMark x1="32081" y1="31503" x2="32081" y2="31503"/>
                        <a14:foregroundMark x1="26879" y1="31214" x2="26879" y2="31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2" y="4725144"/>
            <a:ext cx="1765052" cy="17650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Alternativas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Solución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726481"/>
              </p:ext>
            </p:extLst>
          </p:nvPr>
        </p:nvGraphicFramePr>
        <p:xfrm>
          <a:off x="827584" y="2042418"/>
          <a:ext cx="7416824" cy="2826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917848"/>
            <a:ext cx="820891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Alternativas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Solución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II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599578"/>
              </p:ext>
            </p:extLst>
          </p:nvPr>
        </p:nvGraphicFramePr>
        <p:xfrm>
          <a:off x="683568" y="2323652"/>
          <a:ext cx="7776864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t>9</a:t>
            </a:fld>
            <a:endParaRPr lang="en-US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27" b="90000" l="9898" r="94881">
                        <a14:foregroundMark x1="62799" y1="22273" x2="62799" y2="22273"/>
                        <a14:foregroundMark x1="67918" y1="19091" x2="67918" y2="19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086" y="3140968"/>
            <a:ext cx="2639346" cy="1979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623</TotalTime>
  <Words>622</Words>
  <Application>Microsoft Office PowerPoint</Application>
  <PresentationFormat>Presentación en pantalla (4:3)</PresentationFormat>
  <Paragraphs>174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Austin</vt:lpstr>
      <vt:lpstr>Sistema de Seguimiento de Clientes</vt:lpstr>
      <vt:lpstr>Agenda</vt:lpstr>
      <vt:lpstr>Características del Sistema I</vt:lpstr>
      <vt:lpstr>Características del Sistema II</vt:lpstr>
      <vt:lpstr>Características del Sistema III</vt:lpstr>
      <vt:lpstr>Características del Sistema IV</vt:lpstr>
      <vt:lpstr>Características del Sistema V</vt:lpstr>
      <vt:lpstr>Alternativas de Solución I</vt:lpstr>
      <vt:lpstr>Alternativas de Solución II</vt:lpstr>
      <vt:lpstr>Riesgos de mayor impacto I</vt:lpstr>
      <vt:lpstr>Riesgos de mayor impacto II</vt:lpstr>
      <vt:lpstr>Riesgos de mayor impacto III</vt:lpstr>
      <vt:lpstr>CUs más Representativos</vt:lpstr>
      <vt:lpstr>Estado del Proyecto I</vt:lpstr>
      <vt:lpstr>Estado del Proyecto II</vt:lpstr>
      <vt:lpstr>Estado del Proyecto III</vt:lpstr>
      <vt:lpstr>FIN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usuario</dc:creator>
  <cp:lastModifiedBy>Javier</cp:lastModifiedBy>
  <cp:revision>87</cp:revision>
  <dcterms:created xsi:type="dcterms:W3CDTF">2012-11-02T13:21:44Z</dcterms:created>
  <dcterms:modified xsi:type="dcterms:W3CDTF">2012-11-05T20:11:40Z</dcterms:modified>
</cp:coreProperties>
</file>