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C4D40-0BE1-4F92-8D32-5072326A1360}" type="doc">
      <dgm:prSet loTypeId="urn:microsoft.com/office/officeart/2005/8/layout/radial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233BF32-4A2E-4DBE-AB84-5733E229FAB8}">
      <dgm:prSet phldrT="[Texto]" custT="1"/>
      <dgm:spPr/>
      <dgm:t>
        <a:bodyPr/>
        <a:lstStyle/>
        <a:p>
          <a:r>
            <a:rPr lang="es-AR" sz="1600" b="1" cap="none" spc="0" noProof="0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Organización</a:t>
          </a:r>
          <a:endParaRPr lang="es-AR" sz="1600" b="1" cap="none" spc="0" noProof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A1523EE-7A5F-480E-A8BB-640FA42A6155}" type="parTrans" cxnId="{B891B287-A8F1-430C-BE1E-90D7FD1479A2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E49F8B8E-AF62-471F-B9B5-57474392FFBF}" type="sibTrans" cxnId="{B891B287-A8F1-430C-BE1E-90D7FD1479A2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9F6C2C78-01DF-49B7-BE9D-239294D04413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Clientes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75FBE250-EDC7-4C81-B565-2B8B9EAFE27F}" type="parTrans" cxnId="{7A6BBB73-7030-44B7-A5F1-20ED38F7F9FD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EE22786F-CAA7-4B08-BD3B-53D969B58A9E}" type="sibTrans" cxnId="{7A6BBB73-7030-44B7-A5F1-20ED38F7F9FD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D3845A2B-28AE-42BB-A895-38C1F418B0B5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Tecnología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FA289D78-965D-4125-9BD1-7128970BDBDD}" type="parTrans" cxnId="{A92CAFE6-962A-49CE-9A4A-7E4B4FD6A054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3A0ED42B-2064-4FDC-BCCF-A782E75802EE}" type="sibTrans" cxnId="{A92CAFE6-962A-49CE-9A4A-7E4B4FD6A054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FA7721FA-7870-4AEC-B715-FBA44451CBAD}">
      <dgm:prSet phldrT="[Texto]" custT="1"/>
      <dgm:spPr/>
      <dgm:t>
        <a:bodyPr/>
        <a:lstStyle/>
        <a:p>
          <a:r>
            <a:rPr lang="en-US" sz="16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Competencia</a:t>
          </a:r>
          <a:endParaRPr lang="es-ES" sz="16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28EFEE38-E995-463D-8717-0298D0E3D486}" type="parTrans" cxnId="{23228219-633A-4328-ABE5-3C1882BF9CDE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8EC79365-1FC7-4299-A9EB-37EEE80B739A}" type="sibTrans" cxnId="{23228219-633A-4328-ABE5-3C1882BF9CDE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93A825FF-6458-41D1-93A2-F2751FFFFED4}">
      <dgm:prSet phldrT="[Texto]" custT="1"/>
      <dgm:spPr/>
      <dgm:t>
        <a:bodyPr/>
        <a:lstStyle/>
        <a:p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Regulac</a:t>
          </a:r>
          <a:r>
            <a:rPr lang="en-US" sz="20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. </a:t>
          </a:r>
          <a:r>
            <a:rPr lang="en-US" sz="2000" b="1" cap="none" spc="0" dirty="0" err="1" smtClean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w Cen MT Condensed" pitchFamily="34" charset="0"/>
            </a:rPr>
            <a:t>Guberna-mentales</a:t>
          </a:r>
          <a:endParaRPr lang="es-ES" sz="2000" b="1" cap="none" spc="0" dirty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6B50F65B-34C6-487E-ADE9-7E20BBB120DE}" type="parTrans" cxnId="{C719183A-891A-4D06-A0D6-A5B849AB2E38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9255B3F-4B08-4A18-8DAB-8B5A0D2219E2}" type="sibTrans" cxnId="{C719183A-891A-4D06-A0D6-A5B849AB2E38}">
      <dgm:prSet/>
      <dgm:spPr/>
      <dgm:t>
        <a:bodyPr/>
        <a:lstStyle/>
        <a:p>
          <a:endParaRPr lang="es-ES" sz="2000" b="1" cap="none" spc="0">
            <a:ln w="12700">
              <a:solidFill>
                <a:schemeClr val="tx1"/>
              </a:solidFill>
              <a:prstDash val="solid"/>
            </a:ln>
            <a:solidFill>
              <a:schemeClr val="bg1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  <a:latin typeface="Tw Cen MT Condensed" pitchFamily="34" charset="0"/>
          </a:endParaRPr>
        </a:p>
      </dgm:t>
    </dgm:pt>
    <dgm:pt modelId="{C0BC710F-E0B6-4E1D-95A0-642EEF7D043A}" type="pres">
      <dgm:prSet presAssocID="{0E4C4D40-0BE1-4F92-8D32-5072326A136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CCDBA3-7037-457F-9A0D-4F700C099DB3}" type="pres">
      <dgm:prSet presAssocID="{0233BF32-4A2E-4DBE-AB84-5733E229FAB8}" presName="centerShape" presStyleLbl="node0" presStyleIdx="0" presStyleCnt="1"/>
      <dgm:spPr/>
      <dgm:t>
        <a:bodyPr/>
        <a:lstStyle/>
        <a:p>
          <a:endParaRPr lang="es-ES"/>
        </a:p>
      </dgm:t>
    </dgm:pt>
    <dgm:pt modelId="{90C776FA-2AE7-4CD2-95EB-5A431B8A6856}" type="pres">
      <dgm:prSet presAssocID="{9F6C2C78-01DF-49B7-BE9D-239294D04413}" presName="node" presStyleLbl="node1" presStyleIdx="0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6107BD-7D2B-4CB1-A34C-16E9195A6610}" type="pres">
      <dgm:prSet presAssocID="{9F6C2C78-01DF-49B7-BE9D-239294D04413}" presName="dummy" presStyleCnt="0"/>
      <dgm:spPr/>
      <dgm:t>
        <a:bodyPr/>
        <a:lstStyle/>
        <a:p>
          <a:endParaRPr lang="es-ES"/>
        </a:p>
      </dgm:t>
    </dgm:pt>
    <dgm:pt modelId="{B8BA1082-2C96-4BCC-8D88-7DC9668CD900}" type="pres">
      <dgm:prSet presAssocID="{EE22786F-CAA7-4B08-BD3B-53D969B58A9E}" presName="sibTrans" presStyleLbl="sibTrans2D1" presStyleIdx="0" presStyleCnt="4"/>
      <dgm:spPr/>
      <dgm:t>
        <a:bodyPr/>
        <a:lstStyle/>
        <a:p>
          <a:endParaRPr lang="es-ES"/>
        </a:p>
      </dgm:t>
    </dgm:pt>
    <dgm:pt modelId="{F0C1C18A-83C0-49E4-8CD7-F9331CAA506C}" type="pres">
      <dgm:prSet presAssocID="{D3845A2B-28AE-42BB-A895-38C1F418B0B5}" presName="node" presStyleLbl="node1" presStyleIdx="1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BD09F8-AE5C-4969-84ED-8C629DE04A83}" type="pres">
      <dgm:prSet presAssocID="{D3845A2B-28AE-42BB-A895-38C1F418B0B5}" presName="dummy" presStyleCnt="0"/>
      <dgm:spPr/>
      <dgm:t>
        <a:bodyPr/>
        <a:lstStyle/>
        <a:p>
          <a:endParaRPr lang="es-ES"/>
        </a:p>
      </dgm:t>
    </dgm:pt>
    <dgm:pt modelId="{3109AB91-82F8-4A3E-9CCD-251C5E84CAFF}" type="pres">
      <dgm:prSet presAssocID="{3A0ED42B-2064-4FDC-BCCF-A782E75802EE}" presName="sibTrans" presStyleLbl="sibTrans2D1" presStyleIdx="1" presStyleCnt="4"/>
      <dgm:spPr/>
      <dgm:t>
        <a:bodyPr/>
        <a:lstStyle/>
        <a:p>
          <a:endParaRPr lang="es-ES"/>
        </a:p>
      </dgm:t>
    </dgm:pt>
    <dgm:pt modelId="{FB4A87FE-7C86-4C5E-8351-FC720A04EBCC}" type="pres">
      <dgm:prSet presAssocID="{FA7721FA-7870-4AEC-B715-FBA44451CBAD}" presName="node" presStyleLbl="node1" presStyleIdx="2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63C2EF-3447-4B03-8ED6-517F37EB3303}" type="pres">
      <dgm:prSet presAssocID="{FA7721FA-7870-4AEC-B715-FBA44451CBAD}" presName="dummy" presStyleCnt="0"/>
      <dgm:spPr/>
      <dgm:t>
        <a:bodyPr/>
        <a:lstStyle/>
        <a:p>
          <a:endParaRPr lang="es-ES"/>
        </a:p>
      </dgm:t>
    </dgm:pt>
    <dgm:pt modelId="{9C63BAE3-9D4E-4E39-8941-DB851A106B82}" type="pres">
      <dgm:prSet presAssocID="{8EC79365-1FC7-4299-A9EB-37EEE80B739A}" presName="sibTrans" presStyleLbl="sibTrans2D1" presStyleIdx="2" presStyleCnt="4"/>
      <dgm:spPr/>
      <dgm:t>
        <a:bodyPr/>
        <a:lstStyle/>
        <a:p>
          <a:endParaRPr lang="es-ES"/>
        </a:p>
      </dgm:t>
    </dgm:pt>
    <dgm:pt modelId="{2C0DD288-2F98-4EC2-90A7-649D22237004}" type="pres">
      <dgm:prSet presAssocID="{93A825FF-6458-41D1-93A2-F2751FFFFED4}" presName="node" presStyleLbl="node1" presStyleIdx="3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BF0FD5-A109-4348-BBE3-487A8D02B3F1}" type="pres">
      <dgm:prSet presAssocID="{93A825FF-6458-41D1-93A2-F2751FFFFED4}" presName="dummy" presStyleCnt="0"/>
      <dgm:spPr/>
      <dgm:t>
        <a:bodyPr/>
        <a:lstStyle/>
        <a:p>
          <a:endParaRPr lang="es-ES"/>
        </a:p>
      </dgm:t>
    </dgm:pt>
    <dgm:pt modelId="{40AA58C1-A259-4D63-8EDE-27D84DD0E106}" type="pres">
      <dgm:prSet presAssocID="{C9255B3F-4B08-4A18-8DAB-8B5A0D2219E2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7A6BBB73-7030-44B7-A5F1-20ED38F7F9FD}" srcId="{0233BF32-4A2E-4DBE-AB84-5733E229FAB8}" destId="{9F6C2C78-01DF-49B7-BE9D-239294D04413}" srcOrd="0" destOrd="0" parTransId="{75FBE250-EDC7-4C81-B565-2B8B9EAFE27F}" sibTransId="{EE22786F-CAA7-4B08-BD3B-53D969B58A9E}"/>
    <dgm:cxn modelId="{B891B287-A8F1-430C-BE1E-90D7FD1479A2}" srcId="{0E4C4D40-0BE1-4F92-8D32-5072326A1360}" destId="{0233BF32-4A2E-4DBE-AB84-5733E229FAB8}" srcOrd="0" destOrd="0" parTransId="{CA1523EE-7A5F-480E-A8BB-640FA42A6155}" sibTransId="{E49F8B8E-AF62-471F-B9B5-57474392FFBF}"/>
    <dgm:cxn modelId="{DBFC935F-5B9E-4C36-BC0A-CD7887F43662}" type="presOf" srcId="{0233BF32-4A2E-4DBE-AB84-5733E229FAB8}" destId="{87CCDBA3-7037-457F-9A0D-4F700C099DB3}" srcOrd="0" destOrd="0" presId="urn:microsoft.com/office/officeart/2005/8/layout/radial6"/>
    <dgm:cxn modelId="{F8195DA0-368D-4139-9554-D8D9DD2F6D61}" type="presOf" srcId="{9F6C2C78-01DF-49B7-BE9D-239294D04413}" destId="{90C776FA-2AE7-4CD2-95EB-5A431B8A6856}" srcOrd="0" destOrd="0" presId="urn:microsoft.com/office/officeart/2005/8/layout/radial6"/>
    <dgm:cxn modelId="{D672D0A8-4154-43E9-9398-ECF3C16351F2}" type="presOf" srcId="{3A0ED42B-2064-4FDC-BCCF-A782E75802EE}" destId="{3109AB91-82F8-4A3E-9CCD-251C5E84CAFF}" srcOrd="0" destOrd="0" presId="urn:microsoft.com/office/officeart/2005/8/layout/radial6"/>
    <dgm:cxn modelId="{36BBF2D8-876B-4922-8CE5-5DBE1072D713}" type="presOf" srcId="{8EC79365-1FC7-4299-A9EB-37EEE80B739A}" destId="{9C63BAE3-9D4E-4E39-8941-DB851A106B82}" srcOrd="0" destOrd="0" presId="urn:microsoft.com/office/officeart/2005/8/layout/radial6"/>
    <dgm:cxn modelId="{D2299DAF-7FF1-4C86-8182-110D33F530D1}" type="presOf" srcId="{D3845A2B-28AE-42BB-A895-38C1F418B0B5}" destId="{F0C1C18A-83C0-49E4-8CD7-F9331CAA506C}" srcOrd="0" destOrd="0" presId="urn:microsoft.com/office/officeart/2005/8/layout/radial6"/>
    <dgm:cxn modelId="{A92CAFE6-962A-49CE-9A4A-7E4B4FD6A054}" srcId="{0233BF32-4A2E-4DBE-AB84-5733E229FAB8}" destId="{D3845A2B-28AE-42BB-A895-38C1F418B0B5}" srcOrd="1" destOrd="0" parTransId="{FA289D78-965D-4125-9BD1-7128970BDBDD}" sibTransId="{3A0ED42B-2064-4FDC-BCCF-A782E75802EE}"/>
    <dgm:cxn modelId="{3A03A27F-C55B-486C-AD3C-1FFDD4E59CE2}" type="presOf" srcId="{EE22786F-CAA7-4B08-BD3B-53D969B58A9E}" destId="{B8BA1082-2C96-4BCC-8D88-7DC9668CD900}" srcOrd="0" destOrd="0" presId="urn:microsoft.com/office/officeart/2005/8/layout/radial6"/>
    <dgm:cxn modelId="{DB26B8E3-3081-4D8A-9D17-59AED8F09A73}" type="presOf" srcId="{C9255B3F-4B08-4A18-8DAB-8B5A0D2219E2}" destId="{40AA58C1-A259-4D63-8EDE-27D84DD0E106}" srcOrd="0" destOrd="0" presId="urn:microsoft.com/office/officeart/2005/8/layout/radial6"/>
    <dgm:cxn modelId="{97CDCB2F-533F-4DEB-B844-87C33A93346D}" type="presOf" srcId="{0E4C4D40-0BE1-4F92-8D32-5072326A1360}" destId="{C0BC710F-E0B6-4E1D-95A0-642EEF7D043A}" srcOrd="0" destOrd="0" presId="urn:microsoft.com/office/officeart/2005/8/layout/radial6"/>
    <dgm:cxn modelId="{6A258C4C-5AAF-43A9-AAB1-4E4110B57BF3}" type="presOf" srcId="{93A825FF-6458-41D1-93A2-F2751FFFFED4}" destId="{2C0DD288-2F98-4EC2-90A7-649D22237004}" srcOrd="0" destOrd="0" presId="urn:microsoft.com/office/officeart/2005/8/layout/radial6"/>
    <dgm:cxn modelId="{7BD3E48A-C2AB-4B3B-8B4C-AFA919903071}" type="presOf" srcId="{FA7721FA-7870-4AEC-B715-FBA44451CBAD}" destId="{FB4A87FE-7C86-4C5E-8351-FC720A04EBCC}" srcOrd="0" destOrd="0" presId="urn:microsoft.com/office/officeart/2005/8/layout/radial6"/>
    <dgm:cxn modelId="{C719183A-891A-4D06-A0D6-A5B849AB2E38}" srcId="{0233BF32-4A2E-4DBE-AB84-5733E229FAB8}" destId="{93A825FF-6458-41D1-93A2-F2751FFFFED4}" srcOrd="3" destOrd="0" parTransId="{6B50F65B-34C6-487E-ADE9-7E20BBB120DE}" sibTransId="{C9255B3F-4B08-4A18-8DAB-8B5A0D2219E2}"/>
    <dgm:cxn modelId="{23228219-633A-4328-ABE5-3C1882BF9CDE}" srcId="{0233BF32-4A2E-4DBE-AB84-5733E229FAB8}" destId="{FA7721FA-7870-4AEC-B715-FBA44451CBAD}" srcOrd="2" destOrd="0" parTransId="{28EFEE38-E995-463D-8717-0298D0E3D486}" sibTransId="{8EC79365-1FC7-4299-A9EB-37EEE80B739A}"/>
    <dgm:cxn modelId="{2C006BC2-4195-4A9B-8374-55ED30B36B9F}" type="presParOf" srcId="{C0BC710F-E0B6-4E1D-95A0-642EEF7D043A}" destId="{87CCDBA3-7037-457F-9A0D-4F700C099DB3}" srcOrd="0" destOrd="0" presId="urn:microsoft.com/office/officeart/2005/8/layout/radial6"/>
    <dgm:cxn modelId="{2C8541C1-6153-4CE8-86E0-CBDCB4B80974}" type="presParOf" srcId="{C0BC710F-E0B6-4E1D-95A0-642EEF7D043A}" destId="{90C776FA-2AE7-4CD2-95EB-5A431B8A6856}" srcOrd="1" destOrd="0" presId="urn:microsoft.com/office/officeart/2005/8/layout/radial6"/>
    <dgm:cxn modelId="{587B7CC5-A186-4F0B-AA12-08428110B97D}" type="presParOf" srcId="{C0BC710F-E0B6-4E1D-95A0-642EEF7D043A}" destId="{F36107BD-7D2B-4CB1-A34C-16E9195A6610}" srcOrd="2" destOrd="0" presId="urn:microsoft.com/office/officeart/2005/8/layout/radial6"/>
    <dgm:cxn modelId="{2F8BB7A3-31F6-43C9-A1FE-7B90B60F0FD8}" type="presParOf" srcId="{C0BC710F-E0B6-4E1D-95A0-642EEF7D043A}" destId="{B8BA1082-2C96-4BCC-8D88-7DC9668CD900}" srcOrd="3" destOrd="0" presId="urn:microsoft.com/office/officeart/2005/8/layout/radial6"/>
    <dgm:cxn modelId="{0B5656BF-8767-4E66-AE3A-C1E7EAE4F399}" type="presParOf" srcId="{C0BC710F-E0B6-4E1D-95A0-642EEF7D043A}" destId="{F0C1C18A-83C0-49E4-8CD7-F9331CAA506C}" srcOrd="4" destOrd="0" presId="urn:microsoft.com/office/officeart/2005/8/layout/radial6"/>
    <dgm:cxn modelId="{9E762A9F-AF92-4161-951F-A1C24340FE9C}" type="presParOf" srcId="{C0BC710F-E0B6-4E1D-95A0-642EEF7D043A}" destId="{6EBD09F8-AE5C-4969-84ED-8C629DE04A83}" srcOrd="5" destOrd="0" presId="urn:microsoft.com/office/officeart/2005/8/layout/radial6"/>
    <dgm:cxn modelId="{5CB49048-57DC-4F3D-98F7-99E5D39D9610}" type="presParOf" srcId="{C0BC710F-E0B6-4E1D-95A0-642EEF7D043A}" destId="{3109AB91-82F8-4A3E-9CCD-251C5E84CAFF}" srcOrd="6" destOrd="0" presId="urn:microsoft.com/office/officeart/2005/8/layout/radial6"/>
    <dgm:cxn modelId="{81EBCD26-F4B9-4EF2-A782-7C467724F191}" type="presParOf" srcId="{C0BC710F-E0B6-4E1D-95A0-642EEF7D043A}" destId="{FB4A87FE-7C86-4C5E-8351-FC720A04EBCC}" srcOrd="7" destOrd="0" presId="urn:microsoft.com/office/officeart/2005/8/layout/radial6"/>
    <dgm:cxn modelId="{1DC405C6-876D-4627-BE64-2FB6D4CEE7F1}" type="presParOf" srcId="{C0BC710F-E0B6-4E1D-95A0-642EEF7D043A}" destId="{D463C2EF-3447-4B03-8ED6-517F37EB3303}" srcOrd="8" destOrd="0" presId="urn:microsoft.com/office/officeart/2005/8/layout/radial6"/>
    <dgm:cxn modelId="{C443ABE9-9EC3-4E13-BF13-6B8406DF9A3E}" type="presParOf" srcId="{C0BC710F-E0B6-4E1D-95A0-642EEF7D043A}" destId="{9C63BAE3-9D4E-4E39-8941-DB851A106B82}" srcOrd="9" destOrd="0" presId="urn:microsoft.com/office/officeart/2005/8/layout/radial6"/>
    <dgm:cxn modelId="{791B8BB4-F4B5-4182-9FA1-F7FB6A4140C5}" type="presParOf" srcId="{C0BC710F-E0B6-4E1D-95A0-642EEF7D043A}" destId="{2C0DD288-2F98-4EC2-90A7-649D22237004}" srcOrd="10" destOrd="0" presId="urn:microsoft.com/office/officeart/2005/8/layout/radial6"/>
    <dgm:cxn modelId="{AC6D980E-660F-49A2-9095-9A4216012496}" type="presParOf" srcId="{C0BC710F-E0B6-4E1D-95A0-642EEF7D043A}" destId="{08BF0FD5-A109-4348-BBE3-487A8D02B3F1}" srcOrd="11" destOrd="0" presId="urn:microsoft.com/office/officeart/2005/8/layout/radial6"/>
    <dgm:cxn modelId="{8EA754F4-60CA-4E14-BC07-1BE424B93C5F}" type="presParOf" srcId="{C0BC710F-E0B6-4E1D-95A0-642EEF7D043A}" destId="{40AA58C1-A259-4D63-8EDE-27D84DD0E106}" srcOrd="12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9B496-45C4-46ED-9A3E-6BDFDF424650}" type="doc">
      <dgm:prSet loTypeId="urn:microsoft.com/office/officeart/2005/8/layout/arrow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5EC2DEC-96B6-4AF5-B674-EE00FC1ECA4B}">
      <dgm:prSet phldrT="[Texto]" custT="1"/>
      <dgm:spPr/>
      <dgm:t>
        <a:bodyPr/>
        <a:lstStyle/>
        <a:p>
          <a:r>
            <a:rPr lang="en-US" sz="2300" b="1" i="1" dirty="0" err="1" smtClean="0"/>
            <a:t>Oportunidades</a:t>
          </a:r>
          <a:endParaRPr lang="es-ES" sz="2300" b="1" i="1" dirty="0"/>
        </a:p>
      </dgm:t>
    </dgm:pt>
    <dgm:pt modelId="{F27FFC14-227E-4889-906F-E842265F02C8}" type="parTrans" cxnId="{EF660AAD-7EB9-4180-997C-A24A04F048EC}">
      <dgm:prSet/>
      <dgm:spPr/>
      <dgm:t>
        <a:bodyPr/>
        <a:lstStyle/>
        <a:p>
          <a:endParaRPr lang="es-ES"/>
        </a:p>
      </dgm:t>
    </dgm:pt>
    <dgm:pt modelId="{BA189F77-7F96-45E2-84E4-B37DB1C63CE3}" type="sibTrans" cxnId="{EF660AAD-7EB9-4180-997C-A24A04F048EC}">
      <dgm:prSet/>
      <dgm:spPr/>
      <dgm:t>
        <a:bodyPr/>
        <a:lstStyle/>
        <a:p>
          <a:endParaRPr lang="es-ES"/>
        </a:p>
      </dgm:t>
    </dgm:pt>
    <dgm:pt modelId="{BFBFED57-7672-4BF2-B822-BCDC8011A8C5}">
      <dgm:prSet phldrT="[Texto]" custT="1"/>
      <dgm:spPr/>
      <dgm:t>
        <a:bodyPr/>
        <a:lstStyle/>
        <a:p>
          <a:r>
            <a:rPr lang="en-US" sz="2300" b="1" i="1" dirty="0" err="1" smtClean="0"/>
            <a:t>Amenazas</a:t>
          </a:r>
          <a:endParaRPr lang="es-ES" sz="2300" b="1" i="1" dirty="0"/>
        </a:p>
      </dgm:t>
    </dgm:pt>
    <dgm:pt modelId="{924DED2D-2E28-40D8-AEBC-CED7EAE21A2D}" type="parTrans" cxnId="{A425DF54-4CDF-452A-81E9-0ABB3A84C9DE}">
      <dgm:prSet/>
      <dgm:spPr/>
      <dgm:t>
        <a:bodyPr/>
        <a:lstStyle/>
        <a:p>
          <a:endParaRPr lang="es-ES"/>
        </a:p>
      </dgm:t>
    </dgm:pt>
    <dgm:pt modelId="{054FE76B-7E1D-4F8E-82AF-EBCB22E56C0B}" type="sibTrans" cxnId="{A425DF54-4CDF-452A-81E9-0ABB3A84C9DE}">
      <dgm:prSet/>
      <dgm:spPr/>
      <dgm:t>
        <a:bodyPr/>
        <a:lstStyle/>
        <a:p>
          <a:endParaRPr lang="es-ES"/>
        </a:p>
      </dgm:t>
    </dgm:pt>
    <dgm:pt modelId="{09837F0A-CA8C-4022-8854-C37DCC680F73}" type="pres">
      <dgm:prSet presAssocID="{C539B496-45C4-46ED-9A3E-6BDFDF4246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AB9B0D-E55E-42C8-B5BC-CA0EC56EF74E}" type="pres">
      <dgm:prSet presAssocID="{B5EC2DEC-96B6-4AF5-B674-EE00FC1ECA4B}" presName="upArrow" presStyleLbl="node1" presStyleIdx="0" presStyleCnt="2" custScaleX="81485"/>
      <dgm:spPr/>
      <dgm:t>
        <a:bodyPr/>
        <a:lstStyle/>
        <a:p>
          <a:endParaRPr lang="es-ES"/>
        </a:p>
      </dgm:t>
    </dgm:pt>
    <dgm:pt modelId="{C52AE827-BE6D-4AAA-81BA-AFF93E198D72}" type="pres">
      <dgm:prSet presAssocID="{B5EC2DEC-96B6-4AF5-B674-EE00FC1ECA4B}" presName="upArrowText" presStyleLbl="revTx" presStyleIdx="0" presStyleCnt="2" custScaleX="119580" custLinFactNeighborX="714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34DCD6-0F33-4830-8D89-BE4F511E37BB}" type="pres">
      <dgm:prSet presAssocID="{BFBFED57-7672-4BF2-B822-BCDC8011A8C5}" presName="downArrow" presStyleLbl="node1" presStyleIdx="1" presStyleCnt="2" custScaleX="81485"/>
      <dgm:spPr>
        <a:solidFill>
          <a:srgbClr val="C00000"/>
        </a:solidFill>
      </dgm:spPr>
      <dgm:t>
        <a:bodyPr/>
        <a:lstStyle/>
        <a:p>
          <a:endParaRPr lang="es-ES"/>
        </a:p>
      </dgm:t>
    </dgm:pt>
    <dgm:pt modelId="{0D3FEFC0-2E33-492F-8A8B-E70CC3E568F5}" type="pres">
      <dgm:prSet presAssocID="{BFBFED57-7672-4BF2-B822-BCDC8011A8C5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EB2B4C6-2932-44F0-AA77-4E24F73A9A51}" type="presOf" srcId="{BFBFED57-7672-4BF2-B822-BCDC8011A8C5}" destId="{0D3FEFC0-2E33-492F-8A8B-E70CC3E568F5}" srcOrd="0" destOrd="0" presId="urn:microsoft.com/office/officeart/2005/8/layout/arrow4"/>
    <dgm:cxn modelId="{EF660AAD-7EB9-4180-997C-A24A04F048EC}" srcId="{C539B496-45C4-46ED-9A3E-6BDFDF424650}" destId="{B5EC2DEC-96B6-4AF5-B674-EE00FC1ECA4B}" srcOrd="0" destOrd="0" parTransId="{F27FFC14-227E-4889-906F-E842265F02C8}" sibTransId="{BA189F77-7F96-45E2-84E4-B37DB1C63CE3}"/>
    <dgm:cxn modelId="{B58137D5-C822-4BBC-99A9-92F683BB3F77}" type="presOf" srcId="{C539B496-45C4-46ED-9A3E-6BDFDF424650}" destId="{09837F0A-CA8C-4022-8854-C37DCC680F73}" srcOrd="0" destOrd="0" presId="urn:microsoft.com/office/officeart/2005/8/layout/arrow4"/>
    <dgm:cxn modelId="{DB908103-6E26-4270-8D7D-0ED5082A038D}" type="presOf" srcId="{B5EC2DEC-96B6-4AF5-B674-EE00FC1ECA4B}" destId="{C52AE827-BE6D-4AAA-81BA-AFF93E198D72}" srcOrd="0" destOrd="0" presId="urn:microsoft.com/office/officeart/2005/8/layout/arrow4"/>
    <dgm:cxn modelId="{A425DF54-4CDF-452A-81E9-0ABB3A84C9DE}" srcId="{C539B496-45C4-46ED-9A3E-6BDFDF424650}" destId="{BFBFED57-7672-4BF2-B822-BCDC8011A8C5}" srcOrd="1" destOrd="0" parTransId="{924DED2D-2E28-40D8-AEBC-CED7EAE21A2D}" sibTransId="{054FE76B-7E1D-4F8E-82AF-EBCB22E56C0B}"/>
    <dgm:cxn modelId="{6E28EA9F-121C-4FC7-8F03-3CD8FC58467A}" type="presParOf" srcId="{09837F0A-CA8C-4022-8854-C37DCC680F73}" destId="{00AB9B0D-E55E-42C8-B5BC-CA0EC56EF74E}" srcOrd="0" destOrd="0" presId="urn:microsoft.com/office/officeart/2005/8/layout/arrow4"/>
    <dgm:cxn modelId="{86533AA6-B7C4-4F6E-B966-04840AF37A2B}" type="presParOf" srcId="{09837F0A-CA8C-4022-8854-C37DCC680F73}" destId="{C52AE827-BE6D-4AAA-81BA-AFF93E198D72}" srcOrd="1" destOrd="0" presId="urn:microsoft.com/office/officeart/2005/8/layout/arrow4"/>
    <dgm:cxn modelId="{774769CF-E2EF-453B-A58E-1FE3336A5BC1}" type="presParOf" srcId="{09837F0A-CA8C-4022-8854-C37DCC680F73}" destId="{5D34DCD6-0F33-4830-8D89-BE4F511E37BB}" srcOrd="2" destOrd="0" presId="urn:microsoft.com/office/officeart/2005/8/layout/arrow4"/>
    <dgm:cxn modelId="{826ABABD-B8B2-4846-89EC-2605670104E8}" type="presParOf" srcId="{09837F0A-CA8C-4022-8854-C37DCC680F73}" destId="{0D3FEFC0-2E33-492F-8A8B-E70CC3E568F5}" srcOrd="3" destOrd="0" presId="urn:microsoft.com/office/officeart/2005/8/layout/arrow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E0D8B-A739-4269-B36A-88B56F5720B2}" type="doc">
      <dgm:prSet loTypeId="urn:microsoft.com/office/officeart/2005/8/layout/cycle3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89EFC53-E186-4A11-BB24-F770E3EE07CA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Identificar </a:t>
          </a:r>
        </a:p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el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966AE9E-B073-4431-81D1-1E444E3D3936}" type="parTrans" cxnId="{90D814B3-B6F2-4189-B291-486064FCEF8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3D54535-1EDA-4C5C-B2C8-BEB06828E06C}" type="sibTrans" cxnId="{90D814B3-B6F2-4189-B291-486064FCEF8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1B51B88-ABD7-4D06-B18B-78BA51195275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Cuantificar </a:t>
          </a:r>
        </a:p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el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FB927A4-B455-48CA-87B7-F27F27B4ED86}" type="parTrans" cxnId="{48A7FACA-D3D9-4ECA-9313-9402E5D0201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52B6675-6756-4548-9F97-64CA96BAD63E}" type="sibTrans" cxnId="{48A7FACA-D3D9-4ECA-9313-9402E5D0201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8A1C6D-68B2-4CAC-AC67-BBAED9D02249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Desarrollar respuesta al 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E15C004-248F-42E7-BB9E-D68233BBA93A}" type="parTrans" cxnId="{99D8EC4C-6BD1-40AB-99EF-F4613420447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844FB36-C447-4F75-B901-442FAEB537EB}" type="sibTrans" cxnId="{99D8EC4C-6BD1-40AB-99EF-F4613420447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D4E8C60-A6EE-489E-9DFF-1CF19101AFA1}">
      <dgm:prSet phldrT="[Texto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Controlar</a:t>
          </a:r>
          <a:endParaRPr lang="en-US" sz="2400" b="1" cap="none" spc="-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r>
            <a:rPr lang="en-US" sz="2400" b="1" cap="none" spc="-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la </a:t>
          </a:r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respuesta</a:t>
          </a:r>
          <a:endParaRPr lang="en-US" sz="2400" b="1" cap="none" spc="-150" dirty="0" smtClean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  <a:p>
          <a:r>
            <a:rPr lang="en-US" sz="2400" b="1" cap="none" spc="-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al </a:t>
          </a:r>
          <a:r>
            <a:rPr lang="en-US" sz="2400" b="1" cap="none" spc="-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rPr>
            <a:t>Riesgo</a:t>
          </a:r>
          <a:endParaRPr lang="es-ES" sz="2400" b="1" cap="none" spc="-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6D0B95A-D054-45B8-A912-FD3A95767A66}" type="parTrans" cxnId="{9A2842A0-D3C5-4596-A593-CC194946F6D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5BFCEE7-1353-47A2-94CF-456DEA08F93E}" type="sibTrans" cxnId="{9A2842A0-D3C5-4596-A593-CC194946F6D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sz="2000" b="1" cap="none" spc="-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78A530E-EBA1-4C61-8269-1559B9014084}" type="pres">
      <dgm:prSet presAssocID="{B01E0D8B-A739-4269-B36A-88B56F5720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5EEA69-7420-4C9C-8CCD-17EB00529E57}" type="pres">
      <dgm:prSet presAssocID="{B01E0D8B-A739-4269-B36A-88B56F5720B2}" presName="cycle" presStyleCnt="0"/>
      <dgm:spPr/>
      <dgm:t>
        <a:bodyPr/>
        <a:lstStyle/>
        <a:p>
          <a:endParaRPr lang="es-ES"/>
        </a:p>
      </dgm:t>
    </dgm:pt>
    <dgm:pt modelId="{3DFDCC63-3DC7-4844-B291-36B5E796489A}" type="pres">
      <dgm:prSet presAssocID="{489EFC53-E186-4A11-BB24-F770E3EE07C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475C0F-5FCF-4271-967C-E189CF49562D}" type="pres">
      <dgm:prSet presAssocID="{A3D54535-1EDA-4C5C-B2C8-BEB06828E06C}" presName="sibTransFirstNode" presStyleLbl="bgShp" presStyleIdx="0" presStyleCnt="1"/>
      <dgm:spPr/>
      <dgm:t>
        <a:bodyPr/>
        <a:lstStyle/>
        <a:p>
          <a:endParaRPr lang="es-ES"/>
        </a:p>
      </dgm:t>
    </dgm:pt>
    <dgm:pt modelId="{8CEAF153-2837-43E6-84C1-30A054221F17}" type="pres">
      <dgm:prSet presAssocID="{E1B51B88-ABD7-4D06-B18B-78BA5119527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D92FFD-995C-4384-B43F-6ACB19320F9B}" type="pres">
      <dgm:prSet presAssocID="{3B8A1C6D-68B2-4CAC-AC67-BBAED9D02249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884A61-C105-4733-A54C-B35512251512}" type="pres">
      <dgm:prSet presAssocID="{DD4E8C60-A6EE-489E-9DFF-1CF19101AFA1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2842A0-D3C5-4596-A593-CC194946F6DA}" srcId="{B01E0D8B-A739-4269-B36A-88B56F5720B2}" destId="{DD4E8C60-A6EE-489E-9DFF-1CF19101AFA1}" srcOrd="3" destOrd="0" parTransId="{C6D0B95A-D054-45B8-A912-FD3A95767A66}" sibTransId="{45BFCEE7-1353-47A2-94CF-456DEA08F93E}"/>
    <dgm:cxn modelId="{8FB66416-6556-4027-BE0C-94085435CB84}" type="presOf" srcId="{A3D54535-1EDA-4C5C-B2C8-BEB06828E06C}" destId="{F0475C0F-5FCF-4271-967C-E189CF49562D}" srcOrd="0" destOrd="0" presId="urn:microsoft.com/office/officeart/2005/8/layout/cycle3"/>
    <dgm:cxn modelId="{99D8EC4C-6BD1-40AB-99EF-F46134204470}" srcId="{B01E0D8B-A739-4269-B36A-88B56F5720B2}" destId="{3B8A1C6D-68B2-4CAC-AC67-BBAED9D02249}" srcOrd="2" destOrd="0" parTransId="{CE15C004-248F-42E7-BB9E-D68233BBA93A}" sibTransId="{5844FB36-C447-4F75-B901-442FAEB537EB}"/>
    <dgm:cxn modelId="{2666DD5A-34CF-45E5-B1FF-D4050722E07C}" type="presOf" srcId="{E1B51B88-ABD7-4D06-B18B-78BA51195275}" destId="{8CEAF153-2837-43E6-84C1-30A054221F17}" srcOrd="0" destOrd="0" presId="urn:microsoft.com/office/officeart/2005/8/layout/cycle3"/>
    <dgm:cxn modelId="{48A7FACA-D3D9-4ECA-9313-9402E5D02019}" srcId="{B01E0D8B-A739-4269-B36A-88B56F5720B2}" destId="{E1B51B88-ABD7-4D06-B18B-78BA51195275}" srcOrd="1" destOrd="0" parTransId="{1FB927A4-B455-48CA-87B7-F27F27B4ED86}" sibTransId="{552B6675-6756-4548-9F97-64CA96BAD63E}"/>
    <dgm:cxn modelId="{EA2D33D8-2314-47D3-A75C-76D903104E19}" type="presOf" srcId="{489EFC53-E186-4A11-BB24-F770E3EE07CA}" destId="{3DFDCC63-3DC7-4844-B291-36B5E796489A}" srcOrd="0" destOrd="0" presId="urn:microsoft.com/office/officeart/2005/8/layout/cycle3"/>
    <dgm:cxn modelId="{BE14A504-78E9-49BE-B09E-3FBCD6D40C9B}" type="presOf" srcId="{DD4E8C60-A6EE-489E-9DFF-1CF19101AFA1}" destId="{66884A61-C105-4733-A54C-B35512251512}" srcOrd="0" destOrd="0" presId="urn:microsoft.com/office/officeart/2005/8/layout/cycle3"/>
    <dgm:cxn modelId="{422D0B78-2A75-4E3A-B6A9-1AB8140F18CD}" type="presOf" srcId="{3B8A1C6D-68B2-4CAC-AC67-BBAED9D02249}" destId="{79D92FFD-995C-4384-B43F-6ACB19320F9B}" srcOrd="0" destOrd="0" presId="urn:microsoft.com/office/officeart/2005/8/layout/cycle3"/>
    <dgm:cxn modelId="{138B004A-C16C-4443-99D1-699E114E469E}" type="presOf" srcId="{B01E0D8B-A739-4269-B36A-88B56F5720B2}" destId="{178A530E-EBA1-4C61-8269-1559B9014084}" srcOrd="0" destOrd="0" presId="urn:microsoft.com/office/officeart/2005/8/layout/cycle3"/>
    <dgm:cxn modelId="{90D814B3-B6F2-4189-B291-486064FCEF80}" srcId="{B01E0D8B-A739-4269-B36A-88B56F5720B2}" destId="{489EFC53-E186-4A11-BB24-F770E3EE07CA}" srcOrd="0" destOrd="0" parTransId="{D966AE9E-B073-4431-81D1-1E444E3D3936}" sibTransId="{A3D54535-1EDA-4C5C-B2C8-BEB06828E06C}"/>
    <dgm:cxn modelId="{663B230E-90FD-4ADA-9BAA-2F1DCC925DDF}" type="presParOf" srcId="{178A530E-EBA1-4C61-8269-1559B9014084}" destId="{C75EEA69-7420-4C9C-8CCD-17EB00529E57}" srcOrd="0" destOrd="0" presId="urn:microsoft.com/office/officeart/2005/8/layout/cycle3"/>
    <dgm:cxn modelId="{2F616140-8C1C-4106-A2AA-A611A0B3939B}" type="presParOf" srcId="{C75EEA69-7420-4C9C-8CCD-17EB00529E57}" destId="{3DFDCC63-3DC7-4844-B291-36B5E796489A}" srcOrd="0" destOrd="0" presId="urn:microsoft.com/office/officeart/2005/8/layout/cycle3"/>
    <dgm:cxn modelId="{0D135219-9E06-4CC7-81CF-7D2F1CC2200C}" type="presParOf" srcId="{C75EEA69-7420-4C9C-8CCD-17EB00529E57}" destId="{F0475C0F-5FCF-4271-967C-E189CF49562D}" srcOrd="1" destOrd="0" presId="urn:microsoft.com/office/officeart/2005/8/layout/cycle3"/>
    <dgm:cxn modelId="{4296AA86-87FB-4A01-8A29-B4EDC7D27BBD}" type="presParOf" srcId="{C75EEA69-7420-4C9C-8CCD-17EB00529E57}" destId="{8CEAF153-2837-43E6-84C1-30A054221F17}" srcOrd="2" destOrd="0" presId="urn:microsoft.com/office/officeart/2005/8/layout/cycle3"/>
    <dgm:cxn modelId="{C6745712-E80C-4ACB-8366-4AB5E08A3627}" type="presParOf" srcId="{C75EEA69-7420-4C9C-8CCD-17EB00529E57}" destId="{79D92FFD-995C-4384-B43F-6ACB19320F9B}" srcOrd="3" destOrd="0" presId="urn:microsoft.com/office/officeart/2005/8/layout/cycle3"/>
    <dgm:cxn modelId="{2FE74917-12AC-45C4-9A62-191FABB8E598}" type="presParOf" srcId="{C75EEA69-7420-4C9C-8CCD-17EB00529E57}" destId="{66884A61-C105-4733-A54C-B35512251512}" srcOrd="4" destOrd="0" presId="urn:microsoft.com/office/officeart/2005/8/layout/cycle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119C58-0F5D-4E49-993A-0700ADA34645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3FA7B44-C649-45AE-83D7-8B036062EA0D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Planificación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AR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</a:endParaRPr>
        </a:p>
      </dgm:t>
    </dgm:pt>
    <dgm:pt modelId="{BB07067C-B65B-483A-A550-8356D148D993}" type="parTrans" cxnId="{F906055C-0935-43AC-B09E-C61A9138A3D6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AR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D50AF697-5317-4969-8B8E-A9834D56D288}" type="sibTrans" cxnId="{F906055C-0935-43AC-B09E-C61A9138A3D6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AR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C16DAEBD-7A19-4CE5-9F00-CBE5E322FC81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Identificación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2CFB759F-8661-4703-8031-F3624E9E345C}" type="parTrans" cxnId="{47A8BF2B-2B1B-431D-BB3E-0EBF7BAA66FE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EBA1F20F-F758-437D-8295-832755AC455A}" type="sibTrans" cxnId="{47A8BF2B-2B1B-431D-BB3E-0EBF7BAA66FE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D40BE800-C1BA-463C-97CB-873D7C8562A2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Análisis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Cualitativo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1B887608-4B87-4585-A8E4-F78CAC7AECCC}" type="parTrans" cxnId="{887B078F-B908-4D60-9AC7-882BBC4128E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BD466018-B822-48DE-83AF-79789A081D74}" type="sibTrans" cxnId="{887B078F-B908-4D60-9AC7-882BBC4128E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30C9B587-EC0D-44D2-9BDF-31D37867270A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Análisis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Cuantitativo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2DE33F95-9CF5-4124-8C50-004D73E5F6CA}" type="parTrans" cxnId="{7B146815-6484-4949-A573-BD2111E5BC3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CD7A7A9-038E-4195-86A9-4435976017A9}" type="sibTrans" cxnId="{7B146815-6484-4949-A573-BD2111E5BC39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8303C8BB-14D1-4D4E-B7CC-EC98725CD828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Planificación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respuesta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a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8306E24A-5918-49EC-86AE-0385D953205A}" type="parTrans" cxnId="{9F029F0B-3484-45E0-8232-AB54FF1669E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CEB9302C-14D9-4157-AADD-30A4DB190C85}" type="sibTrans" cxnId="{9F029F0B-3484-45E0-8232-AB54FF1669E0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9DAE85CC-6DD2-4B03-A599-41D6BC885971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rtl="0"/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Seguimiento</a:t>
          </a:r>
          <a:r>
            <a:rPr lang="en-US" b="1" cap="none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 y control de </a:t>
          </a:r>
          <a:r>
            <a:rPr lang="en-US" b="1" cap="none" spc="150" dirty="0" err="1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  <a:cs typeface="Arial" pitchFamily="34" charset="0"/>
            </a:rPr>
            <a:t>Riesgos</a:t>
          </a:r>
          <a:endParaRPr lang="es-ES" b="1" cap="none" spc="150" dirty="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+mj-lt"/>
            <a:cs typeface="Arial" pitchFamily="34" charset="0"/>
          </a:endParaRPr>
        </a:p>
      </dgm:t>
    </dgm:pt>
    <dgm:pt modelId="{498CF133-B33E-4FFA-A828-37C3B3C0F0EC}" type="parTrans" cxnId="{83291FDE-B3B9-464E-8170-181E06C9389F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69A65E74-3F47-4412-91BF-1CE9374A9D44}" type="sibTrans" cxnId="{83291FDE-B3B9-464E-8170-181E06C9389F}">
      <dgm:prSet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endParaRPr lang="es-ES" b="1" cap="none" spc="150">
            <a:ln w="11430"/>
            <a:solidFill>
              <a:srgbClr val="F8F8F8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</a:endParaRPr>
        </a:p>
      </dgm:t>
    </dgm:pt>
    <dgm:pt modelId="{A57D719A-8D1F-4301-AC4C-1F82D9A42F02}" type="pres">
      <dgm:prSet presAssocID="{7F119C58-0F5D-4E49-993A-0700ADA346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29EE105D-7A5F-4C45-B7D6-68B4EA8D028B}" type="pres">
      <dgm:prSet presAssocID="{7F119C58-0F5D-4E49-993A-0700ADA34645}" presName="Name1" presStyleCnt="0"/>
      <dgm:spPr/>
      <dgm:t>
        <a:bodyPr/>
        <a:lstStyle/>
        <a:p>
          <a:endParaRPr lang="es-ES"/>
        </a:p>
      </dgm:t>
    </dgm:pt>
    <dgm:pt modelId="{B8756124-C46C-4FC1-BE70-DCC0DAB11EF8}" type="pres">
      <dgm:prSet presAssocID="{7F119C58-0F5D-4E49-993A-0700ADA34645}" presName="cycle" presStyleCnt="0"/>
      <dgm:spPr/>
      <dgm:t>
        <a:bodyPr/>
        <a:lstStyle/>
        <a:p>
          <a:endParaRPr lang="es-ES"/>
        </a:p>
      </dgm:t>
    </dgm:pt>
    <dgm:pt modelId="{1DF9CB9E-57A2-4A15-AB88-61D907460AF6}" type="pres">
      <dgm:prSet presAssocID="{7F119C58-0F5D-4E49-993A-0700ADA34645}" presName="srcNode" presStyleLbl="node1" presStyleIdx="0" presStyleCnt="6"/>
      <dgm:spPr/>
      <dgm:t>
        <a:bodyPr/>
        <a:lstStyle/>
        <a:p>
          <a:endParaRPr lang="es-ES"/>
        </a:p>
      </dgm:t>
    </dgm:pt>
    <dgm:pt modelId="{3D02291E-8AD2-4778-8FFC-C96B3F9BE12F}" type="pres">
      <dgm:prSet presAssocID="{7F119C58-0F5D-4E49-993A-0700ADA34645}" presName="conn" presStyleLbl="parChTrans1D2" presStyleIdx="0" presStyleCnt="1"/>
      <dgm:spPr/>
      <dgm:t>
        <a:bodyPr/>
        <a:lstStyle/>
        <a:p>
          <a:endParaRPr lang="es-AR"/>
        </a:p>
      </dgm:t>
    </dgm:pt>
    <dgm:pt modelId="{EB2701A7-2CE4-4BF7-A557-72030FD4FEDD}" type="pres">
      <dgm:prSet presAssocID="{7F119C58-0F5D-4E49-993A-0700ADA34645}" presName="extraNode" presStyleLbl="node1" presStyleIdx="0" presStyleCnt="6"/>
      <dgm:spPr/>
      <dgm:t>
        <a:bodyPr/>
        <a:lstStyle/>
        <a:p>
          <a:endParaRPr lang="es-ES"/>
        </a:p>
      </dgm:t>
    </dgm:pt>
    <dgm:pt modelId="{211654AE-E2AF-4AF6-9F85-0300D8AC23B4}" type="pres">
      <dgm:prSet presAssocID="{7F119C58-0F5D-4E49-993A-0700ADA34645}" presName="dstNode" presStyleLbl="node1" presStyleIdx="0" presStyleCnt="6"/>
      <dgm:spPr/>
      <dgm:t>
        <a:bodyPr/>
        <a:lstStyle/>
        <a:p>
          <a:endParaRPr lang="es-ES"/>
        </a:p>
      </dgm:t>
    </dgm:pt>
    <dgm:pt modelId="{DD077670-FA0A-489E-8864-41A9D4EBFE30}" type="pres">
      <dgm:prSet presAssocID="{43FA7B44-C649-45AE-83D7-8B036062EA0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19CCF6-5DA4-4979-A438-F52EDA5D1ACC}" type="pres">
      <dgm:prSet presAssocID="{43FA7B44-C649-45AE-83D7-8B036062EA0D}" presName="accent_1" presStyleCnt="0"/>
      <dgm:spPr/>
      <dgm:t>
        <a:bodyPr/>
        <a:lstStyle/>
        <a:p>
          <a:endParaRPr lang="es-ES"/>
        </a:p>
      </dgm:t>
    </dgm:pt>
    <dgm:pt modelId="{14CCA328-C282-4A27-A30C-4422B84E2BB0}" type="pres">
      <dgm:prSet presAssocID="{43FA7B44-C649-45AE-83D7-8B036062EA0D}" presName="accentRepeatNode" presStyleLbl="solidFgAcc1" presStyleIdx="0" presStyleCnt="6"/>
      <dgm:spPr/>
      <dgm:t>
        <a:bodyPr/>
        <a:lstStyle/>
        <a:p>
          <a:endParaRPr lang="es-ES"/>
        </a:p>
      </dgm:t>
    </dgm:pt>
    <dgm:pt modelId="{E7651F50-4A9C-4C1A-B69B-92665B9EF78B}" type="pres">
      <dgm:prSet presAssocID="{C16DAEBD-7A19-4CE5-9F00-CBE5E322FC8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A8975E-8EDF-4185-9E62-0F543E094263}" type="pres">
      <dgm:prSet presAssocID="{C16DAEBD-7A19-4CE5-9F00-CBE5E322FC81}" presName="accent_2" presStyleCnt="0"/>
      <dgm:spPr/>
      <dgm:t>
        <a:bodyPr/>
        <a:lstStyle/>
        <a:p>
          <a:endParaRPr lang="es-ES"/>
        </a:p>
      </dgm:t>
    </dgm:pt>
    <dgm:pt modelId="{DE73E777-DBDF-4AEA-A70A-1AAFB4F3E7FE}" type="pres">
      <dgm:prSet presAssocID="{C16DAEBD-7A19-4CE5-9F00-CBE5E322FC81}" presName="accentRepeatNode" presStyleLbl="solidFgAcc1" presStyleIdx="1" presStyleCnt="6"/>
      <dgm:spPr/>
      <dgm:t>
        <a:bodyPr/>
        <a:lstStyle/>
        <a:p>
          <a:endParaRPr lang="es-ES"/>
        </a:p>
      </dgm:t>
    </dgm:pt>
    <dgm:pt modelId="{4DE871E6-81F6-42A2-B065-5CA261365640}" type="pres">
      <dgm:prSet presAssocID="{D40BE800-C1BA-463C-97CB-873D7C8562A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AA0309-93D6-41B1-A5DA-4AFBA50FAC6D}" type="pres">
      <dgm:prSet presAssocID="{D40BE800-C1BA-463C-97CB-873D7C8562A2}" presName="accent_3" presStyleCnt="0"/>
      <dgm:spPr/>
      <dgm:t>
        <a:bodyPr/>
        <a:lstStyle/>
        <a:p>
          <a:endParaRPr lang="es-ES"/>
        </a:p>
      </dgm:t>
    </dgm:pt>
    <dgm:pt modelId="{07651C12-731E-4398-9658-D78032283728}" type="pres">
      <dgm:prSet presAssocID="{D40BE800-C1BA-463C-97CB-873D7C8562A2}" presName="accentRepeatNode" presStyleLbl="solidFgAcc1" presStyleIdx="2" presStyleCnt="6"/>
      <dgm:spPr/>
      <dgm:t>
        <a:bodyPr/>
        <a:lstStyle/>
        <a:p>
          <a:endParaRPr lang="es-ES"/>
        </a:p>
      </dgm:t>
    </dgm:pt>
    <dgm:pt modelId="{D02F9EA9-3A54-4806-B37A-C291EF73C35B}" type="pres">
      <dgm:prSet presAssocID="{30C9B587-EC0D-44D2-9BDF-31D37867270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C30B36-9937-485D-A6A0-DF0FB42585A2}" type="pres">
      <dgm:prSet presAssocID="{30C9B587-EC0D-44D2-9BDF-31D37867270A}" presName="accent_4" presStyleCnt="0"/>
      <dgm:spPr/>
      <dgm:t>
        <a:bodyPr/>
        <a:lstStyle/>
        <a:p>
          <a:endParaRPr lang="es-ES"/>
        </a:p>
      </dgm:t>
    </dgm:pt>
    <dgm:pt modelId="{0CCD413F-52C3-4DFC-8A16-5C9EDF95E712}" type="pres">
      <dgm:prSet presAssocID="{30C9B587-EC0D-44D2-9BDF-31D37867270A}" presName="accentRepeatNode" presStyleLbl="solidFgAcc1" presStyleIdx="3" presStyleCnt="6"/>
      <dgm:spPr/>
      <dgm:t>
        <a:bodyPr/>
        <a:lstStyle/>
        <a:p>
          <a:endParaRPr lang="es-ES"/>
        </a:p>
      </dgm:t>
    </dgm:pt>
    <dgm:pt modelId="{8E095A9B-974A-4650-B45B-26801CEC3EAC}" type="pres">
      <dgm:prSet presAssocID="{8303C8BB-14D1-4D4E-B7CC-EC98725CD82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09F393-A1CC-41EA-891C-38C50576E6B5}" type="pres">
      <dgm:prSet presAssocID="{8303C8BB-14D1-4D4E-B7CC-EC98725CD828}" presName="accent_5" presStyleCnt="0"/>
      <dgm:spPr/>
      <dgm:t>
        <a:bodyPr/>
        <a:lstStyle/>
        <a:p>
          <a:endParaRPr lang="es-ES"/>
        </a:p>
      </dgm:t>
    </dgm:pt>
    <dgm:pt modelId="{EF7DA2B2-CB8D-4F7F-9120-4B949B156188}" type="pres">
      <dgm:prSet presAssocID="{8303C8BB-14D1-4D4E-B7CC-EC98725CD828}" presName="accentRepeatNode" presStyleLbl="solidFgAcc1" presStyleIdx="4" presStyleCnt="6"/>
      <dgm:spPr/>
      <dgm:t>
        <a:bodyPr/>
        <a:lstStyle/>
        <a:p>
          <a:endParaRPr lang="es-ES"/>
        </a:p>
      </dgm:t>
    </dgm:pt>
    <dgm:pt modelId="{CA680142-DB8B-4E41-8C79-9B305BB68306}" type="pres">
      <dgm:prSet presAssocID="{9DAE85CC-6DD2-4B03-A599-41D6BC88597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DD8162-B4A6-4708-9573-24EEF62BC643}" type="pres">
      <dgm:prSet presAssocID="{9DAE85CC-6DD2-4B03-A599-41D6BC885971}" presName="accent_6" presStyleCnt="0"/>
      <dgm:spPr/>
      <dgm:t>
        <a:bodyPr/>
        <a:lstStyle/>
        <a:p>
          <a:endParaRPr lang="es-ES"/>
        </a:p>
      </dgm:t>
    </dgm:pt>
    <dgm:pt modelId="{0B94C24B-FE9F-4C6D-B3CF-9B6647A6D1DF}" type="pres">
      <dgm:prSet presAssocID="{9DAE85CC-6DD2-4B03-A599-41D6BC885971}" presName="accentRepeatNode" presStyleLbl="solidFgAcc1" presStyleIdx="5" presStyleCnt="6"/>
      <dgm:spPr/>
      <dgm:t>
        <a:bodyPr/>
        <a:lstStyle/>
        <a:p>
          <a:endParaRPr lang="es-ES"/>
        </a:p>
      </dgm:t>
    </dgm:pt>
  </dgm:ptLst>
  <dgm:cxnLst>
    <dgm:cxn modelId="{FB0A0631-4E15-44F9-8FCC-CBCFACE24DE5}" type="presOf" srcId="{D40BE800-C1BA-463C-97CB-873D7C8562A2}" destId="{4DE871E6-81F6-42A2-B065-5CA261365640}" srcOrd="0" destOrd="0" presId="urn:microsoft.com/office/officeart/2008/layout/VerticalCurvedList"/>
    <dgm:cxn modelId="{83291FDE-B3B9-464E-8170-181E06C9389F}" srcId="{7F119C58-0F5D-4E49-993A-0700ADA34645}" destId="{9DAE85CC-6DD2-4B03-A599-41D6BC885971}" srcOrd="5" destOrd="0" parTransId="{498CF133-B33E-4FFA-A828-37C3B3C0F0EC}" sibTransId="{69A65E74-3F47-4412-91BF-1CE9374A9D44}"/>
    <dgm:cxn modelId="{47A8BF2B-2B1B-431D-BB3E-0EBF7BAA66FE}" srcId="{7F119C58-0F5D-4E49-993A-0700ADA34645}" destId="{C16DAEBD-7A19-4CE5-9F00-CBE5E322FC81}" srcOrd="1" destOrd="0" parTransId="{2CFB759F-8661-4703-8031-F3624E9E345C}" sibTransId="{EBA1F20F-F758-437D-8295-832755AC455A}"/>
    <dgm:cxn modelId="{C9924F60-3040-443A-9E0E-C4F547BCAC76}" type="presOf" srcId="{D50AF697-5317-4969-8B8E-A9834D56D288}" destId="{3D02291E-8AD2-4778-8FFC-C96B3F9BE12F}" srcOrd="0" destOrd="0" presId="urn:microsoft.com/office/officeart/2008/layout/VerticalCurvedList"/>
    <dgm:cxn modelId="{A546348B-D46A-4F97-A1F5-92BA81B5C015}" type="presOf" srcId="{C16DAEBD-7A19-4CE5-9F00-CBE5E322FC81}" destId="{E7651F50-4A9C-4C1A-B69B-92665B9EF78B}" srcOrd="0" destOrd="0" presId="urn:microsoft.com/office/officeart/2008/layout/VerticalCurvedList"/>
    <dgm:cxn modelId="{F906055C-0935-43AC-B09E-C61A9138A3D6}" srcId="{7F119C58-0F5D-4E49-993A-0700ADA34645}" destId="{43FA7B44-C649-45AE-83D7-8B036062EA0D}" srcOrd="0" destOrd="0" parTransId="{BB07067C-B65B-483A-A550-8356D148D993}" sibTransId="{D50AF697-5317-4969-8B8E-A9834D56D288}"/>
    <dgm:cxn modelId="{887B078F-B908-4D60-9AC7-882BBC4128EA}" srcId="{7F119C58-0F5D-4E49-993A-0700ADA34645}" destId="{D40BE800-C1BA-463C-97CB-873D7C8562A2}" srcOrd="2" destOrd="0" parTransId="{1B887608-4B87-4585-A8E4-F78CAC7AECCC}" sibTransId="{BD466018-B822-48DE-83AF-79789A081D74}"/>
    <dgm:cxn modelId="{8AF50D98-40C7-4C31-9C45-088304D38EB8}" type="presOf" srcId="{30C9B587-EC0D-44D2-9BDF-31D37867270A}" destId="{D02F9EA9-3A54-4806-B37A-C291EF73C35B}" srcOrd="0" destOrd="0" presId="urn:microsoft.com/office/officeart/2008/layout/VerticalCurvedList"/>
    <dgm:cxn modelId="{D719F1BF-8CC5-4373-8383-9B8A6015C10F}" type="presOf" srcId="{9DAE85CC-6DD2-4B03-A599-41D6BC885971}" destId="{CA680142-DB8B-4E41-8C79-9B305BB68306}" srcOrd="0" destOrd="0" presId="urn:microsoft.com/office/officeart/2008/layout/VerticalCurvedList"/>
    <dgm:cxn modelId="{4A94316E-30A9-4563-A3C2-055DC95FB5B8}" type="presOf" srcId="{43FA7B44-C649-45AE-83D7-8B036062EA0D}" destId="{DD077670-FA0A-489E-8864-41A9D4EBFE30}" srcOrd="0" destOrd="0" presId="urn:microsoft.com/office/officeart/2008/layout/VerticalCurvedList"/>
    <dgm:cxn modelId="{C83890C6-2F60-4E23-A059-2491EA5A33A9}" type="presOf" srcId="{7F119C58-0F5D-4E49-993A-0700ADA34645}" destId="{A57D719A-8D1F-4301-AC4C-1F82D9A42F02}" srcOrd="0" destOrd="0" presId="urn:microsoft.com/office/officeart/2008/layout/VerticalCurvedList"/>
    <dgm:cxn modelId="{FFC16453-275F-4875-9BA6-8057CB556529}" type="presOf" srcId="{8303C8BB-14D1-4D4E-B7CC-EC98725CD828}" destId="{8E095A9B-974A-4650-B45B-26801CEC3EAC}" srcOrd="0" destOrd="0" presId="urn:microsoft.com/office/officeart/2008/layout/VerticalCurvedList"/>
    <dgm:cxn modelId="{7B146815-6484-4949-A573-BD2111E5BC39}" srcId="{7F119C58-0F5D-4E49-993A-0700ADA34645}" destId="{30C9B587-EC0D-44D2-9BDF-31D37867270A}" srcOrd="3" destOrd="0" parTransId="{2DE33F95-9CF5-4124-8C50-004D73E5F6CA}" sibTransId="{9CD7A7A9-038E-4195-86A9-4435976017A9}"/>
    <dgm:cxn modelId="{9F029F0B-3484-45E0-8232-AB54FF1669E0}" srcId="{7F119C58-0F5D-4E49-993A-0700ADA34645}" destId="{8303C8BB-14D1-4D4E-B7CC-EC98725CD828}" srcOrd="4" destOrd="0" parTransId="{8306E24A-5918-49EC-86AE-0385D953205A}" sibTransId="{CEB9302C-14D9-4157-AADD-30A4DB190C85}"/>
    <dgm:cxn modelId="{E94BDD52-0513-4211-8266-6E95F40DF0A5}" type="presParOf" srcId="{A57D719A-8D1F-4301-AC4C-1F82D9A42F02}" destId="{29EE105D-7A5F-4C45-B7D6-68B4EA8D028B}" srcOrd="0" destOrd="0" presId="urn:microsoft.com/office/officeart/2008/layout/VerticalCurvedList"/>
    <dgm:cxn modelId="{BA959DB1-E92F-44CD-9CF7-222C9468BE06}" type="presParOf" srcId="{29EE105D-7A5F-4C45-B7D6-68B4EA8D028B}" destId="{B8756124-C46C-4FC1-BE70-DCC0DAB11EF8}" srcOrd="0" destOrd="0" presId="urn:microsoft.com/office/officeart/2008/layout/VerticalCurvedList"/>
    <dgm:cxn modelId="{D43B9F38-C9D0-4F41-9DE5-62EE7C9DCD28}" type="presParOf" srcId="{B8756124-C46C-4FC1-BE70-DCC0DAB11EF8}" destId="{1DF9CB9E-57A2-4A15-AB88-61D907460AF6}" srcOrd="0" destOrd="0" presId="urn:microsoft.com/office/officeart/2008/layout/VerticalCurvedList"/>
    <dgm:cxn modelId="{691AB2A0-33B0-4C4C-BBC7-906614DDD644}" type="presParOf" srcId="{B8756124-C46C-4FC1-BE70-DCC0DAB11EF8}" destId="{3D02291E-8AD2-4778-8FFC-C96B3F9BE12F}" srcOrd="1" destOrd="0" presId="urn:microsoft.com/office/officeart/2008/layout/VerticalCurvedList"/>
    <dgm:cxn modelId="{68D20B7F-999E-42D4-805F-AEBF0C480352}" type="presParOf" srcId="{B8756124-C46C-4FC1-BE70-DCC0DAB11EF8}" destId="{EB2701A7-2CE4-4BF7-A557-72030FD4FEDD}" srcOrd="2" destOrd="0" presId="urn:microsoft.com/office/officeart/2008/layout/VerticalCurvedList"/>
    <dgm:cxn modelId="{65E1F47D-16B5-4A50-82B4-3094079FA005}" type="presParOf" srcId="{B8756124-C46C-4FC1-BE70-DCC0DAB11EF8}" destId="{211654AE-E2AF-4AF6-9F85-0300D8AC23B4}" srcOrd="3" destOrd="0" presId="urn:microsoft.com/office/officeart/2008/layout/VerticalCurvedList"/>
    <dgm:cxn modelId="{D89EB4D8-BAE7-4DEF-BB2F-53DEAD70965E}" type="presParOf" srcId="{29EE105D-7A5F-4C45-B7D6-68B4EA8D028B}" destId="{DD077670-FA0A-489E-8864-41A9D4EBFE30}" srcOrd="1" destOrd="0" presId="urn:microsoft.com/office/officeart/2008/layout/VerticalCurvedList"/>
    <dgm:cxn modelId="{E457BEF7-D533-478E-8DA4-C4C1789BB5B6}" type="presParOf" srcId="{29EE105D-7A5F-4C45-B7D6-68B4EA8D028B}" destId="{3719CCF6-5DA4-4979-A438-F52EDA5D1ACC}" srcOrd="2" destOrd="0" presId="urn:microsoft.com/office/officeart/2008/layout/VerticalCurvedList"/>
    <dgm:cxn modelId="{565F36BE-2726-4EF7-9C55-5E660DCB9F18}" type="presParOf" srcId="{3719CCF6-5DA4-4979-A438-F52EDA5D1ACC}" destId="{14CCA328-C282-4A27-A30C-4422B84E2BB0}" srcOrd="0" destOrd="0" presId="urn:microsoft.com/office/officeart/2008/layout/VerticalCurvedList"/>
    <dgm:cxn modelId="{F74343E3-90C3-4AA5-B3C2-B386F67C0A37}" type="presParOf" srcId="{29EE105D-7A5F-4C45-B7D6-68B4EA8D028B}" destId="{E7651F50-4A9C-4C1A-B69B-92665B9EF78B}" srcOrd="3" destOrd="0" presId="urn:microsoft.com/office/officeart/2008/layout/VerticalCurvedList"/>
    <dgm:cxn modelId="{FB67A24F-97B5-4CF2-B770-11A16D6ED4D2}" type="presParOf" srcId="{29EE105D-7A5F-4C45-B7D6-68B4EA8D028B}" destId="{B9A8975E-8EDF-4185-9E62-0F543E094263}" srcOrd="4" destOrd="0" presId="urn:microsoft.com/office/officeart/2008/layout/VerticalCurvedList"/>
    <dgm:cxn modelId="{51B14F23-D00C-46DF-80C6-61E9E57BCB19}" type="presParOf" srcId="{B9A8975E-8EDF-4185-9E62-0F543E094263}" destId="{DE73E777-DBDF-4AEA-A70A-1AAFB4F3E7FE}" srcOrd="0" destOrd="0" presId="urn:microsoft.com/office/officeart/2008/layout/VerticalCurvedList"/>
    <dgm:cxn modelId="{AE48A73A-D07D-4F48-9793-5F2F14CF532B}" type="presParOf" srcId="{29EE105D-7A5F-4C45-B7D6-68B4EA8D028B}" destId="{4DE871E6-81F6-42A2-B065-5CA261365640}" srcOrd="5" destOrd="0" presId="urn:microsoft.com/office/officeart/2008/layout/VerticalCurvedList"/>
    <dgm:cxn modelId="{6C3A737E-7BF4-4E27-8484-77A3033D36C7}" type="presParOf" srcId="{29EE105D-7A5F-4C45-B7D6-68B4EA8D028B}" destId="{22AA0309-93D6-41B1-A5DA-4AFBA50FAC6D}" srcOrd="6" destOrd="0" presId="urn:microsoft.com/office/officeart/2008/layout/VerticalCurvedList"/>
    <dgm:cxn modelId="{39BB5EFF-AE55-4864-A0ED-777D427AEDD8}" type="presParOf" srcId="{22AA0309-93D6-41B1-A5DA-4AFBA50FAC6D}" destId="{07651C12-731E-4398-9658-D78032283728}" srcOrd="0" destOrd="0" presId="urn:microsoft.com/office/officeart/2008/layout/VerticalCurvedList"/>
    <dgm:cxn modelId="{3622028F-2C11-461C-A30A-8810232C2E6F}" type="presParOf" srcId="{29EE105D-7A5F-4C45-B7D6-68B4EA8D028B}" destId="{D02F9EA9-3A54-4806-B37A-C291EF73C35B}" srcOrd="7" destOrd="0" presId="urn:microsoft.com/office/officeart/2008/layout/VerticalCurvedList"/>
    <dgm:cxn modelId="{DA485AF8-94D2-4351-A456-9E35D79A0595}" type="presParOf" srcId="{29EE105D-7A5F-4C45-B7D6-68B4EA8D028B}" destId="{1FC30B36-9937-485D-A6A0-DF0FB42585A2}" srcOrd="8" destOrd="0" presId="urn:microsoft.com/office/officeart/2008/layout/VerticalCurvedList"/>
    <dgm:cxn modelId="{DC12194C-C99A-4706-8CEB-15A0A189B7CF}" type="presParOf" srcId="{1FC30B36-9937-485D-A6A0-DF0FB42585A2}" destId="{0CCD413F-52C3-4DFC-8A16-5C9EDF95E712}" srcOrd="0" destOrd="0" presId="urn:microsoft.com/office/officeart/2008/layout/VerticalCurvedList"/>
    <dgm:cxn modelId="{E8E3C27C-0A61-4ACC-BC27-C9BB9D12F804}" type="presParOf" srcId="{29EE105D-7A5F-4C45-B7D6-68B4EA8D028B}" destId="{8E095A9B-974A-4650-B45B-26801CEC3EAC}" srcOrd="9" destOrd="0" presId="urn:microsoft.com/office/officeart/2008/layout/VerticalCurvedList"/>
    <dgm:cxn modelId="{31027829-8F1F-4731-AC0C-B5264EF948F0}" type="presParOf" srcId="{29EE105D-7A5F-4C45-B7D6-68B4EA8D028B}" destId="{B409F393-A1CC-41EA-891C-38C50576E6B5}" srcOrd="10" destOrd="0" presId="urn:microsoft.com/office/officeart/2008/layout/VerticalCurvedList"/>
    <dgm:cxn modelId="{4F4B2C9C-D057-4078-9A83-A737CEEF7FCC}" type="presParOf" srcId="{B409F393-A1CC-41EA-891C-38C50576E6B5}" destId="{EF7DA2B2-CB8D-4F7F-9120-4B949B156188}" srcOrd="0" destOrd="0" presId="urn:microsoft.com/office/officeart/2008/layout/VerticalCurvedList"/>
    <dgm:cxn modelId="{D0BFCE4A-3341-498A-BA49-77F04896412D}" type="presParOf" srcId="{29EE105D-7A5F-4C45-B7D6-68B4EA8D028B}" destId="{CA680142-DB8B-4E41-8C79-9B305BB68306}" srcOrd="11" destOrd="0" presId="urn:microsoft.com/office/officeart/2008/layout/VerticalCurvedList"/>
    <dgm:cxn modelId="{1F06396E-7B8F-47C4-B380-CC48EF7D638F}" type="presParOf" srcId="{29EE105D-7A5F-4C45-B7D6-68B4EA8D028B}" destId="{79DD8162-B4A6-4708-9573-24EEF62BC643}" srcOrd="12" destOrd="0" presId="urn:microsoft.com/office/officeart/2008/layout/VerticalCurvedList"/>
    <dgm:cxn modelId="{22C965F3-9755-41DD-9F2D-7DA231578602}" type="presParOf" srcId="{79DD8162-B4A6-4708-9573-24EEF62BC643}" destId="{0B94C24B-FE9F-4C6D-B3CF-9B6647A6D1DF}" srcOrd="0" destOrd="0" presId="urn:microsoft.com/office/officeart/2008/layout/VerticalCurvedLis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8606E1-FC98-4FD1-B8A0-9DC157A398CD}" type="doc">
      <dgm:prSet loTypeId="urn:microsoft.com/office/officeart/2005/8/layout/radial4" loCatId="relationship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A46CB281-DF8D-4D00-BE3B-71877DFF4D8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Análisis</a:t>
          </a:r>
          <a:r>
            <a:rPr lang="en-US" dirty="0" smtClean="0">
              <a:latin typeface="Tw Cen MT Condensed" pitchFamily="34" charset="0"/>
            </a:rPr>
            <a:t> </a:t>
          </a:r>
          <a:r>
            <a:rPr lang="en-US" dirty="0" err="1" smtClean="0">
              <a:latin typeface="Tw Cen MT Condensed" pitchFamily="34" charset="0"/>
            </a:rPr>
            <a:t>Cualitativo</a:t>
          </a:r>
          <a:endParaRPr lang="es-ES" dirty="0">
            <a:latin typeface="Tw Cen MT Condensed" pitchFamily="34" charset="0"/>
          </a:endParaRPr>
        </a:p>
      </dgm:t>
    </dgm:pt>
    <dgm:pt modelId="{538FE72D-227B-4E97-82A5-4172EDBEEB45}" type="parTrans" cxnId="{9E70D75D-F83F-4CAF-8929-03391778BE9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F842236B-4C91-44FE-A343-43756055E0A6}" type="sibTrans" cxnId="{9E70D75D-F83F-4CAF-8929-03391778BE9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5DDE13EA-45FD-4EA7-B686-8E07E7274DB8}">
      <dgm:prSet phldrT="[Texto]"/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Incertidumbre</a:t>
          </a:r>
          <a:endParaRPr lang="es-ES" dirty="0">
            <a:latin typeface="Tw Cen MT Condensed" pitchFamily="34" charset="0"/>
          </a:endParaRPr>
        </a:p>
      </dgm:t>
    </dgm:pt>
    <dgm:pt modelId="{287660A7-B93D-438D-9D50-609441FA457F}" type="parTrans" cxnId="{F2468B3E-0A0D-4068-A05A-9E73EE300076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A93CC5DE-5E8D-4DB2-998C-D5B73E9F018E}" type="sibTrans" cxnId="{F2468B3E-0A0D-4068-A05A-9E73EE300076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29B72D1C-C06B-49C4-B36D-6062C9C56225}">
      <dgm:prSet phldrT="[Texto]"/>
      <dgm:spPr/>
      <dgm:t>
        <a:bodyPr/>
        <a:lstStyle/>
        <a:p>
          <a:r>
            <a:rPr lang="en-US" dirty="0" err="1" smtClean="0">
              <a:latin typeface="Tw Cen MT Condensed" pitchFamily="34" charset="0"/>
            </a:rPr>
            <a:t>Probabilidad</a:t>
          </a:r>
          <a:endParaRPr lang="es-ES" dirty="0">
            <a:latin typeface="Tw Cen MT Condensed" pitchFamily="34" charset="0"/>
          </a:endParaRPr>
        </a:p>
      </dgm:t>
    </dgm:pt>
    <dgm:pt modelId="{56C871CF-ECC6-49C1-A439-6B463C1E3CFF}" type="parTrans" cxnId="{0B74C439-BEC5-414C-AD24-1A22A44B8D23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825F065D-D4E3-4F51-85BC-2EDF7139CCC9}" type="sibTrans" cxnId="{0B74C439-BEC5-414C-AD24-1A22A44B8D23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5D603A50-62B1-4B3D-A60E-61A06CA33E2A}">
      <dgm:prSet phldrT="[Texto]"/>
      <dgm:spPr/>
      <dgm:t>
        <a:bodyPr/>
        <a:lstStyle/>
        <a:p>
          <a:endParaRPr lang="es-ES" dirty="0">
            <a:latin typeface="Tw Cen MT Condensed" pitchFamily="34" charset="0"/>
          </a:endParaRPr>
        </a:p>
      </dgm:t>
    </dgm:pt>
    <dgm:pt modelId="{DED0EAC4-019E-40E3-B1C7-44CBFEC53C63}" type="parTrans" cxnId="{548DC11C-3023-429D-8CE3-E335B833952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8BED1F99-BE2C-430F-969B-4356F2C88719}" type="sibTrans" cxnId="{548DC11C-3023-429D-8CE3-E335B833952B}">
      <dgm:prSet/>
      <dgm:spPr/>
      <dgm:t>
        <a:bodyPr/>
        <a:lstStyle/>
        <a:p>
          <a:endParaRPr lang="es-ES">
            <a:latin typeface="Tw Cen MT Condensed" pitchFamily="34" charset="0"/>
          </a:endParaRPr>
        </a:p>
      </dgm:t>
    </dgm:pt>
    <dgm:pt modelId="{D357780F-4F0A-49C4-8D7E-EFFF2E100777}" type="pres">
      <dgm:prSet presAssocID="{248606E1-FC98-4FD1-B8A0-9DC157A398C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61959F-4590-47F2-A353-A850B9860946}" type="pres">
      <dgm:prSet presAssocID="{A46CB281-DF8D-4D00-BE3B-71877DFF4D8A}" presName="centerShape" presStyleLbl="node0" presStyleIdx="0" presStyleCnt="1"/>
      <dgm:spPr/>
      <dgm:t>
        <a:bodyPr/>
        <a:lstStyle/>
        <a:p>
          <a:endParaRPr lang="es-ES"/>
        </a:p>
      </dgm:t>
    </dgm:pt>
    <dgm:pt modelId="{2B54743B-D889-44DB-91D3-076BB6453910}" type="pres">
      <dgm:prSet presAssocID="{287660A7-B93D-438D-9D50-609441FA457F}" presName="parTrans" presStyleLbl="bgSibTrans2D1" presStyleIdx="0" presStyleCnt="2"/>
      <dgm:spPr/>
      <dgm:t>
        <a:bodyPr/>
        <a:lstStyle/>
        <a:p>
          <a:endParaRPr lang="es-ES"/>
        </a:p>
      </dgm:t>
    </dgm:pt>
    <dgm:pt modelId="{5D70B579-FD56-44FB-874A-D2E868212D6E}" type="pres">
      <dgm:prSet presAssocID="{5DDE13EA-45FD-4EA7-B686-8E07E7274DB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C62BD3-7E63-4BF9-9919-5ED5DF7D48CE}" type="pres">
      <dgm:prSet presAssocID="{56C871CF-ECC6-49C1-A439-6B463C1E3CFF}" presName="parTrans" presStyleLbl="bgSibTrans2D1" presStyleIdx="1" presStyleCnt="2"/>
      <dgm:spPr/>
      <dgm:t>
        <a:bodyPr/>
        <a:lstStyle/>
        <a:p>
          <a:endParaRPr lang="es-ES"/>
        </a:p>
      </dgm:t>
    </dgm:pt>
    <dgm:pt modelId="{99C3FAEC-8A96-4C94-BE8C-6688D2307DD6}" type="pres">
      <dgm:prSet presAssocID="{29B72D1C-C06B-49C4-B36D-6062C9C5622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C773DE-835F-4183-8CDF-712EF7563589}" type="presOf" srcId="{248606E1-FC98-4FD1-B8A0-9DC157A398CD}" destId="{D357780F-4F0A-49C4-8D7E-EFFF2E100777}" srcOrd="0" destOrd="0" presId="urn:microsoft.com/office/officeart/2005/8/layout/radial4"/>
    <dgm:cxn modelId="{548DC11C-3023-429D-8CE3-E335B833952B}" srcId="{248606E1-FC98-4FD1-B8A0-9DC157A398CD}" destId="{5D603A50-62B1-4B3D-A60E-61A06CA33E2A}" srcOrd="1" destOrd="0" parTransId="{DED0EAC4-019E-40E3-B1C7-44CBFEC53C63}" sibTransId="{8BED1F99-BE2C-430F-969B-4356F2C88719}"/>
    <dgm:cxn modelId="{3A79224F-141D-42AD-BE34-343BF82C08C0}" type="presOf" srcId="{5DDE13EA-45FD-4EA7-B686-8E07E7274DB8}" destId="{5D70B579-FD56-44FB-874A-D2E868212D6E}" srcOrd="0" destOrd="0" presId="urn:microsoft.com/office/officeart/2005/8/layout/radial4"/>
    <dgm:cxn modelId="{F2468B3E-0A0D-4068-A05A-9E73EE300076}" srcId="{A46CB281-DF8D-4D00-BE3B-71877DFF4D8A}" destId="{5DDE13EA-45FD-4EA7-B686-8E07E7274DB8}" srcOrd="0" destOrd="0" parTransId="{287660A7-B93D-438D-9D50-609441FA457F}" sibTransId="{A93CC5DE-5E8D-4DB2-998C-D5B73E9F018E}"/>
    <dgm:cxn modelId="{0B74C439-BEC5-414C-AD24-1A22A44B8D23}" srcId="{A46CB281-DF8D-4D00-BE3B-71877DFF4D8A}" destId="{29B72D1C-C06B-49C4-B36D-6062C9C56225}" srcOrd="1" destOrd="0" parTransId="{56C871CF-ECC6-49C1-A439-6B463C1E3CFF}" sibTransId="{825F065D-D4E3-4F51-85BC-2EDF7139CCC9}"/>
    <dgm:cxn modelId="{9E70D75D-F83F-4CAF-8929-03391778BE9B}" srcId="{248606E1-FC98-4FD1-B8A0-9DC157A398CD}" destId="{A46CB281-DF8D-4D00-BE3B-71877DFF4D8A}" srcOrd="0" destOrd="0" parTransId="{538FE72D-227B-4E97-82A5-4172EDBEEB45}" sibTransId="{F842236B-4C91-44FE-A343-43756055E0A6}"/>
    <dgm:cxn modelId="{0FB3C984-EDDC-4CCB-B010-3ABAD90AD139}" type="presOf" srcId="{287660A7-B93D-438D-9D50-609441FA457F}" destId="{2B54743B-D889-44DB-91D3-076BB6453910}" srcOrd="0" destOrd="0" presId="urn:microsoft.com/office/officeart/2005/8/layout/radial4"/>
    <dgm:cxn modelId="{F8042A3B-F76D-4F73-95DF-8997817FD2D9}" type="presOf" srcId="{A46CB281-DF8D-4D00-BE3B-71877DFF4D8A}" destId="{6F61959F-4590-47F2-A353-A850B9860946}" srcOrd="0" destOrd="0" presId="urn:microsoft.com/office/officeart/2005/8/layout/radial4"/>
    <dgm:cxn modelId="{BEA2BC40-B62E-4AAE-A61B-080606AC5FFD}" type="presOf" srcId="{56C871CF-ECC6-49C1-A439-6B463C1E3CFF}" destId="{8CC62BD3-7E63-4BF9-9919-5ED5DF7D48CE}" srcOrd="0" destOrd="0" presId="urn:microsoft.com/office/officeart/2005/8/layout/radial4"/>
    <dgm:cxn modelId="{71C34EDF-8479-4A48-B8E2-FAD131930DAF}" type="presOf" srcId="{29B72D1C-C06B-49C4-B36D-6062C9C56225}" destId="{99C3FAEC-8A96-4C94-BE8C-6688D2307DD6}" srcOrd="0" destOrd="0" presId="urn:microsoft.com/office/officeart/2005/8/layout/radial4"/>
    <dgm:cxn modelId="{31354C00-CF3B-49D3-84C9-4D1E647D58F8}" type="presParOf" srcId="{D357780F-4F0A-49C4-8D7E-EFFF2E100777}" destId="{6F61959F-4590-47F2-A353-A850B9860946}" srcOrd="0" destOrd="0" presId="urn:microsoft.com/office/officeart/2005/8/layout/radial4"/>
    <dgm:cxn modelId="{B288E32D-88B0-40C0-9889-650F6B18A3DA}" type="presParOf" srcId="{D357780F-4F0A-49C4-8D7E-EFFF2E100777}" destId="{2B54743B-D889-44DB-91D3-076BB6453910}" srcOrd="1" destOrd="0" presId="urn:microsoft.com/office/officeart/2005/8/layout/radial4"/>
    <dgm:cxn modelId="{7BD01D58-290C-4FC8-8777-6DF695831E50}" type="presParOf" srcId="{D357780F-4F0A-49C4-8D7E-EFFF2E100777}" destId="{5D70B579-FD56-44FB-874A-D2E868212D6E}" srcOrd="2" destOrd="0" presId="urn:microsoft.com/office/officeart/2005/8/layout/radial4"/>
    <dgm:cxn modelId="{B93524E2-2165-458B-88FB-8E0C3CAD2914}" type="presParOf" srcId="{D357780F-4F0A-49C4-8D7E-EFFF2E100777}" destId="{8CC62BD3-7E63-4BF9-9919-5ED5DF7D48CE}" srcOrd="3" destOrd="0" presId="urn:microsoft.com/office/officeart/2005/8/layout/radial4"/>
    <dgm:cxn modelId="{42845BC5-469D-494B-8E42-583564AD778F}" type="presParOf" srcId="{D357780F-4F0A-49C4-8D7E-EFFF2E100777}" destId="{99C3FAEC-8A96-4C94-BE8C-6688D2307DD6}" srcOrd="4" destOrd="0" presId="urn:microsoft.com/office/officeart/2005/8/layout/radial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EVITAR</a:t>
          </a:r>
          <a:endParaRPr lang="es-ES" b="1" dirty="0"/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TRANSFERIR</a:t>
          </a:r>
          <a:endParaRPr lang="es-ES" b="1" dirty="0"/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Requiere</a:t>
          </a:r>
          <a:r>
            <a:rPr lang="en-US" dirty="0" smtClean="0"/>
            <a:t> </a:t>
          </a:r>
          <a:r>
            <a:rPr lang="en-US" dirty="0" err="1" smtClean="0"/>
            <a:t>trasladar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del </a:t>
          </a:r>
          <a:r>
            <a:rPr lang="en-US" dirty="0" err="1" smtClean="0"/>
            <a:t>ipacto</a:t>
          </a:r>
          <a:r>
            <a:rPr lang="en-US" dirty="0" smtClean="0"/>
            <a:t> </a:t>
          </a:r>
          <a:r>
            <a:rPr lang="en-US" dirty="0" err="1" smtClean="0"/>
            <a:t>negativo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amenaza</a:t>
          </a:r>
          <a:r>
            <a:rPr lang="en-US" dirty="0" smtClean="0"/>
            <a:t>, junto con la </a:t>
          </a:r>
          <a:r>
            <a:rPr lang="en-US" dirty="0" err="1" smtClean="0"/>
            <a:t>propiedad</a:t>
          </a:r>
          <a:r>
            <a:rPr lang="en-US" dirty="0" smtClean="0"/>
            <a:t> de la </a:t>
          </a:r>
          <a:r>
            <a:rPr lang="en-US" dirty="0" err="1" smtClean="0"/>
            <a:t>respuesta</a:t>
          </a:r>
          <a:r>
            <a:rPr lang="en-US" dirty="0" smtClean="0"/>
            <a:t> (</a:t>
          </a:r>
          <a:r>
            <a:rPr lang="en-US" dirty="0" err="1" smtClean="0"/>
            <a:t>Seguros</a:t>
          </a:r>
          <a:r>
            <a:rPr lang="en-US" dirty="0" smtClean="0"/>
            <a:t>).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MITIGAR</a:t>
          </a:r>
          <a:endParaRPr lang="es-ES" b="1" dirty="0"/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Reducir</a:t>
          </a:r>
          <a:r>
            <a:rPr lang="en-US" dirty="0" smtClean="0"/>
            <a:t> a un umbral </a:t>
          </a:r>
          <a:r>
            <a:rPr lang="en-US" dirty="0" err="1" smtClean="0"/>
            <a:t>aceptable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el </a:t>
          </a:r>
          <a:r>
            <a:rPr lang="en-US" dirty="0" err="1" smtClean="0"/>
            <a:t>impacto</a:t>
          </a:r>
          <a:r>
            <a:rPr lang="en-US" dirty="0" smtClean="0"/>
            <a:t> de un </a:t>
          </a:r>
          <a:r>
            <a:rPr lang="en-US" dirty="0" err="1" smtClean="0"/>
            <a:t>evento</a:t>
          </a:r>
          <a:r>
            <a:rPr lang="en-US" dirty="0" smtClean="0"/>
            <a:t> </a:t>
          </a:r>
          <a:r>
            <a:rPr lang="en-US" dirty="0" err="1" smtClean="0"/>
            <a:t>adverso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, a fin de </a:t>
          </a:r>
          <a:r>
            <a:rPr lang="en-US" dirty="0" err="1" smtClean="0"/>
            <a:t>eliminar</a:t>
          </a:r>
          <a:r>
            <a:rPr lang="en-US" dirty="0" smtClean="0"/>
            <a:t> </a:t>
          </a:r>
          <a:r>
            <a:rPr lang="en-US" dirty="0" err="1" smtClean="0"/>
            <a:t>por</a:t>
          </a:r>
          <a:r>
            <a:rPr lang="en-US" dirty="0" smtClean="0"/>
            <a:t> </a:t>
          </a:r>
          <a:r>
            <a:rPr lang="en-US" dirty="0" err="1" smtClean="0"/>
            <a:t>completo</a:t>
          </a:r>
          <a:r>
            <a:rPr lang="en-US" dirty="0" smtClean="0"/>
            <a:t> la </a:t>
          </a:r>
          <a:r>
            <a:rPr lang="en-US" dirty="0" err="1" smtClean="0"/>
            <a:t>amenaza</a:t>
          </a:r>
          <a:r>
            <a:rPr lang="en-US" dirty="0" smtClean="0"/>
            <a:t>. </a:t>
          </a:r>
          <a:r>
            <a:rPr lang="en-US" dirty="0" err="1" smtClean="0"/>
            <a:t>También</a:t>
          </a:r>
          <a:r>
            <a:rPr lang="en-US" dirty="0" smtClean="0"/>
            <a:t> </a:t>
          </a:r>
          <a:r>
            <a:rPr lang="en-US" dirty="0" err="1" smtClean="0"/>
            <a:t>pueden</a:t>
          </a:r>
          <a:r>
            <a:rPr lang="en-US" dirty="0" smtClean="0"/>
            <a:t> </a:t>
          </a:r>
          <a:r>
            <a:rPr lang="en-US" dirty="0" err="1" smtClean="0"/>
            <a:t>aislarse</a:t>
          </a:r>
          <a:r>
            <a:rPr lang="en-US" dirty="0" smtClean="0"/>
            <a:t>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objetivos</a:t>
          </a:r>
          <a:r>
            <a:rPr lang="en-US" dirty="0" smtClean="0"/>
            <a:t> del Proyecto del </a:t>
          </a:r>
          <a:r>
            <a:rPr lang="en-US" dirty="0" err="1" smtClean="0"/>
            <a:t>impacto</a:t>
          </a:r>
          <a:r>
            <a:rPr lang="en-US" dirty="0" smtClean="0"/>
            <a:t> de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Riesgos</a:t>
          </a:r>
          <a:r>
            <a:rPr lang="en-US" dirty="0" smtClean="0"/>
            <a:t>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 smtClean="0"/>
            <a:t>ACEPTAR</a:t>
          </a:r>
          <a:endParaRPr lang="es-ES" b="1" dirty="0"/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Proyecto para </a:t>
          </a:r>
          <a:r>
            <a:rPr lang="en-US" dirty="0" err="1" smtClean="0"/>
            <a:t>hacer</a:t>
          </a:r>
          <a:r>
            <a:rPr lang="en-US" dirty="0" smtClean="0"/>
            <a:t> </a:t>
          </a:r>
          <a:r>
            <a:rPr lang="en-US" dirty="0" err="1" smtClean="0"/>
            <a:t>frente</a:t>
          </a:r>
          <a:r>
            <a:rPr lang="en-US" dirty="0" smtClean="0"/>
            <a:t> a un </a:t>
          </a:r>
          <a:r>
            <a:rPr lang="en-US" dirty="0" err="1" smtClean="0"/>
            <a:t>riesgo</a:t>
          </a:r>
          <a:r>
            <a:rPr lang="en-US" dirty="0" smtClean="0"/>
            <a:t>, o no </a:t>
          </a:r>
          <a:r>
            <a:rPr lang="en-US" dirty="0" err="1" smtClean="0"/>
            <a:t>identificar</a:t>
          </a:r>
          <a:r>
            <a:rPr lang="en-US" dirty="0" smtClean="0"/>
            <a:t> </a:t>
          </a:r>
          <a:r>
            <a:rPr lang="en-US" dirty="0" err="1" smtClean="0"/>
            <a:t>otra</a:t>
          </a:r>
          <a:r>
            <a:rPr lang="en-US" dirty="0" smtClean="0"/>
            <a:t> </a:t>
          </a:r>
          <a:r>
            <a:rPr lang="en-US" dirty="0" err="1" smtClean="0"/>
            <a:t>estrategia</a:t>
          </a:r>
          <a:r>
            <a:rPr lang="en-US" dirty="0" smtClean="0"/>
            <a:t> de </a:t>
          </a:r>
          <a:r>
            <a:rPr lang="en-US" dirty="0" err="1" smtClean="0"/>
            <a:t>respuesta</a:t>
          </a:r>
          <a:r>
            <a:rPr lang="en-US" dirty="0" smtClean="0"/>
            <a:t> </a:t>
          </a:r>
          <a:r>
            <a:rPr lang="en-US" dirty="0" err="1" smtClean="0"/>
            <a:t>aceptada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1F40C6F-D1DD-4246-94D4-52BB1BB7F409}" type="presOf" srcId="{B1ED9AAB-14A5-4DC9-B447-80591961D095}" destId="{637C42B9-14FA-4774-9B07-A2B7330F685F}" srcOrd="0" destOrd="0" presId="urn:microsoft.com/office/officeart/2005/8/layout/chevron2"/>
    <dgm:cxn modelId="{B38E66A5-2F51-445A-9D39-856FC53ED820}" type="presOf" srcId="{36B8EFA4-FF60-4DE8-BBA7-E0464DF61DF4}" destId="{2C2887FE-2943-4E2B-9EAB-64752E48DA62}" srcOrd="0" destOrd="0" presId="urn:microsoft.com/office/officeart/2005/8/layout/chevron2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58E3CC10-15AA-4F60-A62C-32498EA546A4}" type="presOf" srcId="{2F54B5F7-D696-41C5-AE76-D04958E1F40E}" destId="{8C95BC50-C56E-436C-BF21-ABBF86528777}" srcOrd="0" destOrd="0" presId="urn:microsoft.com/office/officeart/2005/8/layout/chevron2"/>
    <dgm:cxn modelId="{F6002C3F-2729-44C6-8801-4EB7AB56AF4E}" type="presOf" srcId="{CB2352EC-444C-4802-ADD4-F7E286F63361}" destId="{72D711A8-0C8D-4BD1-82A2-7800AD440935}" srcOrd="0" destOrd="0" presId="urn:microsoft.com/office/officeart/2005/8/layout/chevron2"/>
    <dgm:cxn modelId="{CE3F374A-0547-4B80-B25B-6B0207ED2FC3}" type="presOf" srcId="{59038636-7343-4C49-AB79-BEF546E12D9C}" destId="{F417A7E0-312A-455B-B2C3-C16EA7B40FC7}" srcOrd="0" destOrd="0" presId="urn:microsoft.com/office/officeart/2005/8/layout/chevron2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A185B17A-E119-44A0-8D67-561187EF58CE}" type="presOf" srcId="{F6A6F1A4-9599-4FFA-ABCC-F2819C5C3740}" destId="{DF25EB9E-9DCB-40EA-A756-65D0037ECDF9}" srcOrd="0" destOrd="0" presId="urn:microsoft.com/office/officeart/2005/8/layout/chevron2"/>
    <dgm:cxn modelId="{0A04DF61-4B4B-49B9-ADBB-7186087981A2}" type="presOf" srcId="{A20AE078-3742-424A-AB21-996ABA0462C0}" destId="{5357F5F6-163D-4750-9D97-CF9B27339F26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78AC11DA-D384-4770-A680-EF2493EF67AA}" type="presOf" srcId="{03C7668F-7BCB-4571-953F-00532C526D1E}" destId="{79E5A837-86E8-42EF-B033-F8F26278EF01}" srcOrd="0" destOrd="0" presId="urn:microsoft.com/office/officeart/2005/8/layout/chevron2"/>
    <dgm:cxn modelId="{3B93A501-D32B-4F9E-95C6-A01BB470FFB6}" type="presOf" srcId="{B1B19EB3-132D-4113-B60A-98CCEFA7C1EA}" destId="{6F1EBE13-A672-47D9-A1EB-81D7D65456EE}" srcOrd="0" destOrd="0" presId="urn:microsoft.com/office/officeart/2005/8/layout/chevron2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C41BE842-4AD3-4946-AE78-C95D7BAD9804}" type="presParOf" srcId="{5357F5F6-163D-4750-9D97-CF9B27339F26}" destId="{020CB048-E4BF-4AC3-98AD-C4FDE4041653}" srcOrd="0" destOrd="0" presId="urn:microsoft.com/office/officeart/2005/8/layout/chevron2"/>
    <dgm:cxn modelId="{B204A3B4-5E52-4E12-B7E2-DEE6782A6ADE}" type="presParOf" srcId="{020CB048-E4BF-4AC3-98AD-C4FDE4041653}" destId="{8C95BC50-C56E-436C-BF21-ABBF86528777}" srcOrd="0" destOrd="0" presId="urn:microsoft.com/office/officeart/2005/8/layout/chevron2"/>
    <dgm:cxn modelId="{67D6EE0A-CF07-4DD6-A318-E340F9EFECC3}" type="presParOf" srcId="{020CB048-E4BF-4AC3-98AD-C4FDE4041653}" destId="{6F1EBE13-A672-47D9-A1EB-81D7D65456EE}" srcOrd="1" destOrd="0" presId="urn:microsoft.com/office/officeart/2005/8/layout/chevron2"/>
    <dgm:cxn modelId="{6FCF0CEE-2414-4026-9FE7-7BB60909BCFB}" type="presParOf" srcId="{5357F5F6-163D-4750-9D97-CF9B27339F26}" destId="{A43882C7-1997-4856-B183-0E163A7F8B6C}" srcOrd="1" destOrd="0" presId="urn:microsoft.com/office/officeart/2005/8/layout/chevron2"/>
    <dgm:cxn modelId="{7F7E5B81-5619-43A0-BDCB-7AD0B8EB0862}" type="presParOf" srcId="{5357F5F6-163D-4750-9D97-CF9B27339F26}" destId="{3447BF85-DD58-4F87-8D67-8DFA74E7514D}" srcOrd="2" destOrd="0" presId="urn:microsoft.com/office/officeart/2005/8/layout/chevron2"/>
    <dgm:cxn modelId="{03853999-C929-4EB4-9C68-39872D829937}" type="presParOf" srcId="{3447BF85-DD58-4F87-8D67-8DFA74E7514D}" destId="{DF25EB9E-9DCB-40EA-A756-65D0037ECDF9}" srcOrd="0" destOrd="0" presId="urn:microsoft.com/office/officeart/2005/8/layout/chevron2"/>
    <dgm:cxn modelId="{32740AC1-A9D7-44CA-A353-447FB5E38562}" type="presParOf" srcId="{3447BF85-DD58-4F87-8D67-8DFA74E7514D}" destId="{F417A7E0-312A-455B-B2C3-C16EA7B40FC7}" srcOrd="1" destOrd="0" presId="urn:microsoft.com/office/officeart/2005/8/layout/chevron2"/>
    <dgm:cxn modelId="{AB13E2DB-4F55-4F07-9004-B4F93D034E64}" type="presParOf" srcId="{5357F5F6-163D-4750-9D97-CF9B27339F26}" destId="{1C0C42B7-74F8-428A-9AC8-9FE41BC07C9F}" srcOrd="3" destOrd="0" presId="urn:microsoft.com/office/officeart/2005/8/layout/chevron2"/>
    <dgm:cxn modelId="{E01D7232-33A5-463A-AD11-3546737AE758}" type="presParOf" srcId="{5357F5F6-163D-4750-9D97-CF9B27339F26}" destId="{0A0A8C8E-27A0-48B8-94ED-6F87FFD6F26F}" srcOrd="4" destOrd="0" presId="urn:microsoft.com/office/officeart/2005/8/layout/chevron2"/>
    <dgm:cxn modelId="{F7072213-6B4C-47A4-9FCD-524E7462E6EB}" type="presParOf" srcId="{0A0A8C8E-27A0-48B8-94ED-6F87FFD6F26F}" destId="{79E5A837-86E8-42EF-B033-F8F26278EF01}" srcOrd="0" destOrd="0" presId="urn:microsoft.com/office/officeart/2005/8/layout/chevron2"/>
    <dgm:cxn modelId="{C6B7D70B-3421-4755-8E30-0850CC5C1C26}" type="presParOf" srcId="{0A0A8C8E-27A0-48B8-94ED-6F87FFD6F26F}" destId="{637C42B9-14FA-4774-9B07-A2B7330F685F}" srcOrd="1" destOrd="0" presId="urn:microsoft.com/office/officeart/2005/8/layout/chevron2"/>
    <dgm:cxn modelId="{1AFADA58-5B38-4AF4-92FC-84AA2206E8E4}" type="presParOf" srcId="{5357F5F6-163D-4750-9D97-CF9B27339F26}" destId="{C9A7461E-0674-4E02-81FF-8615B225A108}" srcOrd="5" destOrd="0" presId="urn:microsoft.com/office/officeart/2005/8/layout/chevron2"/>
    <dgm:cxn modelId="{15380081-32DA-4115-A4DA-443D2F761013}" type="presParOf" srcId="{5357F5F6-163D-4750-9D97-CF9B27339F26}" destId="{3708989A-423C-4FBC-8FBA-60553EE65A04}" srcOrd="6" destOrd="0" presId="urn:microsoft.com/office/officeart/2005/8/layout/chevron2"/>
    <dgm:cxn modelId="{10A954E0-7985-4B3F-98D8-B2C745126A7B}" type="presParOf" srcId="{3708989A-423C-4FBC-8FBA-60553EE65A04}" destId="{72D711A8-0C8D-4BD1-82A2-7800AD440935}" srcOrd="0" destOrd="0" presId="urn:microsoft.com/office/officeart/2005/8/layout/chevron2"/>
    <dgm:cxn modelId="{9BF71452-2742-494F-B8AA-C327FA5F99AA}" type="presParOf" srcId="{3708989A-423C-4FBC-8FBA-60553EE65A04}" destId="{2C2887FE-2943-4E2B-9EAB-64752E48DA62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EXPLOTAR</a:t>
          </a:r>
          <a:endParaRPr lang="es-ES" b="1" dirty="0">
            <a:solidFill>
              <a:schemeClr val="tx1"/>
            </a:solidFill>
          </a:endParaRPr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COMPARTIR</a:t>
          </a:r>
          <a:endParaRPr lang="es-ES" b="1" dirty="0">
            <a:solidFill>
              <a:schemeClr val="tx1"/>
            </a:solidFill>
          </a:endParaRPr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Asignar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 la </a:t>
          </a:r>
          <a:r>
            <a:rPr lang="en-US" dirty="0" err="1" smtClean="0"/>
            <a:t>oportunidad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mejor</a:t>
          </a:r>
          <a:r>
            <a:rPr lang="en-US" dirty="0" smtClean="0"/>
            <a:t> </a:t>
          </a:r>
          <a:r>
            <a:rPr lang="en-US" dirty="0" err="1" smtClean="0"/>
            <a:t>capacitado</a:t>
          </a:r>
          <a:r>
            <a:rPr lang="en-US" dirty="0" smtClean="0"/>
            <a:t> para </a:t>
          </a:r>
          <a:r>
            <a:rPr lang="en-US" dirty="0" err="1" smtClean="0"/>
            <a:t>capturar</a:t>
          </a:r>
          <a:r>
            <a:rPr lang="en-US" dirty="0" smtClean="0"/>
            <a:t>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</a:t>
          </a:r>
          <a:r>
            <a:rPr lang="en-US" dirty="0" err="1" smtClean="0"/>
            <a:t>beneficio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MEJORAR</a:t>
          </a:r>
          <a:endParaRPr lang="es-ES" b="1" dirty="0">
            <a:solidFill>
              <a:schemeClr val="tx1"/>
            </a:solidFill>
          </a:endParaRPr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Aumentar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impactos</a:t>
          </a:r>
          <a:r>
            <a:rPr lang="en-US" dirty="0" smtClean="0"/>
            <a:t> </a:t>
          </a:r>
          <a:r>
            <a:rPr lang="en-US" dirty="0" err="1" smtClean="0"/>
            <a:t>positivos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oportunidad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Eliminar</a:t>
          </a:r>
          <a:r>
            <a:rPr lang="en-US" dirty="0" smtClean="0"/>
            <a:t> la </a:t>
          </a:r>
          <a:r>
            <a:rPr lang="en-US" dirty="0" err="1" smtClean="0"/>
            <a:t>incertidumbre</a:t>
          </a:r>
          <a:r>
            <a:rPr lang="en-US" dirty="0" smtClean="0"/>
            <a:t> </a:t>
          </a:r>
          <a:r>
            <a:rPr lang="en-US" dirty="0" err="1" smtClean="0"/>
            <a:t>asociada</a:t>
          </a:r>
          <a:r>
            <a:rPr lang="en-US" dirty="0" smtClean="0"/>
            <a:t> con un </a:t>
          </a:r>
          <a:r>
            <a:rPr lang="en-US" dirty="0" err="1" smtClean="0"/>
            <a:t>riesgo</a:t>
          </a:r>
          <a:r>
            <a:rPr lang="en-US" dirty="0" smtClean="0"/>
            <a:t> </a:t>
          </a:r>
          <a:r>
            <a:rPr lang="en-US" dirty="0" err="1" smtClean="0"/>
            <a:t>positivo</a:t>
          </a:r>
          <a:r>
            <a:rPr lang="en-US" dirty="0" smtClean="0"/>
            <a:t> particular, </a:t>
          </a:r>
          <a:r>
            <a:rPr lang="en-US" dirty="0" err="1" smtClean="0"/>
            <a:t>asegurando</a:t>
          </a:r>
          <a:r>
            <a:rPr lang="en-US" dirty="0" smtClean="0"/>
            <a:t> que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definitivamente</a:t>
          </a:r>
          <a:r>
            <a:rPr lang="en-US" dirty="0" smtClean="0"/>
            <a:t> se concrete.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ACEPTAR</a:t>
          </a:r>
          <a:endParaRPr lang="es-ES" b="1" dirty="0">
            <a:solidFill>
              <a:schemeClr val="tx1"/>
            </a:solidFill>
          </a:endParaRPr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err="1" smtClean="0"/>
            <a:t>Tener</a:t>
          </a:r>
          <a:r>
            <a:rPr lang="en-US" dirty="0" smtClean="0"/>
            <a:t> la </a:t>
          </a:r>
          <a:r>
            <a:rPr lang="en-US" dirty="0" err="1" smtClean="0"/>
            <a:t>voluntad</a:t>
          </a:r>
          <a:r>
            <a:rPr lang="en-US" dirty="0" smtClean="0"/>
            <a:t> de </a:t>
          </a:r>
          <a:r>
            <a:rPr lang="en-US" dirty="0" err="1" smtClean="0"/>
            <a:t>tomar</a:t>
          </a:r>
          <a:r>
            <a:rPr lang="en-US" dirty="0" smtClean="0"/>
            <a:t> </a:t>
          </a:r>
          <a:r>
            <a:rPr lang="en-US" dirty="0" err="1" smtClean="0"/>
            <a:t>ventaja</a:t>
          </a:r>
          <a:r>
            <a:rPr lang="en-US" dirty="0" smtClean="0"/>
            <a:t> de </a:t>
          </a:r>
          <a:r>
            <a:rPr lang="en-US" dirty="0" err="1" smtClean="0"/>
            <a:t>ella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se </a:t>
          </a:r>
          <a:r>
            <a:rPr lang="en-US" dirty="0" err="1" smtClean="0"/>
            <a:t>presenta</a:t>
          </a:r>
          <a:r>
            <a:rPr lang="en-US" dirty="0" smtClean="0"/>
            <a:t>, </a:t>
          </a:r>
          <a:r>
            <a:rPr lang="en-US" dirty="0" err="1" smtClean="0"/>
            <a:t>pero</a:t>
          </a:r>
          <a:r>
            <a:rPr lang="en-US" dirty="0" smtClean="0"/>
            <a:t> sin </a:t>
          </a:r>
          <a:r>
            <a:rPr lang="en-US" dirty="0" err="1" smtClean="0"/>
            <a:t>buscarla</a:t>
          </a:r>
          <a:r>
            <a:rPr lang="en-US" dirty="0" smtClean="0"/>
            <a:t> de </a:t>
          </a:r>
          <a:r>
            <a:rPr lang="en-US" dirty="0" err="1" smtClean="0"/>
            <a:t>manera</a:t>
          </a:r>
          <a:r>
            <a:rPr lang="en-US" dirty="0" smtClean="0"/>
            <a:t> </a:t>
          </a:r>
          <a:r>
            <a:rPr lang="en-US" dirty="0" err="1" smtClean="0"/>
            <a:t>activa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7277D2A-37CA-4227-BE35-F524A4E7A5C7}" type="presOf" srcId="{2F54B5F7-D696-41C5-AE76-D04958E1F40E}" destId="{8C95BC50-C56E-436C-BF21-ABBF86528777}" srcOrd="0" destOrd="0" presId="urn:microsoft.com/office/officeart/2005/8/layout/chevron2"/>
    <dgm:cxn modelId="{3463B08A-BD72-4915-96FA-DF6C8BA12020}" type="presOf" srcId="{A20AE078-3742-424A-AB21-996ABA0462C0}" destId="{5357F5F6-163D-4750-9D97-CF9B27339F26}" srcOrd="0" destOrd="0" presId="urn:microsoft.com/office/officeart/2005/8/layout/chevron2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5CAB3011-A899-4D75-89FB-7EA47A561825}" type="presOf" srcId="{59038636-7343-4C49-AB79-BEF546E12D9C}" destId="{F417A7E0-312A-455B-B2C3-C16EA7B40FC7}" srcOrd="0" destOrd="0" presId="urn:microsoft.com/office/officeart/2005/8/layout/chevron2"/>
    <dgm:cxn modelId="{BB7D12F1-1D43-4035-B1CD-AF7E964DA48E}" type="presOf" srcId="{B1B19EB3-132D-4113-B60A-98CCEFA7C1EA}" destId="{6F1EBE13-A672-47D9-A1EB-81D7D65456EE}" srcOrd="0" destOrd="0" presId="urn:microsoft.com/office/officeart/2005/8/layout/chevron2"/>
    <dgm:cxn modelId="{D4A6F6BE-26DE-4B46-BBDE-ECFDB691C2F4}" type="presOf" srcId="{36B8EFA4-FF60-4DE8-BBA7-E0464DF61DF4}" destId="{2C2887FE-2943-4E2B-9EAB-64752E48DA62}" srcOrd="0" destOrd="0" presId="urn:microsoft.com/office/officeart/2005/8/layout/chevron2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CA495FDA-27AA-4454-B965-3C002A226CF3}" type="presOf" srcId="{CB2352EC-444C-4802-ADD4-F7E286F63361}" destId="{72D711A8-0C8D-4BD1-82A2-7800AD440935}" srcOrd="0" destOrd="0" presId="urn:microsoft.com/office/officeart/2005/8/layout/chevron2"/>
    <dgm:cxn modelId="{39A684AC-FE8F-430E-94A0-07070615258D}" type="presOf" srcId="{F6A6F1A4-9599-4FFA-ABCC-F2819C5C3740}" destId="{DF25EB9E-9DCB-40EA-A756-65D0037ECDF9}" srcOrd="0" destOrd="0" presId="urn:microsoft.com/office/officeart/2005/8/layout/chevron2"/>
    <dgm:cxn modelId="{091FE7D0-8D17-4083-A79C-720E320D0165}" type="presOf" srcId="{03C7668F-7BCB-4571-953F-00532C526D1E}" destId="{79E5A837-86E8-42EF-B033-F8F26278EF01}" srcOrd="0" destOrd="0" presId="urn:microsoft.com/office/officeart/2005/8/layout/chevron2"/>
    <dgm:cxn modelId="{D9A85AAE-773E-4891-A12E-AE5C65C22E83}" type="presOf" srcId="{B1ED9AAB-14A5-4DC9-B447-80591961D095}" destId="{637C42B9-14FA-4774-9B07-A2B7330F685F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97CEF9E3-0408-4C89-8645-07F74FFD4DAE}" type="presParOf" srcId="{5357F5F6-163D-4750-9D97-CF9B27339F26}" destId="{020CB048-E4BF-4AC3-98AD-C4FDE4041653}" srcOrd="0" destOrd="0" presId="urn:microsoft.com/office/officeart/2005/8/layout/chevron2"/>
    <dgm:cxn modelId="{DFFA9979-F8FD-4E99-8180-8DD97D5396E8}" type="presParOf" srcId="{020CB048-E4BF-4AC3-98AD-C4FDE4041653}" destId="{8C95BC50-C56E-436C-BF21-ABBF86528777}" srcOrd="0" destOrd="0" presId="urn:microsoft.com/office/officeart/2005/8/layout/chevron2"/>
    <dgm:cxn modelId="{1B307976-D3E3-4A74-B784-17BD2571BC60}" type="presParOf" srcId="{020CB048-E4BF-4AC3-98AD-C4FDE4041653}" destId="{6F1EBE13-A672-47D9-A1EB-81D7D65456EE}" srcOrd="1" destOrd="0" presId="urn:microsoft.com/office/officeart/2005/8/layout/chevron2"/>
    <dgm:cxn modelId="{F2100ED6-2939-470B-A536-DC124C12E2A5}" type="presParOf" srcId="{5357F5F6-163D-4750-9D97-CF9B27339F26}" destId="{A43882C7-1997-4856-B183-0E163A7F8B6C}" srcOrd="1" destOrd="0" presId="urn:microsoft.com/office/officeart/2005/8/layout/chevron2"/>
    <dgm:cxn modelId="{9D038AF4-9566-4259-927E-A4CC9A27F276}" type="presParOf" srcId="{5357F5F6-163D-4750-9D97-CF9B27339F26}" destId="{3447BF85-DD58-4F87-8D67-8DFA74E7514D}" srcOrd="2" destOrd="0" presId="urn:microsoft.com/office/officeart/2005/8/layout/chevron2"/>
    <dgm:cxn modelId="{01BCD743-10A7-402B-97BB-BE45EA663A04}" type="presParOf" srcId="{3447BF85-DD58-4F87-8D67-8DFA74E7514D}" destId="{DF25EB9E-9DCB-40EA-A756-65D0037ECDF9}" srcOrd="0" destOrd="0" presId="urn:microsoft.com/office/officeart/2005/8/layout/chevron2"/>
    <dgm:cxn modelId="{C21C263E-8F5C-400D-B95F-3481A3FAD880}" type="presParOf" srcId="{3447BF85-DD58-4F87-8D67-8DFA74E7514D}" destId="{F417A7E0-312A-455B-B2C3-C16EA7B40FC7}" srcOrd="1" destOrd="0" presId="urn:microsoft.com/office/officeart/2005/8/layout/chevron2"/>
    <dgm:cxn modelId="{CD4FDC24-73BA-40D6-912B-D27AF3EC8402}" type="presParOf" srcId="{5357F5F6-163D-4750-9D97-CF9B27339F26}" destId="{1C0C42B7-74F8-428A-9AC8-9FE41BC07C9F}" srcOrd="3" destOrd="0" presId="urn:microsoft.com/office/officeart/2005/8/layout/chevron2"/>
    <dgm:cxn modelId="{58042282-F469-4C1F-AD05-52A58216E17A}" type="presParOf" srcId="{5357F5F6-163D-4750-9D97-CF9B27339F26}" destId="{0A0A8C8E-27A0-48B8-94ED-6F87FFD6F26F}" srcOrd="4" destOrd="0" presId="urn:microsoft.com/office/officeart/2005/8/layout/chevron2"/>
    <dgm:cxn modelId="{153633E3-067C-456F-AC5F-4B66A0EA3D4D}" type="presParOf" srcId="{0A0A8C8E-27A0-48B8-94ED-6F87FFD6F26F}" destId="{79E5A837-86E8-42EF-B033-F8F26278EF01}" srcOrd="0" destOrd="0" presId="urn:microsoft.com/office/officeart/2005/8/layout/chevron2"/>
    <dgm:cxn modelId="{57AF0B5E-FE38-46FA-A7F7-0E89F8FA55C2}" type="presParOf" srcId="{0A0A8C8E-27A0-48B8-94ED-6F87FFD6F26F}" destId="{637C42B9-14FA-4774-9B07-A2B7330F685F}" srcOrd="1" destOrd="0" presId="urn:microsoft.com/office/officeart/2005/8/layout/chevron2"/>
    <dgm:cxn modelId="{D9441572-B473-40F3-AA52-CFD538FCA9BF}" type="presParOf" srcId="{5357F5F6-163D-4750-9D97-CF9B27339F26}" destId="{C9A7461E-0674-4E02-81FF-8615B225A108}" srcOrd="5" destOrd="0" presId="urn:microsoft.com/office/officeart/2005/8/layout/chevron2"/>
    <dgm:cxn modelId="{CC0FA068-5EEA-42D4-B8B8-6D06AB1FD936}" type="presParOf" srcId="{5357F5F6-163D-4750-9D97-CF9B27339F26}" destId="{3708989A-423C-4FBC-8FBA-60553EE65A04}" srcOrd="6" destOrd="0" presId="urn:microsoft.com/office/officeart/2005/8/layout/chevron2"/>
    <dgm:cxn modelId="{AEB3C04D-DC4D-4DC3-AC7A-1FCD5403C282}" type="presParOf" srcId="{3708989A-423C-4FBC-8FBA-60553EE65A04}" destId="{72D711A8-0C8D-4BD1-82A2-7800AD440935}" srcOrd="0" destOrd="0" presId="urn:microsoft.com/office/officeart/2005/8/layout/chevron2"/>
    <dgm:cxn modelId="{CC79CDFD-D838-41E1-8015-C0E592B7B061}" type="presParOf" srcId="{3708989A-423C-4FBC-8FBA-60553EE65A04}" destId="{2C2887FE-2943-4E2B-9EAB-64752E48DA62}" srcOrd="1" destOrd="0" presId="urn:microsoft.com/office/officeart/2005/8/layout/chevron2"/>
  </dgm:cxnLst>
  <dgm:bg/>
  <dgm:whole/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2291E-8AD2-4778-8FFC-C96B3F9BE12F}">
      <dsp:nvSpPr>
        <dsp:cNvPr id="0" name=""/>
        <dsp:cNvSpPr/>
      </dsp:nvSpPr>
      <dsp:spPr>
        <a:xfrm>
          <a:off x="-5047449" y="-773293"/>
          <a:ext cx="6011082" cy="6011082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77670-FA0A-489E-8864-41A9D4EBFE30}">
      <dsp:nvSpPr>
        <dsp:cNvPr id="0" name=""/>
        <dsp:cNvSpPr/>
      </dsp:nvSpPr>
      <dsp:spPr>
        <a:xfrm>
          <a:off x="421546" y="278941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Seguimiento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Clientes</a:t>
          </a:r>
          <a:endParaRPr lang="es-AR" sz="2600" b="1" kern="1200" dirty="0"/>
        </a:p>
      </dsp:txBody>
      <dsp:txXfrm>
        <a:off x="421546" y="278941"/>
        <a:ext cx="7293805" cy="558240"/>
      </dsp:txXfrm>
    </dsp:sp>
    <dsp:sp modelId="{14CCA328-C282-4A27-A30C-4422B84E2BB0}">
      <dsp:nvSpPr>
        <dsp:cNvPr id="0" name=""/>
        <dsp:cNvSpPr/>
      </dsp:nvSpPr>
      <dsp:spPr>
        <a:xfrm>
          <a:off x="72646" y="209161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A207A-A060-4D51-BAEB-47782E6A0DF7}">
      <dsp:nvSpPr>
        <dsp:cNvPr id="0" name=""/>
        <dsp:cNvSpPr/>
      </dsp:nvSpPr>
      <dsp:spPr>
        <a:xfrm>
          <a:off x="821565" y="1116034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Aplicado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sobre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Productos</a:t>
          </a:r>
          <a:r>
            <a:rPr lang="en-US" sz="2600" b="1" kern="1200" dirty="0" smtClean="0"/>
            <a:t> y/o </a:t>
          </a:r>
          <a:r>
            <a:rPr lang="en-US" sz="2600" b="1" kern="1200" dirty="0" err="1" smtClean="0"/>
            <a:t>Servicios</a:t>
          </a:r>
          <a:endParaRPr lang="es-AR" sz="2600" b="1" kern="1200" dirty="0"/>
        </a:p>
      </dsp:txBody>
      <dsp:txXfrm>
        <a:off x="821565" y="1116034"/>
        <a:ext cx="6893786" cy="558240"/>
      </dsp:txXfrm>
    </dsp:sp>
    <dsp:sp modelId="{3D8F6D62-FC81-471C-BB5A-1CE04C4A3C1E}">
      <dsp:nvSpPr>
        <dsp:cNvPr id="0" name=""/>
        <dsp:cNvSpPr/>
      </dsp:nvSpPr>
      <dsp:spPr>
        <a:xfrm>
          <a:off x="472664" y="1046254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B52B2E-D45A-4DC7-870C-892AD81403E1}">
      <dsp:nvSpPr>
        <dsp:cNvPr id="0" name=""/>
        <dsp:cNvSpPr/>
      </dsp:nvSpPr>
      <dsp:spPr>
        <a:xfrm>
          <a:off x="944338" y="1953127"/>
          <a:ext cx="6771013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Brindar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promociones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personalizadas</a:t>
          </a:r>
          <a:endParaRPr lang="es-AR" sz="2600" b="1" kern="1200" dirty="0"/>
        </a:p>
      </dsp:txBody>
      <dsp:txXfrm>
        <a:off x="944338" y="1953127"/>
        <a:ext cx="6771013" cy="558240"/>
      </dsp:txXfrm>
    </dsp:sp>
    <dsp:sp modelId="{2BD0049D-2666-4357-B7E5-5FCF802372CD}">
      <dsp:nvSpPr>
        <dsp:cNvPr id="0" name=""/>
        <dsp:cNvSpPr/>
      </dsp:nvSpPr>
      <dsp:spPr>
        <a:xfrm>
          <a:off x="595438" y="1883347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BC30AA-C100-40BA-98AE-8FDB96E9DCA4}">
      <dsp:nvSpPr>
        <dsp:cNvPr id="0" name=""/>
        <dsp:cNvSpPr/>
      </dsp:nvSpPr>
      <dsp:spPr>
        <a:xfrm>
          <a:off x="821565" y="2790220"/>
          <a:ext cx="6893786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376462"/>
                <a:satOff val="-2121"/>
                <a:lumOff val="36656"/>
                <a:alphaOff val="0"/>
              </a:schemeClr>
            </a:gs>
            <a:gs pos="100000">
              <a:schemeClr val="accent2">
                <a:shade val="50000"/>
                <a:hueOff val="376462"/>
                <a:satOff val="-2121"/>
                <a:lumOff val="36656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Utilización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técnicas</a:t>
          </a:r>
          <a:r>
            <a:rPr lang="en-US" sz="2600" b="1" kern="1200" dirty="0" smtClean="0"/>
            <a:t> de BI</a:t>
          </a:r>
          <a:endParaRPr lang="es-AR" sz="2600" b="1" kern="1200" dirty="0"/>
        </a:p>
      </dsp:txBody>
      <dsp:txXfrm>
        <a:off x="821565" y="2790220"/>
        <a:ext cx="6893786" cy="558240"/>
      </dsp:txXfrm>
    </dsp:sp>
    <dsp:sp modelId="{8B801263-6D78-46D3-91CF-B8636E3CFCB1}">
      <dsp:nvSpPr>
        <dsp:cNvPr id="0" name=""/>
        <dsp:cNvSpPr/>
      </dsp:nvSpPr>
      <dsp:spPr>
        <a:xfrm>
          <a:off x="472664" y="2720440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351000"/>
              <a:satOff val="-1153"/>
              <a:lumOff val="3357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6457BD-C2F5-4497-ACBC-67F5AD954BD6}">
      <dsp:nvSpPr>
        <dsp:cNvPr id="0" name=""/>
        <dsp:cNvSpPr/>
      </dsp:nvSpPr>
      <dsp:spPr>
        <a:xfrm>
          <a:off x="421546" y="3627313"/>
          <a:ext cx="7293805" cy="558240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8231"/>
                <a:satOff val="-1060"/>
                <a:lumOff val="18328"/>
                <a:alphaOff val="0"/>
              </a:schemeClr>
            </a:gs>
            <a:gs pos="100000">
              <a:schemeClr val="accent2">
                <a:shade val="50000"/>
                <a:hueOff val="188231"/>
                <a:satOff val="-1060"/>
                <a:lumOff val="18328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103" tIns="66040" rIns="66040" bIns="6604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Aplicación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móvil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para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toma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pedidos</a:t>
          </a:r>
          <a:endParaRPr lang="es-AR" sz="2600" b="1" kern="1200" dirty="0"/>
        </a:p>
      </dsp:txBody>
      <dsp:txXfrm>
        <a:off x="421546" y="3627313"/>
        <a:ext cx="7293805" cy="558240"/>
      </dsp:txXfrm>
    </dsp:sp>
    <dsp:sp modelId="{FD7492F8-1096-4E98-9387-F65A59001643}">
      <dsp:nvSpPr>
        <dsp:cNvPr id="0" name=""/>
        <dsp:cNvSpPr/>
      </dsp:nvSpPr>
      <dsp:spPr>
        <a:xfrm>
          <a:off x="72646" y="3557533"/>
          <a:ext cx="697800" cy="69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50000"/>
              <a:hueOff val="175500"/>
              <a:satOff val="-576"/>
              <a:lumOff val="1678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08DB-B44D-408D-8D3A-36A1AAEEE14E}" type="datetimeFigureOut">
              <a:rPr lang="es-AR" smtClean="0"/>
              <a:pPr/>
              <a:t>16/02/2016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F6DEA-B3F6-4ABE-9A8F-3FE58F875CC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8371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4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F6DEA-B3F6-4ABE-9A8F-3FE58F875CCC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5447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A2E9BC-C7C1-4822-B119-DC25E270B036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DFC1-B294-4785-B9E6-D6250087B973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3A5C-7089-4E9F-9292-D5734C44C555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B1D3-96FA-40F3-BEA2-4F63425762B8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E396-1F69-49BD-8472-20DE6C9F9F08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6E2-6B59-4441-9158-82199B83408B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295-2F24-48BD-A9C5-74B27AEA2971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1D7D-FF76-4C97-9763-7A9CB940A6DE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7462-09D2-43CC-B9BA-C35C239C42A6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AA8-6A4B-4080-A46A-CC84E2813E7C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25B3-BF41-465A-A9BD-966C74F244B0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F2A802-8E5C-4E2E-A950-C518007DEB57}" type="datetime1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Proyecto Final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569AD7F-E637-415F-93EA-B30DBB49E4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ll dir="r"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212976"/>
            <a:ext cx="3313355" cy="180020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Sistema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 </a:t>
            </a:r>
            <a:r>
              <a:rPr lang="en-US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Seguimiento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Clientes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="" xmlns:p14="http://schemas.microsoft.com/office/powerpoint/2010/main" val="2212027591"/>
              </p:ext>
            </p:extLst>
          </p:nvPr>
        </p:nvGraphicFramePr>
        <p:xfrm>
          <a:off x="642910" y="2143116"/>
          <a:ext cx="7858180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43932" cy="571504"/>
          </a:xfrm>
        </p:spPr>
        <p:txBody>
          <a:bodyPr>
            <a:noAutofit/>
          </a:bodyPr>
          <a:lstStyle/>
          <a:p>
            <a:pPr lvl="0"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Planificación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Respuestas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2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2910" y="1500174"/>
            <a:ext cx="7858180" cy="47705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Riesgos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Positivos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(</a:t>
            </a:r>
            <a:r>
              <a:rPr lang="en-US" sz="2500" b="1" spc="150" dirty="0" err="1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Oportunidades</a:t>
            </a:r>
            <a:r>
              <a:rPr lang="en-US" sz="2500" b="1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5029" y="3573016"/>
            <a:ext cx="3313355" cy="10801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Gracias!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8581" y="5157192"/>
            <a:ext cx="3309803" cy="376072"/>
          </a:xfrm>
        </p:spPr>
        <p:txBody>
          <a:bodyPr/>
          <a:lstStyle/>
          <a:p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PROYECTO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FINAL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23" y="2348880"/>
            <a:ext cx="235954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60722" y="5733256"/>
            <a:ext cx="23640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Naredo</a:t>
            </a:r>
            <a:r>
              <a:rPr lang="es-A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</a:t>
            </a:r>
            <a:r>
              <a:rPr lang="es-A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Bartomioli</a:t>
            </a:r>
            <a:endParaRPr lang="es-AR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731594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71480"/>
            <a:ext cx="8208912" cy="736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3921573591"/>
              </p:ext>
            </p:extLst>
          </p:nvPr>
        </p:nvGraphicFramePr>
        <p:xfrm>
          <a:off x="3500430" y="2000240"/>
          <a:ext cx="5643570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1643042" y="4587374"/>
            <a:ext cx="1770393" cy="770452"/>
            <a:chOff x="3068021" y="63255"/>
            <a:chExt cx="2274449" cy="914468"/>
          </a:xfrm>
        </p:grpSpPr>
        <p:sp>
          <p:nvSpPr>
            <p:cNvPr id="9" name="8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600" b="1" kern="1200" dirty="0" smtClean="0"/>
                <a:t>Conocer</a:t>
              </a:r>
              <a:r>
                <a:rPr lang="en-US" sz="1600" b="1" kern="1200" dirty="0" smtClean="0"/>
                <a:t> </a:t>
              </a:r>
              <a:r>
                <a:rPr lang="en-US" sz="1600" b="1" kern="1200" dirty="0" err="1" smtClean="0"/>
                <a:t>Riesgos</a:t>
              </a:r>
              <a:endParaRPr lang="es-ES" sz="1600" b="1" kern="1200" dirty="0"/>
            </a:p>
          </p:txBody>
        </p:sp>
      </p:grpSp>
      <p:sp>
        <p:nvSpPr>
          <p:cNvPr id="11" name="10 Flecha doblada"/>
          <p:cNvSpPr/>
          <p:nvPr/>
        </p:nvSpPr>
        <p:spPr>
          <a:xfrm rot="10800000" flipH="1">
            <a:off x="785786" y="3714752"/>
            <a:ext cx="684076" cy="1571636"/>
          </a:xfrm>
          <a:prstGeom prst="bentArrow">
            <a:avLst>
              <a:gd name="adj1" fmla="val 41709"/>
              <a:gd name="adj2" fmla="val 4379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642910" y="2852721"/>
            <a:ext cx="2643206" cy="719155"/>
            <a:chOff x="3068021" y="63255"/>
            <a:chExt cx="2274449" cy="914468"/>
          </a:xfrm>
        </p:grpSpPr>
        <p:sp>
          <p:nvSpPr>
            <p:cNvPr id="13" name="12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/>
                <a:t>Atender</a:t>
              </a:r>
              <a:r>
                <a:rPr lang="en-US" b="1" dirty="0"/>
                <a:t> </a:t>
              </a:r>
              <a:r>
                <a:rPr lang="en-US" b="1" dirty="0" err="1"/>
                <a:t>Contingencias</a:t>
              </a:r>
              <a:endParaRPr lang="es-ES" b="1" dirty="0"/>
            </a:p>
          </p:txBody>
        </p:sp>
      </p:grpSp>
      <p:sp>
        <p:nvSpPr>
          <p:cNvPr id="16" name="1 Título"/>
          <p:cNvSpPr txBox="1">
            <a:spLocks/>
          </p:cNvSpPr>
          <p:nvPr/>
        </p:nvSpPr>
        <p:spPr>
          <a:xfrm>
            <a:off x="464315" y="1214422"/>
            <a:ext cx="8215370" cy="73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Marco</a:t>
            </a:r>
            <a:r>
              <a:rPr kumimoji="0" lang="en-US" sz="3600" b="1" i="0" u="none" strike="noStrike" kern="1200" cap="none" spc="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Conceptual de la </a:t>
            </a:r>
            <a:r>
              <a:rPr kumimoji="0" lang="en-US" sz="3600" b="1" i="0" u="none" strike="noStrike" kern="1200" cap="none" spc="0" normalizeH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Gestión</a:t>
            </a:r>
            <a:r>
              <a:rPr kumimoji="0" lang="en-US" sz="3600" b="1" i="0" u="none" strike="noStrike" kern="1200" cap="none" spc="0" normalizeH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3600" b="1" i="0" u="none" strike="noStrike" kern="1200" cap="none" spc="0" normalizeH="0" noProof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Riesgos</a:t>
            </a:r>
            <a:endParaRPr kumimoji="0" lang="en-US" sz="36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5386"/>
          </a:xfrm>
        </p:spPr>
        <p:txBody>
          <a:bodyPr>
            <a:noAutofit/>
          </a:bodyPr>
          <a:lstStyle/>
          <a:p>
            <a:pPr lvl="0" algn="ctr"/>
            <a:r>
              <a:rPr lang="es-E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¿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Qué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un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28803"/>
            <a:ext cx="6777317" cy="12858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Contingencia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proximidad</a:t>
            </a:r>
            <a:r>
              <a:rPr lang="en-US" sz="2000" b="1" dirty="0" smtClean="0"/>
              <a:t> de un </a:t>
            </a:r>
            <a:r>
              <a:rPr lang="en-US" sz="2000" b="1" dirty="0" err="1" smtClean="0"/>
              <a:t>daño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Variación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aleatoria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resultados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esperados</a:t>
            </a:r>
            <a:endParaRPr lang="en-US" sz="2000" b="1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915334583"/>
              </p:ext>
            </p:extLst>
          </p:nvPr>
        </p:nvGraphicFramePr>
        <p:xfrm>
          <a:off x="4500562" y="3643314"/>
          <a:ext cx="4000528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6 Grupo"/>
          <p:cNvGrpSpPr/>
          <p:nvPr/>
        </p:nvGrpSpPr>
        <p:grpSpPr>
          <a:xfrm>
            <a:off x="1142976" y="3359628"/>
            <a:ext cx="3034676" cy="2926892"/>
            <a:chOff x="-2" y="1393336"/>
            <a:chExt cx="1361772" cy="1245774"/>
          </a:xfrm>
          <a:solidFill>
            <a:schemeClr val="accent5">
              <a:lumMod val="75000"/>
            </a:schemeClr>
          </a:solidFill>
        </p:grpSpPr>
        <p:sp>
          <p:nvSpPr>
            <p:cNvPr id="8" name="7 Elipse"/>
            <p:cNvSpPr/>
            <p:nvPr/>
          </p:nvSpPr>
          <p:spPr>
            <a:xfrm>
              <a:off x="-2" y="1393336"/>
              <a:ext cx="1361772" cy="124577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Elipse 4"/>
            <p:cNvSpPr/>
            <p:nvPr/>
          </p:nvSpPr>
          <p:spPr>
            <a:xfrm>
              <a:off x="199425" y="1598748"/>
              <a:ext cx="962918" cy="84102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 err="1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Gestión</a:t>
              </a:r>
              <a: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 </a:t>
              </a:r>
              <a:b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</a:br>
              <a: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de </a:t>
              </a:r>
              <a:br>
                <a:rPr lang="en-US" sz="3200" b="1" kern="1200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</a:br>
              <a:r>
                <a:rPr lang="en-US" sz="3200" b="1" kern="1200" dirty="0" err="1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Riesgos</a:t>
              </a:r>
              <a:endParaRPr lang="es-ES" sz="3200" b="1" kern="12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0" b="100000" l="24500" r="7675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071" r="23950"/>
          <a:stretch/>
        </p:blipFill>
        <p:spPr bwMode="auto">
          <a:xfrm flipH="1">
            <a:off x="7393198" y="1500174"/>
            <a:ext cx="10364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9628" y="1027664"/>
            <a:ext cx="7024744" cy="68682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Proceso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Gestión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507788557"/>
              </p:ext>
            </p:extLst>
          </p:nvPr>
        </p:nvGraphicFramePr>
        <p:xfrm>
          <a:off x="642910" y="1844824"/>
          <a:ext cx="785818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027664"/>
            <a:ext cx="8072494" cy="615386"/>
          </a:xfrm>
        </p:spPr>
        <p:txBody>
          <a:bodyPr>
            <a:noAutofit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Pasos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la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Gestión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6 Marcador de contenido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247034028"/>
              </p:ext>
            </p:extLst>
          </p:nvPr>
        </p:nvGraphicFramePr>
        <p:xfrm>
          <a:off x="642910" y="1928802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153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4202034357"/>
              </p:ext>
            </p:extLst>
          </p:nvPr>
        </p:nvGraphicFramePr>
        <p:xfrm>
          <a:off x="785786" y="1928802"/>
          <a:ext cx="7572428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 descr="http://www.mf.vu.lt/sites/default/files/renginiai/images/2015-09/riskdice.jpg"/>
          <p:cNvPicPr>
            <a:picLocks noChangeAspect="1" noChangeArrowheads="1"/>
          </p:cNvPicPr>
          <p:nvPr/>
        </p:nvPicPr>
        <p:blipFill>
          <a:blip r:embed="rId6"/>
          <a:srcRect l="16216" t="7993" r="16216"/>
          <a:stretch>
            <a:fillRect/>
          </a:stretch>
        </p:blipFill>
        <p:spPr bwMode="auto">
          <a:xfrm>
            <a:off x="642910" y="4857760"/>
            <a:ext cx="1785950" cy="1644648"/>
          </a:xfrm>
          <a:prstGeom prst="rect">
            <a:avLst/>
          </a:prstGeom>
          <a:noFill/>
        </p:spPr>
      </p:pic>
      <p:pic>
        <p:nvPicPr>
          <p:cNvPr id="5122" name="Picture 2" descr="http://www.calwic.org/storage/images/2014/question-mark-clip-ar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3786190"/>
            <a:ext cx="2000264" cy="266320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43948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Cualitativo</a:t>
            </a:r>
            <a:endParaRPr lang="es-ES" sz="36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75" y="2071678"/>
            <a:ext cx="64197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Análisis</a:t>
            </a: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Cuantitativo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928802"/>
            <a:ext cx="7429552" cy="21431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Cuantificar</a:t>
            </a:r>
            <a:r>
              <a:rPr lang="en-US" b="1" dirty="0" smtClean="0"/>
              <a:t> </a:t>
            </a:r>
            <a:r>
              <a:rPr lang="en-US" b="1" dirty="0" err="1" smtClean="0"/>
              <a:t>exposición</a:t>
            </a:r>
            <a:r>
              <a:rPr lang="en-US" b="1" dirty="0" smtClean="0"/>
              <a:t> al </a:t>
            </a:r>
            <a:r>
              <a:rPr lang="en-US" b="1" dirty="0" err="1" smtClean="0"/>
              <a:t>riesgo</a:t>
            </a:r>
            <a:r>
              <a:rPr lang="en-US" b="1" dirty="0" smtClean="0"/>
              <a:t> y </a:t>
            </a:r>
            <a:r>
              <a:rPr lang="en-US" b="1" dirty="0" err="1" smtClean="0"/>
              <a:t>reservas</a:t>
            </a:r>
            <a:r>
              <a:rPr lang="en-US" b="1" dirty="0" smtClean="0"/>
              <a:t> de </a:t>
            </a:r>
            <a:br>
              <a:rPr lang="en-US" b="1" dirty="0" smtClean="0"/>
            </a:br>
            <a:r>
              <a:rPr lang="en-US" b="1" dirty="0" err="1" smtClean="0"/>
              <a:t>contingencia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Cuantificar</a:t>
            </a:r>
            <a:r>
              <a:rPr lang="en-US" b="1" dirty="0" smtClean="0"/>
              <a:t> </a:t>
            </a:r>
            <a:r>
              <a:rPr lang="en-US" b="1" dirty="0" err="1" smtClean="0"/>
              <a:t>contribución</a:t>
            </a:r>
            <a:r>
              <a:rPr lang="en-US" b="1" dirty="0" smtClean="0"/>
              <a:t> de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riesgo</a:t>
            </a:r>
            <a:r>
              <a:rPr lang="en-US" b="1" dirty="0" smtClean="0"/>
              <a:t> al </a:t>
            </a:r>
            <a:r>
              <a:rPr lang="en-US" b="1" dirty="0" err="1" smtClean="0"/>
              <a:t>riesgo</a:t>
            </a:r>
            <a:r>
              <a:rPr lang="en-US" b="1" dirty="0" smtClean="0"/>
              <a:t> total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://www.actionassist.co.za/images/modules/riskassist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84" y="3929066"/>
            <a:ext cx="2381250" cy="2381250"/>
          </a:xfrm>
          <a:prstGeom prst="rect">
            <a:avLst/>
          </a:prstGeom>
          <a:noFill/>
        </p:spPr>
      </p:pic>
      <p:pic>
        <p:nvPicPr>
          <p:cNvPr id="3080" name="Picture 8" descr="http://www.bibliopos.es/nube-de-ideas/wp-content/uploads/2011/12/lu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000504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43932" cy="571504"/>
          </a:xfrm>
        </p:spPr>
        <p:txBody>
          <a:bodyPr>
            <a:noAutofit/>
          </a:bodyPr>
          <a:lstStyle/>
          <a:p>
            <a:pPr lvl="0"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Planificación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Respuestas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Riesgos</a:t>
            </a:r>
            <a:endParaRPr lang="es-ES" sz="3200" b="1" dirty="0" err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AD7F-E637-415F-93EA-B30DBB49E4F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642910" y="1500174"/>
            <a:ext cx="7858180" cy="4770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Riesgos</a:t>
            </a:r>
            <a:r>
              <a:rPr lang="en-US" sz="2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Negativos</a:t>
            </a:r>
            <a:r>
              <a:rPr lang="en-US" sz="25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(</a:t>
            </a:r>
            <a:r>
              <a:rPr lang="en-US" sz="25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Amenazas</a:t>
            </a:r>
            <a:r>
              <a:rPr lang="en-US" sz="2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US" sz="25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1632033995"/>
              </p:ext>
            </p:extLst>
          </p:nvPr>
        </p:nvGraphicFramePr>
        <p:xfrm>
          <a:off x="642911" y="2143116"/>
          <a:ext cx="785818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710</TotalTime>
  <Words>343</Words>
  <Application>Microsoft Office PowerPoint</Application>
  <PresentationFormat>Presentación en pantalla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Sistema de Seguimiento de Clientes</vt:lpstr>
      <vt:lpstr>Análisis de Riesgos</vt:lpstr>
      <vt:lpstr>¿Qué es un Riesgo?</vt:lpstr>
      <vt:lpstr>Proceso de Gestión de Riesgos</vt:lpstr>
      <vt:lpstr>Pasos de la Gestión de Riesgos</vt:lpstr>
      <vt:lpstr>Análisis de Riesgos</vt:lpstr>
      <vt:lpstr>Análisis Cualitativo</vt:lpstr>
      <vt:lpstr>Análisis Cuantitativo</vt:lpstr>
      <vt:lpstr>Planificación de Respuestas a Riesgos</vt:lpstr>
      <vt:lpstr>Planificación de Respuestas a Riesgos</vt:lpstr>
      <vt:lpstr>Gracias!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usuario</dc:creator>
  <cp:lastModifiedBy>Javier</cp:lastModifiedBy>
  <cp:revision>104</cp:revision>
  <dcterms:created xsi:type="dcterms:W3CDTF">2012-11-02T13:21:44Z</dcterms:created>
  <dcterms:modified xsi:type="dcterms:W3CDTF">2016-02-16T16:33:30Z</dcterms:modified>
</cp:coreProperties>
</file>