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2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028EC-672E-42B1-B7C7-E4EBECCBCCDF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75190-0C93-4B83-99CD-A60A019DF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75190-0C93-4B83-99CD-A60A019DF66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1202-91F6-4854-95B0-D44D5C3B889D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4DF51-A036-40F8-885A-061CD5AD88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1202-91F6-4854-95B0-D44D5C3B889D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4DF51-A036-40F8-885A-061CD5AD88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1202-91F6-4854-95B0-D44D5C3B889D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4DF51-A036-40F8-885A-061CD5AD88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1202-91F6-4854-95B0-D44D5C3B889D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4DF51-A036-40F8-885A-061CD5AD88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1202-91F6-4854-95B0-D44D5C3B889D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4DF51-A036-40F8-885A-061CD5AD88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1202-91F6-4854-95B0-D44D5C3B889D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4DF51-A036-40F8-885A-061CD5AD88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1202-91F6-4854-95B0-D44D5C3B889D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4DF51-A036-40F8-885A-061CD5AD88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1202-91F6-4854-95B0-D44D5C3B889D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4DF51-A036-40F8-885A-061CD5AD88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1202-91F6-4854-95B0-D44D5C3B889D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4DF51-A036-40F8-885A-061CD5AD88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1202-91F6-4854-95B0-D44D5C3B889D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4DF51-A036-40F8-885A-061CD5AD88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1202-91F6-4854-95B0-D44D5C3B889D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4DF51-A036-40F8-885A-061CD5AD88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01202-91F6-4854-95B0-D44D5C3B889D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4DF51-A036-40F8-885A-061CD5AD88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	Pure Java RAD and Scaffolding Tools Race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#</a:t>
            </a:r>
            <a:r>
              <a:rPr lang="en-US" dirty="0" err="1" smtClean="0">
                <a:solidFill>
                  <a:schemeClr val="tx1"/>
                </a:solidFill>
              </a:rPr>
              <a:t>javarad</a:t>
            </a:r>
            <a:endParaRPr lang="en-US" dirty="0" smtClean="0"/>
          </a:p>
          <a:p>
            <a:pPr algn="l"/>
            <a:r>
              <a:rPr lang="en-US" dirty="0" smtClean="0"/>
              <a:t>Dror </a:t>
            </a:r>
            <a:r>
              <a:rPr lang="en-US" dirty="0" err="1" smtClean="0"/>
              <a:t>Bereznitsky</a:t>
            </a:r>
            <a:endParaRPr lang="en-US" dirty="0" smtClean="0"/>
          </a:p>
          <a:p>
            <a:pPr algn="l"/>
            <a:r>
              <a:rPr lang="en-US" dirty="0" smtClean="0"/>
              <a:t>Baruch Sadogursky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Add-ons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Enterprise development market is highly fragmented</a:t>
            </a:r>
          </a:p>
          <a:p>
            <a:r>
              <a:rPr lang="en-US" dirty="0" smtClean="0"/>
              <a:t>Various technologies, toolkits and frameworks are integrated via add-ons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Speakers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Dror </a:t>
            </a:r>
            <a:r>
              <a:rPr lang="en-US" dirty="0" err="1" smtClean="0"/>
              <a:t>Bereznitsky</a:t>
            </a:r>
            <a:r>
              <a:rPr lang="en-US" dirty="0" smtClean="0"/>
              <a:t> @</a:t>
            </a:r>
            <a:r>
              <a:rPr lang="en-US" dirty="0" err="1" smtClean="0"/>
              <a:t>drorbr</a:t>
            </a:r>
            <a:endParaRPr lang="en-US" dirty="0" smtClean="0"/>
          </a:p>
          <a:p>
            <a:pPr lvl="1"/>
            <a:r>
              <a:rPr lang="en-US" dirty="0" smtClean="0"/>
              <a:t>Development Division Manager, </a:t>
            </a:r>
            <a:r>
              <a:rPr lang="en-US" dirty="0" err="1" smtClean="0"/>
              <a:t>Tangram</a:t>
            </a:r>
            <a:r>
              <a:rPr lang="en-US" dirty="0" smtClean="0"/>
              <a:t>-Soft</a:t>
            </a:r>
          </a:p>
          <a:p>
            <a:endParaRPr lang="en-US" dirty="0" smtClean="0"/>
          </a:p>
          <a:p>
            <a:r>
              <a:rPr lang="en-US" dirty="0" smtClean="0"/>
              <a:t>Baruch Sadogursky @</a:t>
            </a:r>
            <a:r>
              <a:rPr lang="en-US" dirty="0" err="1" smtClean="0"/>
              <a:t>jbaruch</a:t>
            </a:r>
            <a:endParaRPr lang="en-US" dirty="0" smtClean="0"/>
          </a:p>
          <a:p>
            <a:pPr lvl="1"/>
            <a:r>
              <a:rPr lang="en-US" dirty="0" smtClean="0"/>
              <a:t>Innovation Expert, BMC Software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 and theory</a:t>
            </a:r>
          </a:p>
          <a:p>
            <a:r>
              <a:rPr lang="en-US" dirty="0" smtClean="0"/>
              <a:t>Reference application overview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Comparison and conclusions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827584" y="2852936"/>
          <a:ext cx="7471407" cy="2160240"/>
        </p:xfrm>
        <a:graphic>
          <a:graphicData uri="http://schemas.openxmlformats.org/presentationml/2006/ole">
            <p:oleObj spid="_x0000_s1027" name="Document" r:id="rId3" imgW="4310645" imgH="1246013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Rapid Application Development</a:t>
            </a:r>
          </a:p>
          <a:p>
            <a:pPr lvl="1"/>
            <a:r>
              <a:rPr lang="en-US" dirty="0" smtClean="0"/>
              <a:t>Opposite to traditional, slow enterprise development</a:t>
            </a:r>
          </a:p>
          <a:p>
            <a:r>
              <a:rPr lang="en-US" dirty="0" smtClean="0"/>
              <a:t>Popularized by the Ruby on Rails framework</a:t>
            </a:r>
          </a:p>
          <a:p>
            <a:r>
              <a:rPr lang="en-US" dirty="0" smtClean="0"/>
              <a:t>Closely related to “scaffolding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Add-ons integration concept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4005064"/>
            <a:ext cx="116205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Slow?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It’s all about </a:t>
            </a:r>
            <a:r>
              <a:rPr lang="en-US" b="1" dirty="0" smtClean="0"/>
              <a:t>Integration</a:t>
            </a:r>
            <a:endParaRPr lang="en-US" dirty="0" smtClean="0"/>
          </a:p>
          <a:p>
            <a:r>
              <a:rPr lang="en-US" dirty="0" smtClean="0"/>
              <a:t>Any </a:t>
            </a:r>
            <a:r>
              <a:rPr lang="en-US" dirty="0" smtClean="0"/>
              <a:t>Java Enterprise application:</a:t>
            </a:r>
          </a:p>
          <a:p>
            <a:pPr lvl="1"/>
            <a:r>
              <a:rPr lang="en-US" dirty="0" smtClean="0"/>
              <a:t>Setup project</a:t>
            </a:r>
          </a:p>
          <a:p>
            <a:pPr lvl="1"/>
            <a:r>
              <a:rPr lang="en-US" dirty="0" smtClean="0"/>
              <a:t>Get the dependencies straight</a:t>
            </a:r>
          </a:p>
          <a:p>
            <a:pPr lvl="1"/>
            <a:r>
              <a:rPr lang="en-US" dirty="0" smtClean="0"/>
              <a:t>Setup database &amp; server</a:t>
            </a:r>
          </a:p>
          <a:p>
            <a:pPr lvl="1"/>
            <a:r>
              <a:rPr lang="en-US" dirty="0" smtClean="0"/>
              <a:t>Write model </a:t>
            </a:r>
            <a:r>
              <a:rPr lang="en-US" dirty="0" smtClean="0"/>
              <a:t>classes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Slow?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</a:t>
            </a:r>
            <a:r>
              <a:rPr lang="en-US" dirty="0" smtClean="0"/>
              <a:t>EE application:</a:t>
            </a:r>
          </a:p>
          <a:p>
            <a:pPr lvl="1"/>
            <a:r>
              <a:rPr lang="en-US" dirty="0" smtClean="0"/>
              <a:t>Map model to relational (JPA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Write </a:t>
            </a:r>
            <a:r>
              <a:rPr lang="en-US" dirty="0" smtClean="0"/>
              <a:t>Session EJBs for DAOs and Services</a:t>
            </a:r>
          </a:p>
          <a:p>
            <a:pPr lvl="1"/>
            <a:r>
              <a:rPr lang="en-US" dirty="0" smtClean="0"/>
              <a:t>Write JSF UI</a:t>
            </a:r>
          </a:p>
          <a:p>
            <a:pPr lvl="1"/>
            <a:r>
              <a:rPr lang="en-US" dirty="0" smtClean="0"/>
              <a:t>Write bunch of </a:t>
            </a:r>
            <a:r>
              <a:rPr lang="en-US" dirty="0" err="1" smtClean="0"/>
              <a:t>xmls</a:t>
            </a:r>
            <a:r>
              <a:rPr lang="en-US" dirty="0" smtClean="0"/>
              <a:t> (persistence, web, </a:t>
            </a:r>
            <a:r>
              <a:rPr lang="en-US" dirty="0" err="1" smtClean="0"/>
              <a:t>jsf</a:t>
            </a:r>
            <a:r>
              <a:rPr lang="en-US" dirty="0" smtClean="0"/>
              <a:t>, server specific)</a:t>
            </a:r>
          </a:p>
          <a:p>
            <a:pPr lvl="1"/>
            <a:r>
              <a:rPr lang="en-US" dirty="0" smtClean="0"/>
              <a:t>Deploy to JEE </a:t>
            </a:r>
            <a:r>
              <a:rPr lang="en-US" dirty="0" smtClean="0"/>
              <a:t>server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Slow?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application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Map model to </a:t>
            </a:r>
            <a:r>
              <a:rPr lang="en-US" dirty="0" smtClean="0"/>
              <a:t>storage (JPA/Hibernate/</a:t>
            </a:r>
            <a:r>
              <a:rPr lang="en-US" dirty="0" err="1" smtClean="0"/>
              <a:t>NoSQL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Write POJO DAOs and Services</a:t>
            </a:r>
          </a:p>
          <a:p>
            <a:pPr lvl="1"/>
            <a:r>
              <a:rPr lang="en-US" dirty="0" smtClean="0"/>
              <a:t>Write Spring Web UI</a:t>
            </a:r>
          </a:p>
          <a:p>
            <a:pPr lvl="1"/>
            <a:r>
              <a:rPr lang="en-US" dirty="0" smtClean="0"/>
              <a:t>Write some </a:t>
            </a:r>
            <a:r>
              <a:rPr lang="en-US" dirty="0" err="1" smtClean="0"/>
              <a:t>xmls</a:t>
            </a:r>
            <a:r>
              <a:rPr lang="en-US" dirty="0" smtClean="0"/>
              <a:t> (web.xml, beans.xml) or configure with Java classes</a:t>
            </a:r>
          </a:p>
          <a:p>
            <a:pPr lvl="1"/>
            <a:r>
              <a:rPr lang="en-US" dirty="0" smtClean="0"/>
              <a:t>Deploy to </a:t>
            </a:r>
            <a:r>
              <a:rPr lang="en-US" dirty="0" err="1" smtClean="0"/>
              <a:t>Servlet</a:t>
            </a:r>
            <a:r>
              <a:rPr lang="en-US" dirty="0" smtClean="0"/>
              <a:t> Container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Integration Effort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 over Configuration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924944"/>
            <a:ext cx="419100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2564904"/>
            <a:ext cx="30384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Scaffolding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Meta-programming technique</a:t>
            </a:r>
          </a:p>
          <a:p>
            <a:r>
              <a:rPr lang="en-US" dirty="0" smtClean="0"/>
              <a:t>You provide specification of the model</a:t>
            </a:r>
          </a:p>
          <a:p>
            <a:r>
              <a:rPr lang="en-US" dirty="0" smtClean="0"/>
              <a:t>Framework generates the CRUD Stack:</a:t>
            </a:r>
          </a:p>
          <a:p>
            <a:pPr lvl="1"/>
            <a:r>
              <a:rPr lang="en-US" dirty="0" smtClean="0"/>
              <a:t>DB schema</a:t>
            </a:r>
          </a:p>
          <a:p>
            <a:pPr lvl="1"/>
            <a:r>
              <a:rPr lang="en-US" dirty="0" smtClean="0"/>
              <a:t>OR Mapping</a:t>
            </a:r>
          </a:p>
          <a:p>
            <a:pPr lvl="1"/>
            <a:r>
              <a:rPr lang="en-US" dirty="0" smtClean="0"/>
              <a:t>DAOs &amp; Services</a:t>
            </a:r>
          </a:p>
          <a:p>
            <a:pPr lvl="1"/>
            <a:r>
              <a:rPr lang="en-US" dirty="0" err="1" smtClean="0"/>
              <a:t>Tx</a:t>
            </a:r>
            <a:r>
              <a:rPr lang="en-US" dirty="0" smtClean="0"/>
              <a:t> Demarcation</a:t>
            </a:r>
          </a:p>
          <a:p>
            <a:pPr lvl="1"/>
            <a:r>
              <a:rPr lang="en-US" dirty="0" smtClean="0"/>
              <a:t>UI Controllers &amp; Views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3429000"/>
            <a:ext cx="3935760" cy="2951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224</Words>
  <Application>Microsoft Office PowerPoint</Application>
  <PresentationFormat>On-screen Show (4:3)</PresentationFormat>
  <Paragraphs>60</Paragraphs>
  <Slides>10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Document</vt:lpstr>
      <vt:lpstr> Pure Java RAD and Scaffolding Tools Race</vt:lpstr>
      <vt:lpstr>Your Speakers</vt:lpstr>
      <vt:lpstr>Agenda</vt:lpstr>
      <vt:lpstr>RAD What?</vt:lpstr>
      <vt:lpstr>Why Slow?</vt:lpstr>
      <vt:lpstr>Why Slow?</vt:lpstr>
      <vt:lpstr>Why Slow?</vt:lpstr>
      <vt:lpstr>Minimizing Integration Effort</vt:lpstr>
      <vt:lpstr>Scaffolding</vt:lpstr>
      <vt:lpstr>Add-ons</vt:lpstr>
    </vt:vector>
  </TitlesOfParts>
  <Company>BMC Software Ltd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Pure Java RAD and Scaffolding Tools Race</dc:title>
  <dc:creator>basadogu</dc:creator>
  <cp:lastModifiedBy>basadogu</cp:lastModifiedBy>
  <cp:revision>156</cp:revision>
  <dcterms:created xsi:type="dcterms:W3CDTF">2011-08-08T09:30:05Z</dcterms:created>
  <dcterms:modified xsi:type="dcterms:W3CDTF">2011-08-09T11:33:31Z</dcterms:modified>
</cp:coreProperties>
</file>