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2152" y="-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0" d="100"/>
        <a:sy n="4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8E268-4106-B34D-AF0F-F8A8F6D750F8}" type="datetimeFigureOut">
              <a:rPr lang="en-US" smtClean="0"/>
              <a:t>1/17/12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A6A8D-2BC7-7545-B943-F2A6FB456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74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ACEE-2AF4-FB4C-8D8F-07FCF8AA2213}" type="datetimeFigureOut">
              <a:rPr lang="en-US" smtClean="0"/>
              <a:t>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C27F-9E14-914D-B285-74400492D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8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ACEE-2AF4-FB4C-8D8F-07FCF8AA2213}" type="datetimeFigureOut">
              <a:rPr lang="en-US" smtClean="0"/>
              <a:t>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C27F-9E14-914D-B285-74400492D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0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ACEE-2AF4-FB4C-8D8F-07FCF8AA2213}" type="datetimeFigureOut">
              <a:rPr lang="en-US" smtClean="0"/>
              <a:t>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C27F-9E14-914D-B285-74400492D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46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D60505-A35E-584A-8353-E4816EE3EB8C}" type="datetimeFigureOut">
              <a:rPr lang="en-US">
                <a:solidFill>
                  <a:prstClr val="black"/>
                </a:solidFill>
                <a:latin typeface="Arial"/>
              </a:rPr>
              <a:pPr/>
              <a:t>1/17/12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210C36-C09D-1E4D-860A-D3829165C368}" type="slidenum">
              <a:rPr lang="en-US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3317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D60505-A35E-584A-8353-E4816EE3EB8C}" type="datetimeFigureOut">
              <a:rPr lang="en-US">
                <a:solidFill>
                  <a:prstClr val="black"/>
                </a:solidFill>
                <a:latin typeface="Arial"/>
              </a:rPr>
              <a:pPr/>
              <a:t>1/17/12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210C36-C09D-1E4D-860A-D3829165C368}" type="slidenum">
              <a:rPr lang="en-US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3999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D60505-A35E-584A-8353-E4816EE3EB8C}" type="datetimeFigureOut">
              <a:rPr lang="en-US">
                <a:solidFill>
                  <a:prstClr val="black"/>
                </a:solidFill>
                <a:latin typeface="Arial"/>
              </a:rPr>
              <a:pPr/>
              <a:t>1/17/12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210C36-C09D-1E4D-860A-D3829165C368}" type="slidenum">
              <a:rPr lang="en-US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244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D60505-A35E-584A-8353-E4816EE3EB8C}" type="datetimeFigureOut">
              <a:rPr lang="en-US">
                <a:solidFill>
                  <a:prstClr val="black"/>
                </a:solidFill>
                <a:latin typeface="Arial"/>
              </a:rPr>
              <a:pPr/>
              <a:t>1/17/12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210C36-C09D-1E4D-860A-D3829165C368}" type="slidenum">
              <a:rPr lang="en-US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7594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D60505-A35E-584A-8353-E4816EE3EB8C}" type="datetimeFigureOut">
              <a:rPr lang="en-US">
                <a:solidFill>
                  <a:prstClr val="black"/>
                </a:solidFill>
                <a:latin typeface="Arial"/>
              </a:rPr>
              <a:pPr/>
              <a:t>1/17/12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210C36-C09D-1E4D-860A-D3829165C368}" type="slidenum">
              <a:rPr lang="en-US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8813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D60505-A35E-584A-8353-E4816EE3EB8C}" type="datetimeFigureOut">
              <a:rPr lang="en-US">
                <a:solidFill>
                  <a:prstClr val="black"/>
                </a:solidFill>
                <a:latin typeface="Arial"/>
              </a:rPr>
              <a:pPr/>
              <a:t>1/17/12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210C36-C09D-1E4D-860A-D3829165C368}" type="slidenum">
              <a:rPr lang="en-US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487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D60505-A35E-584A-8353-E4816EE3EB8C}" type="datetimeFigureOut">
              <a:rPr lang="en-US">
                <a:solidFill>
                  <a:prstClr val="black"/>
                </a:solidFill>
                <a:latin typeface="Arial"/>
              </a:rPr>
              <a:pPr/>
              <a:t>1/17/12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210C36-C09D-1E4D-860A-D3829165C368}" type="slidenum">
              <a:rPr lang="en-US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8095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D60505-A35E-584A-8353-E4816EE3EB8C}" type="datetimeFigureOut">
              <a:rPr lang="en-US">
                <a:solidFill>
                  <a:prstClr val="black"/>
                </a:solidFill>
                <a:latin typeface="Arial"/>
              </a:rPr>
              <a:pPr/>
              <a:t>1/17/12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210C36-C09D-1E4D-860A-D3829165C368}" type="slidenum">
              <a:rPr lang="en-US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495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ACEE-2AF4-FB4C-8D8F-07FCF8AA2213}" type="datetimeFigureOut">
              <a:rPr lang="en-US" smtClean="0"/>
              <a:t>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C27F-9E14-914D-B285-74400492D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56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D60505-A35E-584A-8353-E4816EE3EB8C}" type="datetimeFigureOut">
              <a:rPr lang="en-US">
                <a:solidFill>
                  <a:prstClr val="black"/>
                </a:solidFill>
                <a:latin typeface="Arial"/>
              </a:rPr>
              <a:pPr/>
              <a:t>1/17/12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210C36-C09D-1E4D-860A-D3829165C368}" type="slidenum">
              <a:rPr lang="en-US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5915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D60505-A35E-584A-8353-E4816EE3EB8C}" type="datetimeFigureOut">
              <a:rPr lang="en-US">
                <a:solidFill>
                  <a:prstClr val="black"/>
                </a:solidFill>
                <a:latin typeface="Arial"/>
              </a:rPr>
              <a:pPr/>
              <a:t>1/17/12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210C36-C09D-1E4D-860A-D3829165C368}" type="slidenum">
              <a:rPr lang="en-US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15137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D60505-A35E-584A-8353-E4816EE3EB8C}" type="datetimeFigureOut">
              <a:rPr lang="en-US">
                <a:solidFill>
                  <a:prstClr val="black"/>
                </a:solidFill>
                <a:latin typeface="Arial"/>
              </a:rPr>
              <a:pPr/>
              <a:t>1/17/12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2210C36-C09D-1E4D-860A-D3829165C368}" type="slidenum">
              <a:rPr lang="en-US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42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ACEE-2AF4-FB4C-8D8F-07FCF8AA2213}" type="datetimeFigureOut">
              <a:rPr lang="en-US" smtClean="0"/>
              <a:t>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C27F-9E14-914D-B285-74400492D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0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ACEE-2AF4-FB4C-8D8F-07FCF8AA2213}" type="datetimeFigureOut">
              <a:rPr lang="en-US" smtClean="0"/>
              <a:t>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C27F-9E14-914D-B285-74400492D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8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ACEE-2AF4-FB4C-8D8F-07FCF8AA2213}" type="datetimeFigureOut">
              <a:rPr lang="en-US" smtClean="0"/>
              <a:t>1/17/12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C27F-9E14-914D-B285-74400492D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0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ACEE-2AF4-FB4C-8D8F-07FCF8AA2213}" type="datetimeFigureOut">
              <a:rPr lang="en-US" smtClean="0"/>
              <a:t>1/17/12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C27F-9E14-914D-B285-74400492D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88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ACEE-2AF4-FB4C-8D8F-07FCF8AA2213}" type="datetimeFigureOut">
              <a:rPr lang="en-US" smtClean="0"/>
              <a:t>1/17/12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C27F-9E14-914D-B285-74400492D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2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ACEE-2AF4-FB4C-8D8F-07FCF8AA2213}" type="datetimeFigureOut">
              <a:rPr lang="en-US" smtClean="0"/>
              <a:t>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C27F-9E14-914D-B285-74400492D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0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CACEE-2AF4-FB4C-8D8F-07FCF8AA2213}" type="datetimeFigureOut">
              <a:rPr lang="en-US" smtClean="0"/>
              <a:t>1/17/12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C27F-9E14-914D-B285-74400492D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8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CACEE-2AF4-FB4C-8D8F-07FCF8AA2213}" type="datetimeFigureOut">
              <a:rPr lang="en-US" smtClean="0"/>
              <a:t>1/17/12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C27F-9E14-914D-B285-74400492D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754468" y="6356349"/>
            <a:ext cx="161408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400" b="1" i="1" dirty="0">
                <a:solidFill>
                  <a:srgbClr val="669966"/>
                </a:solidFill>
                <a:latin typeface="Arial"/>
                <a:cs typeface="Arial"/>
              </a:rPr>
              <a:t>CILogon</a:t>
            </a:r>
          </a:p>
        </p:txBody>
      </p:sp>
      <p:pic>
        <p:nvPicPr>
          <p:cNvPr id="9" name="Picture 8" descr="cilogon-logo-250x250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40468"/>
            <a:ext cx="381006" cy="38100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5907842" y="6356350"/>
            <a:ext cx="277895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sz="2400" b="1" i="1" dirty="0">
                <a:solidFill>
                  <a:srgbClr val="669966"/>
                </a:solidFill>
                <a:latin typeface="Arial"/>
                <a:cs typeface="Arial"/>
              </a:rPr>
              <a:t>www.cilogon.org</a:t>
            </a:r>
          </a:p>
        </p:txBody>
      </p:sp>
    </p:spTree>
    <p:extLst>
      <p:ext uri="{BB962C8B-B14F-4D97-AF65-F5344CB8AC3E}">
        <p14:creationId xmlns:p14="http://schemas.microsoft.com/office/powerpoint/2010/main" val="217586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R&amp;S Value to CILogon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CILogon’s</a:t>
            </a:r>
            <a:r>
              <a:rPr lang="en-US" dirty="0" smtClean="0"/>
              <a:t> Goal: Enable campus </a:t>
            </a:r>
            <a:br>
              <a:rPr lang="en-US" dirty="0" smtClean="0"/>
            </a:br>
            <a:r>
              <a:rPr lang="en-US" dirty="0" smtClean="0"/>
              <a:t>logon to cyberinfrastructure (CI)</a:t>
            </a:r>
          </a:p>
          <a:p>
            <a:r>
              <a:rPr lang="en-US" dirty="0" smtClean="0"/>
              <a:t>Our </a:t>
            </a:r>
            <a:r>
              <a:rPr lang="en-US" dirty="0" smtClean="0"/>
              <a:t>attribute release challenge:</a:t>
            </a:r>
          </a:p>
          <a:p>
            <a:pPr lvl="1"/>
            <a:r>
              <a:rPr lang="en-US" dirty="0" smtClean="0"/>
              <a:t>CI used by researchers across many </a:t>
            </a:r>
            <a:br>
              <a:rPr lang="en-US" dirty="0" smtClean="0"/>
            </a:br>
            <a:r>
              <a:rPr lang="en-US" dirty="0" smtClean="0"/>
              <a:t>campuses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DataONE</a:t>
            </a:r>
            <a:r>
              <a:rPr lang="en-US" dirty="0"/>
              <a:t> </a:t>
            </a:r>
            <a:r>
              <a:rPr lang="en-US" dirty="0" smtClean="0"/>
              <a:t>users from 105 InCommon campuses. 17 of them released attributes to CILogon a year ago. Now 35 do. Not 105 yet…</a:t>
            </a:r>
          </a:p>
          <a:p>
            <a:r>
              <a:rPr lang="en-US" dirty="0" smtClean="0"/>
              <a:t>R&amp;S provides a scalable approach to attribute release for SPs like CILogon </a:t>
            </a:r>
            <a:r>
              <a:rPr lang="en-US" dirty="0" smtClean="0">
                <a:sym typeface="Wingdings"/>
              </a:rPr>
              <a:t></a:t>
            </a:r>
            <a:endParaRPr lang="en-US" dirty="0"/>
          </a:p>
        </p:txBody>
      </p:sp>
      <p:pic>
        <p:nvPicPr>
          <p:cNvPr id="4" name="Picture 3" descr="cilogon-service.jp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537" y="1417638"/>
            <a:ext cx="17653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53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17646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User’s federated logon needs to work the first time</a:t>
            </a:r>
          </a:p>
          <a:p>
            <a:pPr lvl="1"/>
            <a:r>
              <a:rPr lang="en-US" dirty="0" smtClean="0"/>
              <a:t>Can’t wait for IdP attribute release policy changes</a:t>
            </a:r>
          </a:p>
          <a:p>
            <a:pPr lvl="1"/>
            <a:r>
              <a:rPr lang="en-US" dirty="0" smtClean="0"/>
              <a:t>R&amp;S helps with this! </a:t>
            </a:r>
            <a:r>
              <a:rPr lang="en-US" dirty="0" smtClean="0">
                <a:sym typeface="Wingdings"/>
              </a:rPr>
              <a:t></a:t>
            </a:r>
            <a:endParaRPr lang="en-US" dirty="0" smtClean="0"/>
          </a:p>
          <a:p>
            <a:r>
              <a:rPr lang="en-US" dirty="0" smtClean="0"/>
              <a:t>For now, CILogon continues to require self-service IdP test before IdP is listed</a:t>
            </a:r>
          </a:p>
          <a:p>
            <a:pPr lvl="1"/>
            <a:r>
              <a:rPr lang="en-US" dirty="0" smtClean="0"/>
              <a:t>Tag R&amp;S participating </a:t>
            </a:r>
            <a:r>
              <a:rPr lang="en-US" dirty="0" err="1" smtClean="0"/>
              <a:t>IdPs</a:t>
            </a:r>
            <a:r>
              <a:rPr lang="en-US" dirty="0" smtClean="0"/>
              <a:t> in metadata?</a:t>
            </a:r>
          </a:p>
          <a:p>
            <a:r>
              <a:rPr lang="en-US" dirty="0" smtClean="0"/>
              <a:t>Users can optionally request an IdP to be added</a:t>
            </a:r>
          </a:p>
          <a:p>
            <a:r>
              <a:rPr lang="en-US" dirty="0" smtClean="0"/>
              <a:t>CILogon also supports Google and ProtectNetwork</a:t>
            </a:r>
          </a:p>
        </p:txBody>
      </p:sp>
      <p:pic>
        <p:nvPicPr>
          <p:cNvPr id="4" name="Picture 3" descr="cilogon-testidp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4846" y="1417638"/>
            <a:ext cx="4526280" cy="3543064"/>
          </a:xfrm>
          <a:prstGeom prst="rect">
            <a:avLst/>
          </a:prstGeom>
        </p:spPr>
      </p:pic>
      <p:pic>
        <p:nvPicPr>
          <p:cNvPr id="5" name="Picture 4" descr="201201-cilogon-requestidp.tif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564"/>
          <a:stretch/>
        </p:blipFill>
        <p:spPr>
          <a:xfrm>
            <a:off x="6731001" y="2977761"/>
            <a:ext cx="2270125" cy="3310128"/>
          </a:xfrm>
          <a:prstGeom prst="rect">
            <a:avLst/>
          </a:prstGeom>
        </p:spPr>
      </p:pic>
      <p:pic>
        <p:nvPicPr>
          <p:cNvPr id="6" name="Picture 5" descr="201201-cilogon-google.tif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214"/>
          <a:stretch/>
        </p:blipFill>
        <p:spPr>
          <a:xfrm>
            <a:off x="4724400" y="4623681"/>
            <a:ext cx="1917700" cy="166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430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78</Words>
  <Application>Microsoft Macintosh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1_Office Theme</vt:lpstr>
      <vt:lpstr>R&amp;S Value to CILogon</vt:lpstr>
      <vt:lpstr>User Experience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SP Decisions</dc:title>
  <dc:creator>Jim Basney</dc:creator>
  <cp:lastModifiedBy>Jim Basney</cp:lastModifiedBy>
  <cp:revision>10</cp:revision>
  <dcterms:created xsi:type="dcterms:W3CDTF">2012-01-17T18:44:11Z</dcterms:created>
  <dcterms:modified xsi:type="dcterms:W3CDTF">2012-01-17T22:36:17Z</dcterms:modified>
</cp:coreProperties>
</file>