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22F9-E5CF-4157-AAE3-4E2E34F7CD96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0C92-FE69-4F71-B6AA-FABC8C5EC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90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22F9-E5CF-4157-AAE3-4E2E34F7CD96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0C92-FE69-4F71-B6AA-FABC8C5EC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23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22F9-E5CF-4157-AAE3-4E2E34F7CD96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0C92-FE69-4F71-B6AA-FABC8C5EC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2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22F9-E5CF-4157-AAE3-4E2E34F7CD96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0C92-FE69-4F71-B6AA-FABC8C5EC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8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22F9-E5CF-4157-AAE3-4E2E34F7CD96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0C92-FE69-4F71-B6AA-FABC8C5EC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2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22F9-E5CF-4157-AAE3-4E2E34F7CD96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0C92-FE69-4F71-B6AA-FABC8C5EC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22F9-E5CF-4157-AAE3-4E2E34F7CD96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0C92-FE69-4F71-B6AA-FABC8C5EC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22F9-E5CF-4157-AAE3-4E2E34F7CD96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0C92-FE69-4F71-B6AA-FABC8C5EC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8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22F9-E5CF-4157-AAE3-4E2E34F7CD96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0C92-FE69-4F71-B6AA-FABC8C5EC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6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22F9-E5CF-4157-AAE3-4E2E34F7CD96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0C92-FE69-4F71-B6AA-FABC8C5EC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2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22F9-E5CF-4157-AAE3-4E2E34F7CD96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0C92-FE69-4F71-B6AA-FABC8C5EC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9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A22F9-E5CF-4157-AAE3-4E2E34F7CD96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E0C92-FE69-4F71-B6AA-FABC8C5EC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08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679" y="2002886"/>
            <a:ext cx="3614283" cy="451910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162" y="2025723"/>
            <a:ext cx="3610800" cy="45147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0812" y="190500"/>
            <a:ext cx="6810375" cy="1042988"/>
          </a:xfrm>
        </p:spPr>
        <p:txBody>
          <a:bodyPr/>
          <a:lstStyle/>
          <a:p>
            <a:r>
              <a:rPr lang="en-US" dirty="0" smtClean="0"/>
              <a:t>Shadow Terminator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1354138"/>
            <a:ext cx="9144000" cy="1655762"/>
          </a:xfrm>
        </p:spPr>
        <p:txBody>
          <a:bodyPr/>
          <a:lstStyle/>
          <a:p>
            <a:r>
              <a:rPr lang="en-US" dirty="0" smtClean="0"/>
              <a:t>Joseph Bauer, Elliot </a:t>
            </a:r>
            <a:r>
              <a:rPr lang="en-US" dirty="0" err="1" smtClean="0"/>
              <a:t>Busta</a:t>
            </a:r>
            <a:r>
              <a:rPr lang="en-US" dirty="0" smtClean="0"/>
              <a:t>, Eric Johnson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43" y="2362200"/>
            <a:ext cx="5607832" cy="315277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H="1" flipV="1">
            <a:off x="3745736" y="3438525"/>
            <a:ext cx="5916057" cy="123262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4208444" y="3438525"/>
            <a:ext cx="5453349" cy="109191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55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xit" presetSubtype="37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4045" y="322306"/>
            <a:ext cx="4294909" cy="798657"/>
          </a:xfrm>
        </p:spPr>
        <p:txBody>
          <a:bodyPr/>
          <a:lstStyle/>
          <a:p>
            <a:r>
              <a:rPr lang="en-US" dirty="0" smtClean="0"/>
              <a:t>Shadow Detection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079" y="1570081"/>
            <a:ext cx="3572740" cy="4467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278" y="1988721"/>
            <a:ext cx="5444821" cy="3629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609" y="1570081"/>
            <a:ext cx="3572741" cy="44671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26" y="1988721"/>
            <a:ext cx="5444821" cy="362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47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9964" y="321051"/>
            <a:ext cx="4170218" cy="902566"/>
          </a:xfrm>
        </p:spPr>
        <p:txBody>
          <a:bodyPr/>
          <a:lstStyle/>
          <a:p>
            <a:r>
              <a:rPr lang="en-US" dirty="0" smtClean="0"/>
              <a:t>Shadow Removal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154" y="1709780"/>
            <a:ext cx="3614283" cy="451910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606" y="1709780"/>
            <a:ext cx="3610800" cy="45147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154" y="2450702"/>
            <a:ext cx="5050198" cy="28407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50" y="2450702"/>
            <a:ext cx="5050197" cy="284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5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8513" y="343091"/>
            <a:ext cx="3910070" cy="1011983"/>
          </a:xfrm>
        </p:spPr>
        <p:txBody>
          <a:bodyPr/>
          <a:lstStyle/>
          <a:p>
            <a:r>
              <a:rPr lang="en-US" dirty="0" smtClean="0"/>
              <a:t>Edge Smoothing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2" r="7491" b="9980"/>
          <a:stretch/>
        </p:blipFill>
        <p:spPr>
          <a:xfrm>
            <a:off x="727112" y="2063837"/>
            <a:ext cx="5255222" cy="310307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6" r="7048" b="8975"/>
          <a:stretch/>
        </p:blipFill>
        <p:spPr>
          <a:xfrm>
            <a:off x="6227300" y="2063835"/>
            <a:ext cx="5197193" cy="31030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5" r="10789" b="7746"/>
          <a:stretch/>
        </p:blipFill>
        <p:spPr>
          <a:xfrm>
            <a:off x="6831843" y="1212062"/>
            <a:ext cx="3988106" cy="48066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5" t="62" r="12691" b="9649"/>
          <a:stretch/>
        </p:blipFill>
        <p:spPr>
          <a:xfrm>
            <a:off x="1448804" y="1212062"/>
            <a:ext cx="3811837" cy="470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4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287" y="475293"/>
            <a:ext cx="6212595" cy="978933"/>
          </a:xfrm>
        </p:spPr>
        <p:txBody>
          <a:bodyPr>
            <a:normAutofit/>
          </a:bodyPr>
          <a:lstStyle/>
          <a:p>
            <a:r>
              <a:rPr lang="en-US" dirty="0" smtClean="0"/>
              <a:t>Edge Smoothing Problems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9" r="6994" b="9391"/>
          <a:stretch/>
        </p:blipFill>
        <p:spPr>
          <a:xfrm>
            <a:off x="508138" y="2049137"/>
            <a:ext cx="4978261" cy="29525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5" r="6994" b="9645"/>
          <a:stretch/>
        </p:blipFill>
        <p:spPr>
          <a:xfrm>
            <a:off x="6558305" y="2049137"/>
            <a:ext cx="5017154" cy="29573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5" r="6851" b="9391"/>
          <a:stretch/>
        </p:blipFill>
        <p:spPr>
          <a:xfrm>
            <a:off x="508138" y="2049137"/>
            <a:ext cx="5003111" cy="295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2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1391" y="321057"/>
            <a:ext cx="2367708" cy="1342489"/>
          </a:xfrm>
        </p:spPr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94" y="2131301"/>
            <a:ext cx="4725554" cy="3544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73" y="2131301"/>
            <a:ext cx="4694576" cy="35209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39" y="2187306"/>
            <a:ext cx="5113384" cy="3408922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432" y="2187306"/>
            <a:ext cx="5113384" cy="3408922"/>
          </a:xfrm>
        </p:spPr>
      </p:pic>
    </p:spTree>
    <p:extLst>
      <p:ext uri="{BB962C8B-B14F-4D97-AF65-F5344CB8AC3E}">
        <p14:creationId xmlns:p14="http://schemas.microsoft.com/office/powerpoint/2010/main" val="214228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8340" y="2381212"/>
            <a:ext cx="2521944" cy="1684013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50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21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Shadow Terminator</vt:lpstr>
      <vt:lpstr>Shadow Detection</vt:lpstr>
      <vt:lpstr>Shadow Removal</vt:lpstr>
      <vt:lpstr>Edge Smoothing</vt:lpstr>
      <vt:lpstr>Edge Smoothing Problems</vt:lpstr>
      <vt:lpstr>Problems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Shadow Terminator</dc:title>
  <dc:creator>CCS</dc:creator>
  <cp:lastModifiedBy>Eric Johnson</cp:lastModifiedBy>
  <cp:revision>11</cp:revision>
  <dcterms:created xsi:type="dcterms:W3CDTF">2015-12-09T17:37:32Z</dcterms:created>
  <dcterms:modified xsi:type="dcterms:W3CDTF">2015-12-09T21:47:41Z</dcterms:modified>
</cp:coreProperties>
</file>