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7CC605-3DA8-328F-8BB1-27BF8A7FC2A1}"/>
              </a:ext>
            </a:extLst>
          </p:cNvPr>
          <p:cNvSpPr txBox="1"/>
          <p:nvPr/>
        </p:nvSpPr>
        <p:spPr>
          <a:xfrm>
            <a:off x="2354254" y="1968160"/>
            <a:ext cx="74834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STUDENT NAME: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Bavidha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b="1" dirty="0">
              <a:effectLst/>
            </a:endParaRPr>
          </a:p>
          <a:p>
            <a:pPr rtl="0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REGISTER NO AND NMID: 24131061805222005/D0068345CEAC9028D7B4BE5AD94A3117</a:t>
            </a:r>
            <a:endParaRPr lang="en-US" b="1" dirty="0">
              <a:effectLst/>
            </a:endParaRPr>
          </a:p>
          <a:p>
            <a:pPr rtl="0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DEPARTMENT:BACHELOR OF SCIENCE,DATA SCIENCE </a:t>
            </a:r>
            <a:endParaRPr lang="en-US" b="1" dirty="0">
              <a:effectLst/>
            </a:endParaRPr>
          </a:p>
          <a:p>
            <a:pPr rtl="0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COLLEGE/ UNIVERSITY:SHREE RAGHAVENDRA ARTS AND SCIENCE COLLEGE</a:t>
            </a:r>
            <a:endParaRPr lang="en-US" b="1" dirty="0">
              <a:effectLst/>
            </a:endParaRPr>
          </a:p>
          <a:p>
            <a:pPr rtl="0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        </a:t>
            </a:r>
            <a:endParaRPr lang="en-US" b="1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5719D1-D69E-2DE4-D8A9-345F1FDF2336}"/>
              </a:ext>
            </a:extLst>
          </p:cNvPr>
          <p:cNvSpPr txBox="1"/>
          <p:nvPr/>
        </p:nvSpPr>
        <p:spPr>
          <a:xfrm>
            <a:off x="784411" y="485645"/>
            <a:ext cx="61000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13735" rtl="0"/>
            <a:r>
              <a:rPr lang="en-US" sz="1800" b="1" i="0" u="none" strike="noStrike" dirty="0">
                <a:solidFill>
                  <a:srgbClr val="0F0F0F"/>
                </a:solidFill>
                <a:effectLst/>
                <a:latin typeface="Times New Roman" panose="02020603050405020304" pitchFamily="18" charset="0"/>
              </a:rPr>
              <a:t>Digital Portfolio </a:t>
            </a:r>
            <a:br>
              <a:rPr lang="en-US" sz="1800" b="1" i="0" u="none" strike="noStrike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</a:br>
            <a:br>
              <a:rPr lang="en-US" sz="1800" b="1" i="0" u="none" strike="noStrike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</a:b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05932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C7C1-F1F2-B1E2-213E-52E2FEE53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1800" b="1" i="0" u="none" strike="noStrike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RESULTS AND SCREENSHOTS</a:t>
            </a:r>
            <a:endParaRPr lang="en-US">
              <a:effectLst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AB64349D-692F-FE40-DD6B-D7795AEEA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4702" y="1744951"/>
            <a:ext cx="2112879" cy="38814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80A0E8-0BEA-BAF5-FFEC-E836F8AA8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028" y="1744952"/>
            <a:ext cx="2112879" cy="410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64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0A58B107-33C2-AA9F-4080-C30107896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7249" y="1207069"/>
            <a:ext cx="212143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96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46C40-999B-8515-80C9-0C753185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1800" b="1" i="0" u="none" strike="noStrike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CONCLUSION</a:t>
            </a:r>
            <a:endParaRPr lang="en-US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C816E-7BD4-EB0B-F540-E4D6B22C3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014" y="1270000"/>
            <a:ext cx="8596668" cy="3880773"/>
          </a:xfrm>
        </p:spPr>
        <p:txBody>
          <a:bodyPr/>
          <a:lstStyle/>
          <a:p>
            <a:pPr rtl="0"/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 Black" panose="020B0604020202020204" pitchFamily="34" charset="0"/>
              </a:rPr>
              <a:t>This portfolio website successfully showcases personal skills, projects, and contact details in a simple and interactive way. It provides a professional online presence, helping to connect with potential employers, clients, and collaborators. The responsive design ensures accessibility across devices, making it an effective tool for personal branding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469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368C84-469A-1643-8FA4-D2ED9C7F9500}"/>
              </a:ext>
            </a:extLst>
          </p:cNvPr>
          <p:cNvSpPr txBox="1"/>
          <p:nvPr/>
        </p:nvSpPr>
        <p:spPr>
          <a:xfrm>
            <a:off x="607902" y="1074434"/>
            <a:ext cx="5693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rtl="0">
              <a:buNone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PROJECT TITLE:</a:t>
            </a:r>
            <a:endParaRPr lang="en-US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5A784B-463C-3BCA-4C3D-AA8FC91E4FF8}"/>
              </a:ext>
            </a:extLst>
          </p:cNvPr>
          <p:cNvSpPr txBox="1"/>
          <p:nvPr/>
        </p:nvSpPr>
        <p:spPr>
          <a:xfrm>
            <a:off x="1564749" y="2151529"/>
            <a:ext cx="7703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PORTFOLIO WEBPAGE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25450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FCBD7-7E97-2EA7-4FE6-AC95FB5E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1800" b="1" i="0" u="none" strike="noStrike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AGENDA</a:t>
            </a:r>
            <a:endParaRPr lang="en-US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69953-C6EE-0F1D-28A7-1471CE238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805" y="1270000"/>
            <a:ext cx="8596668" cy="3880773"/>
          </a:xfrm>
        </p:spPr>
        <p:txBody>
          <a:bodyPr>
            <a:normAutofit fontScale="85000" lnSpcReduction="20000"/>
          </a:bodyPr>
          <a:lstStyle/>
          <a:p>
            <a:pPr rtl="0" fontAlgn="base"/>
            <a:br>
              <a:rPr lang="en-US"/>
            </a:br>
            <a:endParaRPr lang="en-US" sz="1800" b="0" i="0" u="none" strike="noStrike">
              <a:solidFill>
                <a:srgbClr val="0D0D0D"/>
              </a:solidFill>
              <a:effectLst/>
              <a:latin typeface="Calibri" panose="020F0502020204030204" pitchFamily="34" charset="0"/>
            </a:endParaRPr>
          </a:p>
          <a:p>
            <a:pPr rtl="0" fontAlgn="base"/>
            <a:r>
              <a:rPr lang="en-US" sz="1800" b="0" i="0" u="none" strike="noStrike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Problem Statement</a:t>
            </a:r>
            <a:endParaRPr lang="en-US" sz="1800" b="0" i="0" u="none" strike="noStrike">
              <a:solidFill>
                <a:srgbClr val="0D0D0D"/>
              </a:solidFill>
              <a:effectLst/>
              <a:latin typeface="Calibri" panose="020F0502020204030204" pitchFamily="34" charset="0"/>
            </a:endParaRPr>
          </a:p>
          <a:p>
            <a:pPr rtl="0" fontAlgn="base"/>
            <a:r>
              <a:rPr lang="en-US" sz="1800" b="0" i="0" u="none" strike="noStrike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Project Overview</a:t>
            </a:r>
            <a:endParaRPr lang="en-US" sz="1800" b="0" i="0" u="none" strike="noStrike">
              <a:solidFill>
                <a:srgbClr val="0D0D0D"/>
              </a:solidFill>
              <a:effectLst/>
              <a:latin typeface="Calibri" panose="020F0502020204030204" pitchFamily="34" charset="0"/>
            </a:endParaRPr>
          </a:p>
          <a:p>
            <a:pPr rtl="0" fontAlgn="base"/>
            <a:r>
              <a:rPr lang="en-US" sz="1800" b="0" i="0" u="none" strike="noStrike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End Users</a:t>
            </a:r>
            <a:endParaRPr lang="en-US" sz="1800" b="0" i="0" u="none" strike="noStrike">
              <a:solidFill>
                <a:srgbClr val="0D0D0D"/>
              </a:solidFill>
              <a:effectLst/>
              <a:latin typeface="Calibri" panose="020F0502020204030204" pitchFamily="34" charset="0"/>
            </a:endParaRPr>
          </a:p>
          <a:p>
            <a:pPr rtl="0" fontAlgn="base"/>
            <a:r>
              <a:rPr lang="en-US" sz="1800" b="0" i="0" u="none" strike="noStrike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Tools and Technologies</a:t>
            </a:r>
            <a:endParaRPr lang="en-US" sz="1800" b="0" i="0" u="none" strike="noStrike">
              <a:solidFill>
                <a:srgbClr val="0D0D0D"/>
              </a:solidFill>
              <a:effectLst/>
              <a:latin typeface="Calibri" panose="020F0502020204030204" pitchFamily="34" charset="0"/>
            </a:endParaRPr>
          </a:p>
          <a:p>
            <a:pPr rtl="0" fontAlgn="base"/>
            <a:r>
              <a:rPr lang="en-US" sz="1800" b="0" i="0" u="none" strike="noStrike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Portfolio design and Layout</a:t>
            </a:r>
            <a:endParaRPr lang="en-US" sz="1800" b="0" i="0" u="none" strike="noStrike">
              <a:solidFill>
                <a:srgbClr val="0D0D0D"/>
              </a:solidFill>
              <a:effectLst/>
              <a:latin typeface="Calibri" panose="020F0502020204030204" pitchFamily="34" charset="0"/>
            </a:endParaRPr>
          </a:p>
          <a:p>
            <a:pPr rtl="0" fontAlgn="base"/>
            <a:r>
              <a:rPr lang="en-US" sz="1800" b="0" i="0" u="none" strike="noStrike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Features and Functionality</a:t>
            </a:r>
            <a:endParaRPr lang="en-US" sz="1800" b="0" i="0" u="none" strike="noStrike">
              <a:solidFill>
                <a:srgbClr val="0D0D0D"/>
              </a:solidFill>
              <a:effectLst/>
              <a:latin typeface="Calibri" panose="020F0502020204030204" pitchFamily="34" charset="0"/>
            </a:endParaRPr>
          </a:p>
          <a:p>
            <a:pPr rtl="0" fontAlgn="base"/>
            <a:r>
              <a:rPr lang="en-US" sz="1800" b="0" i="0" u="none" strike="noStrike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Results and Screenshots</a:t>
            </a:r>
            <a:endParaRPr lang="en-US" sz="1800" b="0" i="0" u="none" strike="noStrike">
              <a:solidFill>
                <a:srgbClr val="0D0D0D"/>
              </a:solidFill>
              <a:effectLst/>
              <a:latin typeface="Calibri" panose="020F0502020204030204" pitchFamily="34" charset="0"/>
            </a:endParaRPr>
          </a:p>
          <a:p>
            <a:pPr rtl="0" fontAlgn="base"/>
            <a:r>
              <a:rPr lang="en-US" sz="1800" b="0" i="0" u="none" strike="noStrike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Conclusion</a:t>
            </a:r>
            <a:endParaRPr lang="en-US" sz="1800" b="0" i="0" u="none" strike="noStrike">
              <a:solidFill>
                <a:srgbClr val="0D0D0D"/>
              </a:solidFill>
              <a:effectLst/>
              <a:latin typeface="Calibri" panose="020F0502020204030204" pitchFamily="34" charset="0"/>
            </a:endParaRPr>
          </a:p>
          <a:p>
            <a:pPr rtl="0" fontAlgn="base"/>
            <a:r>
              <a:rPr lang="en-US" sz="1800" b="0" i="0" u="none" strike="noStrike">
                <a:solidFill>
                  <a:srgbClr val="0D0D0D"/>
                </a:solidFill>
                <a:effectLst/>
                <a:latin typeface="Times New Roman" panose="02020603050405020304" pitchFamily="18" charset="0"/>
              </a:rPr>
              <a:t>Github Link</a:t>
            </a:r>
            <a:endParaRPr lang="en-US" sz="1800" b="0" i="0" u="none" strike="noStrike">
              <a:solidFill>
                <a:srgbClr val="0D0D0D"/>
              </a:solidFill>
              <a:effectLst/>
              <a:latin typeface="Calibri" panose="020F0502020204030204" pitchFamily="34" charset="0"/>
            </a:endParaRPr>
          </a:p>
          <a:p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76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6438-92E9-3E37-F8DB-2A3BA9DB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1800" b="1" i="0" u="none" strike="noStrike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PROBLEM    STATEMENT :</a:t>
            </a:r>
            <a:endParaRPr lang="en-US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9C8A1-659A-786B-D255-D51C46B2B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014" y="1402664"/>
            <a:ext cx="8596668" cy="3880773"/>
          </a:xfrm>
        </p:spPr>
        <p:txBody>
          <a:bodyPr/>
          <a:lstStyle/>
          <a:p>
            <a:pPr rtl="0"/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 Black" panose="020B0604020202020204" pitchFamily="34" charset="0"/>
              </a:rPr>
              <a:t>A traditional resume cannot fully showcase a developer’s skills and projects. To solve this, a responsive personal portfolio website is needed to highlight profile details, projects, and contact information in one place.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3609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B0F6D-8377-D186-2D4D-6039F9E0B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1800" b="1" i="0" u="none" strike="noStrike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PROJECT    OVERVIEW :</a:t>
            </a:r>
            <a:endParaRPr lang="en-US" b="1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69E84-8DC1-9CB6-8417-368669531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259" y="1488613"/>
            <a:ext cx="8596668" cy="3880773"/>
          </a:xfrm>
        </p:spPr>
        <p:txBody>
          <a:bodyPr/>
          <a:lstStyle/>
          <a:p>
            <a:pPr rtl="0"/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 Black" panose="020B0604020202020204" pitchFamily="34" charset="0"/>
              </a:rPr>
              <a:t>This project is a personal portfolio website built with HTML, CSS, and JavaScript to showcase profile details, projects, and contact information in a clean and responsive design.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778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1E84E-DBC6-228F-A190-64C35CEE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1800" b="1" i="0" u="none" strike="noStrike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WHO ARE THE END USERS?</a:t>
            </a:r>
            <a:endParaRPr lang="en-US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EEC3-F261-DE0D-8B14-17424C2DE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708" y="1622707"/>
            <a:ext cx="8596668" cy="3880773"/>
          </a:xfrm>
        </p:spPr>
        <p:txBody>
          <a:bodyPr/>
          <a:lstStyle/>
          <a:p>
            <a:pPr rtl="0"/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 Black" panose="020B0604020202020204" pitchFamily="34" charset="0"/>
              </a:rPr>
              <a:t>recruiters, clients, and peers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0707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0D15-AB90-80C8-F303-35899AB54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1800" b="1" i="0" u="none" strike="noStrike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TOOLS AND TECHNIQUES</a:t>
            </a:r>
            <a:endParaRPr lang="en-US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C859D-9329-BA1A-7336-A4B38AFE8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484" y="1488613"/>
            <a:ext cx="8596668" cy="3880773"/>
          </a:xfrm>
        </p:spPr>
        <p:txBody>
          <a:bodyPr/>
          <a:lstStyle/>
          <a:p>
            <a:pPr rtl="0"/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*  HTML</a:t>
            </a:r>
            <a:endParaRPr lang="en-US">
              <a:effectLst/>
            </a:endParaRPr>
          </a:p>
          <a:p>
            <a:pPr rtl="0"/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* CSS</a:t>
            </a:r>
            <a:endParaRPr lang="en-US">
              <a:effectLst/>
            </a:endParaRPr>
          </a:p>
          <a:p>
            <a:pPr rtl="0"/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* JAVASCRIPT</a:t>
            </a:r>
            <a:endParaRPr lang="en-US">
              <a:effectLst/>
            </a:endParaRPr>
          </a:p>
          <a:p>
            <a:pPr rtl="0"/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* VS CODE</a:t>
            </a:r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5617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44C3-BE4E-7191-D9DE-3B833BAAE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387844"/>
          </a:xfrm>
        </p:spPr>
        <p:txBody>
          <a:bodyPr/>
          <a:lstStyle/>
          <a:p>
            <a:pPr rtl="0"/>
            <a:r>
              <a:rPr lang="en-US" sz="1800" b="1" i="0" u="none" strike="noStrike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POTFOLIO DESIGN AND LAYOUT</a:t>
            </a:r>
            <a:endParaRPr lang="en-US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B0EEB-E3D9-1908-B33F-6C3C479A8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9709" y="1624514"/>
            <a:ext cx="8596668" cy="4537736"/>
          </a:xfrm>
        </p:spPr>
        <p:txBody>
          <a:bodyPr/>
          <a:lstStyle/>
          <a:p>
            <a:r>
              <a:rPr lang="en-US"/>
              <a:t>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68A7A0-7659-E97D-4DA0-601D3D00B918}"/>
              </a:ext>
            </a:extLst>
          </p:cNvPr>
          <p:cNvSpPr txBox="1"/>
          <p:nvPr/>
        </p:nvSpPr>
        <p:spPr>
          <a:xfrm>
            <a:off x="3045963" y="3244334"/>
            <a:ext cx="6100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862EBB-199D-E9E0-E336-C34DC9EA8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343" y="1238250"/>
            <a:ext cx="40767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45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6161-EAB5-E73B-18D0-BF451A05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sz="1800" b="1" i="0" u="none" strike="noStrike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FEATURES AND FUNCTIONALITY</a:t>
            </a:r>
            <a:endParaRPr lang="en-US">
              <a:effectLst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D7CC0E-B928-456B-7F39-4810C83C1A5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423034" y="12700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Profile Section: Displays a profile image and introduction.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Navigation Menu: Easy access to Home, About, Projects, and Contact sections.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Hero Section: A welcoming highlight with a brief introduction.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About Section: Provides background information and resume download option.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Projects Section: Showcases project images with titles for quick viewing.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Contact Form: Allows users to send messages with instant acknowledgment.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Responsive Design: Ensures the website adapts to desktops, tablets, and mobile devices.</a:t>
            </a:r>
            <a:endParaRPr lang="en-US" dirty="0"/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Interactive UI: Hover effects and form handling improve user experience.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400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PowerPoint Presentation</vt:lpstr>
      <vt:lpstr>PowerPoint Presentation</vt:lpstr>
      <vt:lpstr>AGENDA</vt:lpstr>
      <vt:lpstr>PROBLEM    STATEMENT :</vt:lpstr>
      <vt:lpstr>PROJECT    OVERVIEW :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Dharshu Priya</dc:creator>
  <cp:lastModifiedBy>Dharshu Priya</cp:lastModifiedBy>
  <cp:revision>9</cp:revision>
  <dcterms:created xsi:type="dcterms:W3CDTF">2025-09-01T05:57:51Z</dcterms:created>
  <dcterms:modified xsi:type="dcterms:W3CDTF">2025-09-14T06:56:52Z</dcterms:modified>
</cp:coreProperties>
</file>