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57" r:id="rId3"/>
    <p:sldId id="261" r:id="rId4"/>
    <p:sldId id="274" r:id="rId5"/>
    <p:sldId id="279" r:id="rId6"/>
    <p:sldId id="272" r:id="rId7"/>
    <p:sldId id="270" r:id="rId8"/>
    <p:sldId id="271" r:id="rId9"/>
    <p:sldId id="273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5D1"/>
    <a:srgbClr val="B8DB54"/>
    <a:srgbClr val="0C6FE5"/>
    <a:srgbClr val="FF3DCA"/>
    <a:srgbClr val="ADCD4F"/>
    <a:srgbClr val="A6C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3" autoAdjust="0"/>
    <p:restoredTop sz="95994" autoAdjust="0"/>
  </p:normalViewPr>
  <p:slideViewPr>
    <p:cSldViewPr snapToGrid="0">
      <p:cViewPr varScale="1">
        <p:scale>
          <a:sx n="116" d="100"/>
          <a:sy n="116" d="100"/>
        </p:scale>
        <p:origin x="840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C9795-CFE6-458C-A0DC-3BB2A1C9719A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0A5A1-FB2C-4471-8776-E30D0460A200}">
      <dgm:prSet/>
      <dgm:spPr>
        <a:ln>
          <a:solidFill>
            <a:srgbClr val="DDE5D1"/>
          </a:solidFill>
        </a:ln>
      </dgm:spPr>
      <dgm:t>
        <a:bodyPr/>
        <a:lstStyle/>
        <a:p>
          <a:r>
            <a:rPr lang="en-US" dirty="0"/>
            <a:t>Develop an ML model to predict men’s work-life balance score based on lifestyle factors</a:t>
          </a:r>
        </a:p>
      </dgm:t>
    </dgm:pt>
    <dgm:pt modelId="{D548650B-C3D7-4EF4-AFB7-29D63CEDFB30}" type="parTrans" cxnId="{731B7E8B-9989-42CC-B9E0-BFA555E1F55B}">
      <dgm:prSet/>
      <dgm:spPr/>
      <dgm:t>
        <a:bodyPr/>
        <a:lstStyle/>
        <a:p>
          <a:endParaRPr lang="en-US"/>
        </a:p>
      </dgm:t>
    </dgm:pt>
    <dgm:pt modelId="{981D8772-4642-4256-A5F7-50F0F4964A7F}" type="sibTrans" cxnId="{731B7E8B-9989-42CC-B9E0-BFA555E1F55B}">
      <dgm:prSet/>
      <dgm:spPr/>
      <dgm:t>
        <a:bodyPr/>
        <a:lstStyle/>
        <a:p>
          <a:endParaRPr lang="en-US"/>
        </a:p>
      </dgm:t>
    </dgm:pt>
    <dgm:pt modelId="{A2801990-A287-4656-92E3-13CDF6B28E04}">
      <dgm:prSet/>
      <dgm:spPr/>
      <dgm:t>
        <a:bodyPr/>
        <a:lstStyle/>
        <a:p>
          <a:r>
            <a:rPr lang="en-US" dirty="0"/>
            <a:t>Why</a:t>
          </a:r>
        </a:p>
      </dgm:t>
    </dgm:pt>
    <dgm:pt modelId="{AE5CA527-D6BC-477B-A721-4CC0CC0741D8}" type="parTrans" cxnId="{C5B71909-E4D2-4BD3-A390-464F34FE5C9C}">
      <dgm:prSet/>
      <dgm:spPr/>
      <dgm:t>
        <a:bodyPr/>
        <a:lstStyle/>
        <a:p>
          <a:endParaRPr lang="en-US"/>
        </a:p>
      </dgm:t>
    </dgm:pt>
    <dgm:pt modelId="{00DC52BB-13E7-468E-9C0E-FD69595451EC}" type="sibTrans" cxnId="{C5B71909-E4D2-4BD3-A390-464F34FE5C9C}">
      <dgm:prSet/>
      <dgm:spPr/>
      <dgm:t>
        <a:bodyPr/>
        <a:lstStyle/>
        <a:p>
          <a:endParaRPr lang="en-US"/>
        </a:p>
      </dgm:t>
    </dgm:pt>
    <dgm:pt modelId="{CBE39F70-8129-46EE-8BEF-65CE359E3521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To identify factors that contribute to a healthy work-life balance and support growing research in men’s mental health</a:t>
          </a:r>
        </a:p>
      </dgm:t>
    </dgm:pt>
    <dgm:pt modelId="{FB93F8A7-B6FC-426F-9301-71DE26A57757}" type="parTrans" cxnId="{6B50883C-A2E6-4A47-8FD5-C39F897C5021}">
      <dgm:prSet/>
      <dgm:spPr/>
      <dgm:t>
        <a:bodyPr/>
        <a:lstStyle/>
        <a:p>
          <a:endParaRPr lang="en-US"/>
        </a:p>
      </dgm:t>
    </dgm:pt>
    <dgm:pt modelId="{82D0A656-BC55-4AA5-B3F0-40D1FF6788AD}" type="sibTrans" cxnId="{6B50883C-A2E6-4A47-8FD5-C39F897C5021}">
      <dgm:prSet/>
      <dgm:spPr/>
      <dgm:t>
        <a:bodyPr/>
        <a:lstStyle/>
        <a:p>
          <a:endParaRPr lang="en-US"/>
        </a:p>
      </dgm:t>
    </dgm:pt>
    <dgm:pt modelId="{173B6350-646F-4444-BBBB-A24261909D32}">
      <dgm:prSet/>
      <dgm:spPr/>
      <dgm:t>
        <a:bodyPr/>
        <a:lstStyle/>
        <a:p>
          <a:r>
            <a:rPr lang="en-US" dirty="0"/>
            <a:t>Motive</a:t>
          </a:r>
        </a:p>
      </dgm:t>
    </dgm:pt>
    <dgm:pt modelId="{89BE0D4E-B4D9-4C14-8EE6-0DCD3A3FA071}" type="parTrans" cxnId="{42057DD6-D49C-404B-B413-1C31C70FD1AB}">
      <dgm:prSet/>
      <dgm:spPr/>
      <dgm:t>
        <a:bodyPr/>
        <a:lstStyle/>
        <a:p>
          <a:endParaRPr lang="en-US"/>
        </a:p>
      </dgm:t>
    </dgm:pt>
    <dgm:pt modelId="{5827B05E-A60C-46B4-9B6C-735D75593B10}" type="sibTrans" cxnId="{42057DD6-D49C-404B-B413-1C31C70FD1AB}">
      <dgm:prSet/>
      <dgm:spPr/>
      <dgm:t>
        <a:bodyPr/>
        <a:lstStyle/>
        <a:p>
          <a:endParaRPr lang="en-US"/>
        </a:p>
      </dgm:t>
    </dgm:pt>
    <dgm:pt modelId="{E8DEB485-5BF7-4797-9C37-56348161D2F4}">
      <dgm:prSet/>
      <dgm:spPr/>
      <dgm:t>
        <a:bodyPr/>
        <a:lstStyle/>
        <a:p>
          <a:r>
            <a:rPr lang="en-US" b="0" dirty="0"/>
            <a:t>Amid the challenges of balancing work and the MS AAI program, this project offers valuable insights that can guide meaningful adjustments to improve work-life balance</a:t>
          </a:r>
        </a:p>
      </dgm:t>
    </dgm:pt>
    <dgm:pt modelId="{C3A20906-DE1D-4758-B180-36F33E989851}" type="parTrans" cxnId="{0680FEAC-1035-4A06-B188-AE134442B2B0}">
      <dgm:prSet/>
      <dgm:spPr/>
      <dgm:t>
        <a:bodyPr/>
        <a:lstStyle/>
        <a:p>
          <a:endParaRPr lang="en-US"/>
        </a:p>
      </dgm:t>
    </dgm:pt>
    <dgm:pt modelId="{9DC44271-9B9C-40EB-A075-FFFA23E2F87C}" type="sibTrans" cxnId="{0680FEAC-1035-4A06-B188-AE134442B2B0}">
      <dgm:prSet/>
      <dgm:spPr/>
      <dgm:t>
        <a:bodyPr/>
        <a:lstStyle/>
        <a:p>
          <a:endParaRPr lang="en-US"/>
        </a:p>
      </dgm:t>
    </dgm:pt>
    <dgm:pt modelId="{ECC2E264-D3B3-4AD1-9B43-EE42DC7890E9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699155BB-D498-456D-B28A-34418DC4C719}" type="sibTrans" cxnId="{AF474E9F-3E40-4226-A023-6DDB05879713}">
      <dgm:prSet/>
      <dgm:spPr/>
      <dgm:t>
        <a:bodyPr/>
        <a:lstStyle/>
        <a:p>
          <a:endParaRPr lang="en-US"/>
        </a:p>
      </dgm:t>
    </dgm:pt>
    <dgm:pt modelId="{0D12E98E-B82A-42AF-A327-67E98D450649}" type="parTrans" cxnId="{AF474E9F-3E40-4226-A023-6DDB05879713}">
      <dgm:prSet/>
      <dgm:spPr/>
      <dgm:t>
        <a:bodyPr/>
        <a:lstStyle/>
        <a:p>
          <a:endParaRPr lang="en-US"/>
        </a:p>
      </dgm:t>
    </dgm:pt>
    <dgm:pt modelId="{F62CA6A4-5B6A-854F-A056-48A06DD6353F}" type="pres">
      <dgm:prSet presAssocID="{2BAC9795-CFE6-458C-A0DC-3BB2A1C9719A}" presName="Name0" presStyleCnt="0">
        <dgm:presLayoutVars>
          <dgm:dir/>
          <dgm:animLvl val="lvl"/>
          <dgm:resizeHandles val="exact"/>
        </dgm:presLayoutVars>
      </dgm:prSet>
      <dgm:spPr/>
    </dgm:pt>
    <dgm:pt modelId="{96D022B2-22F0-214B-8285-DC9204CA0E4C}" type="pres">
      <dgm:prSet presAssocID="{173B6350-646F-4444-BBBB-A24261909D32}" presName="boxAndChildren" presStyleCnt="0"/>
      <dgm:spPr/>
    </dgm:pt>
    <dgm:pt modelId="{721F06C9-769C-2F4E-8C42-2AE187395F60}" type="pres">
      <dgm:prSet presAssocID="{173B6350-646F-4444-BBBB-A24261909D32}" presName="parentTextBox" presStyleLbl="alignNode1" presStyleIdx="0" presStyleCnt="3"/>
      <dgm:spPr/>
    </dgm:pt>
    <dgm:pt modelId="{3054DE0A-6CEB-174E-9523-4BB3F5A6C2F6}" type="pres">
      <dgm:prSet presAssocID="{173B6350-646F-4444-BBBB-A24261909D32}" presName="descendantBox" presStyleLbl="bgAccFollowNode1" presStyleIdx="0" presStyleCnt="3"/>
      <dgm:spPr/>
    </dgm:pt>
    <dgm:pt modelId="{0E348BFD-B7BF-B146-B20A-4FA47C2EE96F}" type="pres">
      <dgm:prSet presAssocID="{00DC52BB-13E7-468E-9C0E-FD69595451EC}" presName="sp" presStyleCnt="0"/>
      <dgm:spPr/>
    </dgm:pt>
    <dgm:pt modelId="{F1B5A9B2-0496-3745-B3D0-DDA8A28CC7C4}" type="pres">
      <dgm:prSet presAssocID="{A2801990-A287-4656-92E3-13CDF6B28E04}" presName="arrowAndChildren" presStyleCnt="0"/>
      <dgm:spPr/>
    </dgm:pt>
    <dgm:pt modelId="{D4595C48-CF51-9740-A017-CFC580B4F16F}" type="pres">
      <dgm:prSet presAssocID="{A2801990-A287-4656-92E3-13CDF6B28E04}" presName="parentTextArrow" presStyleLbl="node1" presStyleIdx="0" presStyleCnt="0"/>
      <dgm:spPr/>
    </dgm:pt>
    <dgm:pt modelId="{95F897D4-3AB5-A742-9F54-B6CC1DC55A35}" type="pres">
      <dgm:prSet presAssocID="{A2801990-A287-4656-92E3-13CDF6B28E04}" presName="arrow" presStyleLbl="alignNode1" presStyleIdx="1" presStyleCnt="3"/>
      <dgm:spPr/>
    </dgm:pt>
    <dgm:pt modelId="{B1223816-B377-FE46-B31B-489DADE2DE75}" type="pres">
      <dgm:prSet presAssocID="{A2801990-A287-4656-92E3-13CDF6B28E04}" presName="descendantArrow" presStyleLbl="bgAccFollowNode1" presStyleIdx="1" presStyleCnt="3"/>
      <dgm:spPr/>
    </dgm:pt>
    <dgm:pt modelId="{7C9CB7F5-D749-554E-8F55-15D9C4C6AC35}" type="pres">
      <dgm:prSet presAssocID="{699155BB-D498-456D-B28A-34418DC4C719}" presName="sp" presStyleCnt="0"/>
      <dgm:spPr/>
    </dgm:pt>
    <dgm:pt modelId="{BC8045A3-D924-7248-8E5D-48C3DE8AFCD9}" type="pres">
      <dgm:prSet presAssocID="{ECC2E264-D3B3-4AD1-9B43-EE42DC7890E9}" presName="arrowAndChildren" presStyleCnt="0"/>
      <dgm:spPr/>
    </dgm:pt>
    <dgm:pt modelId="{9561EF79-7985-F345-A74F-D361F7F6C904}" type="pres">
      <dgm:prSet presAssocID="{ECC2E264-D3B3-4AD1-9B43-EE42DC7890E9}" presName="parentTextArrow" presStyleLbl="node1" presStyleIdx="0" presStyleCnt="0"/>
      <dgm:spPr/>
    </dgm:pt>
    <dgm:pt modelId="{7EB84DEF-FFD6-F34D-8833-D87BF8AF5E5A}" type="pres">
      <dgm:prSet presAssocID="{ECC2E264-D3B3-4AD1-9B43-EE42DC7890E9}" presName="arrow" presStyleLbl="alignNode1" presStyleIdx="2" presStyleCnt="3"/>
      <dgm:spPr/>
    </dgm:pt>
    <dgm:pt modelId="{46F2BAE4-C245-0745-B929-840924D5E6F7}" type="pres">
      <dgm:prSet presAssocID="{ECC2E264-D3B3-4AD1-9B43-EE42DC7890E9}" presName="descendantArrow" presStyleLbl="bgAccFollowNode1" presStyleIdx="2" presStyleCnt="3"/>
      <dgm:spPr/>
    </dgm:pt>
  </dgm:ptLst>
  <dgm:cxnLst>
    <dgm:cxn modelId="{C5B71909-E4D2-4BD3-A390-464F34FE5C9C}" srcId="{2BAC9795-CFE6-458C-A0DC-3BB2A1C9719A}" destId="{A2801990-A287-4656-92E3-13CDF6B28E04}" srcOrd="1" destOrd="0" parTransId="{AE5CA527-D6BC-477B-A721-4CC0CC0741D8}" sibTransId="{00DC52BB-13E7-468E-9C0E-FD69595451EC}"/>
    <dgm:cxn modelId="{55563426-E16B-664A-BB17-B1FC29EA54E0}" type="presOf" srcId="{173B6350-646F-4444-BBBB-A24261909D32}" destId="{721F06C9-769C-2F4E-8C42-2AE187395F60}" srcOrd="0" destOrd="0" presId="urn:microsoft.com/office/officeart/2016/7/layout/VerticalDownArrowProcess"/>
    <dgm:cxn modelId="{E38F252B-F08E-E04A-8CE2-DBC1B824C141}" type="presOf" srcId="{2BAC9795-CFE6-458C-A0DC-3BB2A1C9719A}" destId="{F62CA6A4-5B6A-854F-A056-48A06DD6353F}" srcOrd="0" destOrd="0" presId="urn:microsoft.com/office/officeart/2016/7/layout/VerticalDownArrowProcess"/>
    <dgm:cxn modelId="{DA3CC82C-FCCF-0F45-A8EB-779A178F4851}" type="presOf" srcId="{ECC2E264-D3B3-4AD1-9B43-EE42DC7890E9}" destId="{9561EF79-7985-F345-A74F-D361F7F6C904}" srcOrd="0" destOrd="0" presId="urn:microsoft.com/office/officeart/2016/7/layout/VerticalDownArrowProcess"/>
    <dgm:cxn modelId="{6B50883C-A2E6-4A47-8FD5-C39F897C5021}" srcId="{A2801990-A287-4656-92E3-13CDF6B28E04}" destId="{CBE39F70-8129-46EE-8BEF-65CE359E3521}" srcOrd="0" destOrd="0" parTransId="{FB93F8A7-B6FC-426F-9301-71DE26A57757}" sibTransId="{82D0A656-BC55-4AA5-B3F0-40D1FF6788AD}"/>
    <dgm:cxn modelId="{5986A13D-E29A-3847-A739-6E696487786D}" type="presOf" srcId="{A2801990-A287-4656-92E3-13CDF6B28E04}" destId="{95F897D4-3AB5-A742-9F54-B6CC1DC55A35}" srcOrd="1" destOrd="0" presId="urn:microsoft.com/office/officeart/2016/7/layout/VerticalDownArrowProcess"/>
    <dgm:cxn modelId="{58CAB760-E95D-AF48-B8F6-59851C4F8979}" type="presOf" srcId="{A2801990-A287-4656-92E3-13CDF6B28E04}" destId="{D4595C48-CF51-9740-A017-CFC580B4F16F}" srcOrd="0" destOrd="0" presId="urn:microsoft.com/office/officeart/2016/7/layout/VerticalDownArrowProcess"/>
    <dgm:cxn modelId="{4E0F7A63-ACDD-5F4D-9379-E0A7E282A560}" type="presOf" srcId="{CBE39F70-8129-46EE-8BEF-65CE359E3521}" destId="{B1223816-B377-FE46-B31B-489DADE2DE75}" srcOrd="0" destOrd="0" presId="urn:microsoft.com/office/officeart/2016/7/layout/VerticalDownArrowProcess"/>
    <dgm:cxn modelId="{B452B265-F894-314D-B7FB-D9B3CB82FD57}" type="presOf" srcId="{5220A5A1-FB2C-4471-8776-E30D0460A200}" destId="{46F2BAE4-C245-0745-B929-840924D5E6F7}" srcOrd="0" destOrd="0" presId="urn:microsoft.com/office/officeart/2016/7/layout/VerticalDownArrowProcess"/>
    <dgm:cxn modelId="{5EE1087E-6B47-4B43-BE09-53D360154252}" type="presOf" srcId="{E8DEB485-5BF7-4797-9C37-56348161D2F4}" destId="{3054DE0A-6CEB-174E-9523-4BB3F5A6C2F6}" srcOrd="0" destOrd="0" presId="urn:microsoft.com/office/officeart/2016/7/layout/VerticalDownArrowProcess"/>
    <dgm:cxn modelId="{731B7E8B-9989-42CC-B9E0-BFA555E1F55B}" srcId="{ECC2E264-D3B3-4AD1-9B43-EE42DC7890E9}" destId="{5220A5A1-FB2C-4471-8776-E30D0460A200}" srcOrd="0" destOrd="0" parTransId="{D548650B-C3D7-4EF4-AFB7-29D63CEDFB30}" sibTransId="{981D8772-4642-4256-A5F7-50F0F4964A7F}"/>
    <dgm:cxn modelId="{E5660A92-44D4-FB4C-B673-38E87E032B31}" type="presOf" srcId="{ECC2E264-D3B3-4AD1-9B43-EE42DC7890E9}" destId="{7EB84DEF-FFD6-F34D-8833-D87BF8AF5E5A}" srcOrd="1" destOrd="0" presId="urn:microsoft.com/office/officeart/2016/7/layout/VerticalDownArrowProcess"/>
    <dgm:cxn modelId="{AF474E9F-3E40-4226-A023-6DDB05879713}" srcId="{2BAC9795-CFE6-458C-A0DC-3BB2A1C9719A}" destId="{ECC2E264-D3B3-4AD1-9B43-EE42DC7890E9}" srcOrd="0" destOrd="0" parTransId="{0D12E98E-B82A-42AF-A327-67E98D450649}" sibTransId="{699155BB-D498-456D-B28A-34418DC4C719}"/>
    <dgm:cxn modelId="{0680FEAC-1035-4A06-B188-AE134442B2B0}" srcId="{173B6350-646F-4444-BBBB-A24261909D32}" destId="{E8DEB485-5BF7-4797-9C37-56348161D2F4}" srcOrd="0" destOrd="0" parTransId="{C3A20906-DE1D-4758-B180-36F33E989851}" sibTransId="{9DC44271-9B9C-40EB-A075-FFFA23E2F87C}"/>
    <dgm:cxn modelId="{42057DD6-D49C-404B-B413-1C31C70FD1AB}" srcId="{2BAC9795-CFE6-458C-A0DC-3BB2A1C9719A}" destId="{173B6350-646F-4444-BBBB-A24261909D32}" srcOrd="2" destOrd="0" parTransId="{89BE0D4E-B4D9-4C14-8EE6-0DCD3A3FA071}" sibTransId="{5827B05E-A60C-46B4-9B6C-735D75593B10}"/>
    <dgm:cxn modelId="{491E4725-2D21-8345-A8A6-ED92B912B198}" type="presParOf" srcId="{F62CA6A4-5B6A-854F-A056-48A06DD6353F}" destId="{96D022B2-22F0-214B-8285-DC9204CA0E4C}" srcOrd="0" destOrd="0" presId="urn:microsoft.com/office/officeart/2016/7/layout/VerticalDownArrowProcess"/>
    <dgm:cxn modelId="{252EED9D-858A-8D46-9702-265164BAF3B0}" type="presParOf" srcId="{96D022B2-22F0-214B-8285-DC9204CA0E4C}" destId="{721F06C9-769C-2F4E-8C42-2AE187395F60}" srcOrd="0" destOrd="0" presId="urn:microsoft.com/office/officeart/2016/7/layout/VerticalDownArrowProcess"/>
    <dgm:cxn modelId="{19B21F6F-149C-8F42-A378-7179DD8B4FF7}" type="presParOf" srcId="{96D022B2-22F0-214B-8285-DC9204CA0E4C}" destId="{3054DE0A-6CEB-174E-9523-4BB3F5A6C2F6}" srcOrd="1" destOrd="0" presId="urn:microsoft.com/office/officeart/2016/7/layout/VerticalDownArrowProcess"/>
    <dgm:cxn modelId="{898D22D8-7E2A-614D-A5D7-AE2E634A1F0B}" type="presParOf" srcId="{F62CA6A4-5B6A-854F-A056-48A06DD6353F}" destId="{0E348BFD-B7BF-B146-B20A-4FA47C2EE96F}" srcOrd="1" destOrd="0" presId="urn:microsoft.com/office/officeart/2016/7/layout/VerticalDownArrowProcess"/>
    <dgm:cxn modelId="{507DA36B-E374-264E-8410-09F04ED60CEE}" type="presParOf" srcId="{F62CA6A4-5B6A-854F-A056-48A06DD6353F}" destId="{F1B5A9B2-0496-3745-B3D0-DDA8A28CC7C4}" srcOrd="2" destOrd="0" presId="urn:microsoft.com/office/officeart/2016/7/layout/VerticalDownArrowProcess"/>
    <dgm:cxn modelId="{0F2667CF-0808-4347-8C1B-F7D46FDFBC80}" type="presParOf" srcId="{F1B5A9B2-0496-3745-B3D0-DDA8A28CC7C4}" destId="{D4595C48-CF51-9740-A017-CFC580B4F16F}" srcOrd="0" destOrd="0" presId="urn:microsoft.com/office/officeart/2016/7/layout/VerticalDownArrowProcess"/>
    <dgm:cxn modelId="{8534E14F-91AB-AB42-87B5-4A4C258E7759}" type="presParOf" srcId="{F1B5A9B2-0496-3745-B3D0-DDA8A28CC7C4}" destId="{95F897D4-3AB5-A742-9F54-B6CC1DC55A35}" srcOrd="1" destOrd="0" presId="urn:microsoft.com/office/officeart/2016/7/layout/VerticalDownArrowProcess"/>
    <dgm:cxn modelId="{187F3795-935F-7042-BCE5-C8CD30B9053B}" type="presParOf" srcId="{F1B5A9B2-0496-3745-B3D0-DDA8A28CC7C4}" destId="{B1223816-B377-FE46-B31B-489DADE2DE75}" srcOrd="2" destOrd="0" presId="urn:microsoft.com/office/officeart/2016/7/layout/VerticalDownArrowProcess"/>
    <dgm:cxn modelId="{7C87F02D-FF93-2C4E-8ED0-CCF2124E6097}" type="presParOf" srcId="{F62CA6A4-5B6A-854F-A056-48A06DD6353F}" destId="{7C9CB7F5-D749-554E-8F55-15D9C4C6AC35}" srcOrd="3" destOrd="0" presId="urn:microsoft.com/office/officeart/2016/7/layout/VerticalDownArrowProcess"/>
    <dgm:cxn modelId="{87C48439-5548-8D45-ADF8-AA55DE5BD186}" type="presParOf" srcId="{F62CA6A4-5B6A-854F-A056-48A06DD6353F}" destId="{BC8045A3-D924-7248-8E5D-48C3DE8AFCD9}" srcOrd="4" destOrd="0" presId="urn:microsoft.com/office/officeart/2016/7/layout/VerticalDownArrowProcess"/>
    <dgm:cxn modelId="{5B06598D-A43A-B14A-BF57-60DA69FAF016}" type="presParOf" srcId="{BC8045A3-D924-7248-8E5D-48C3DE8AFCD9}" destId="{9561EF79-7985-F345-A74F-D361F7F6C904}" srcOrd="0" destOrd="0" presId="urn:microsoft.com/office/officeart/2016/7/layout/VerticalDownArrowProcess"/>
    <dgm:cxn modelId="{749B9CFF-5428-2040-BC15-2382D7B26234}" type="presParOf" srcId="{BC8045A3-D924-7248-8E5D-48C3DE8AFCD9}" destId="{7EB84DEF-FFD6-F34D-8833-D87BF8AF5E5A}" srcOrd="1" destOrd="0" presId="urn:microsoft.com/office/officeart/2016/7/layout/VerticalDownArrowProcess"/>
    <dgm:cxn modelId="{B606DA67-4679-9844-953D-BA4FF261DB5D}" type="presParOf" srcId="{BC8045A3-D924-7248-8E5D-48C3DE8AFCD9}" destId="{46F2BAE4-C245-0745-B929-840924D5E6F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F06C9-769C-2F4E-8C42-2AE187395F60}">
      <dsp:nvSpPr>
        <dsp:cNvPr id="0" name=""/>
        <dsp:cNvSpPr/>
      </dsp:nvSpPr>
      <dsp:spPr>
        <a:xfrm>
          <a:off x="0" y="3355546"/>
          <a:ext cx="1911998" cy="1101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981" tIns="234696" rIns="135981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Motive</a:t>
          </a:r>
        </a:p>
      </dsp:txBody>
      <dsp:txXfrm>
        <a:off x="0" y="3355546"/>
        <a:ext cx="1911998" cy="1101365"/>
      </dsp:txXfrm>
    </dsp:sp>
    <dsp:sp modelId="{3054DE0A-6CEB-174E-9523-4BB3F5A6C2F6}">
      <dsp:nvSpPr>
        <dsp:cNvPr id="0" name=""/>
        <dsp:cNvSpPr/>
      </dsp:nvSpPr>
      <dsp:spPr>
        <a:xfrm>
          <a:off x="1911998" y="3355546"/>
          <a:ext cx="5735995" cy="11013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6353" tIns="203200" rIns="116353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Amid the challenges of balancing work and the MS AAI program, this project offers valuable insights that can guide meaningful adjustments to improve work-life balance</a:t>
          </a:r>
        </a:p>
      </dsp:txBody>
      <dsp:txXfrm>
        <a:off x="1911998" y="3355546"/>
        <a:ext cx="5735995" cy="1101365"/>
      </dsp:txXfrm>
    </dsp:sp>
    <dsp:sp modelId="{95F897D4-3AB5-A742-9F54-B6CC1DC55A35}">
      <dsp:nvSpPr>
        <dsp:cNvPr id="0" name=""/>
        <dsp:cNvSpPr/>
      </dsp:nvSpPr>
      <dsp:spPr>
        <a:xfrm rot="10800000">
          <a:off x="0" y="1678167"/>
          <a:ext cx="1911998" cy="1693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981" tIns="234696" rIns="135981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Why</a:t>
          </a:r>
        </a:p>
      </dsp:txBody>
      <dsp:txXfrm rot="-10800000">
        <a:off x="0" y="1678167"/>
        <a:ext cx="1911998" cy="1101034"/>
      </dsp:txXfrm>
    </dsp:sp>
    <dsp:sp modelId="{B1223816-B377-FE46-B31B-489DADE2DE75}">
      <dsp:nvSpPr>
        <dsp:cNvPr id="0" name=""/>
        <dsp:cNvSpPr/>
      </dsp:nvSpPr>
      <dsp:spPr>
        <a:xfrm>
          <a:off x="1911998" y="1678167"/>
          <a:ext cx="5735995" cy="11010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6353" tIns="203200" rIns="116353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To identify factors that contribute to a healthy work-life balance and support growing research in men’s mental health</a:t>
          </a:r>
        </a:p>
      </dsp:txBody>
      <dsp:txXfrm>
        <a:off x="1911998" y="1678167"/>
        <a:ext cx="5735995" cy="1101034"/>
      </dsp:txXfrm>
    </dsp:sp>
    <dsp:sp modelId="{7EB84DEF-FFD6-F34D-8833-D87BF8AF5E5A}">
      <dsp:nvSpPr>
        <dsp:cNvPr id="0" name=""/>
        <dsp:cNvSpPr/>
      </dsp:nvSpPr>
      <dsp:spPr>
        <a:xfrm rot="10800000">
          <a:off x="0" y="787"/>
          <a:ext cx="1911998" cy="1693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981" tIns="234696" rIns="135981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Objective</a:t>
          </a:r>
        </a:p>
      </dsp:txBody>
      <dsp:txXfrm rot="-10800000">
        <a:off x="0" y="787"/>
        <a:ext cx="1911998" cy="1101034"/>
      </dsp:txXfrm>
    </dsp:sp>
    <dsp:sp modelId="{46F2BAE4-C245-0745-B929-840924D5E6F7}">
      <dsp:nvSpPr>
        <dsp:cNvPr id="0" name=""/>
        <dsp:cNvSpPr/>
      </dsp:nvSpPr>
      <dsp:spPr>
        <a:xfrm>
          <a:off x="1911998" y="787"/>
          <a:ext cx="5735995" cy="11010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DDE5D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6353" tIns="203200" rIns="116353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an ML model to predict men’s work-life balance score based on lifestyle factors</a:t>
          </a:r>
        </a:p>
      </dsp:txBody>
      <dsp:txXfrm>
        <a:off x="1911998" y="787"/>
        <a:ext cx="5735995" cy="1101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3 Title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2 Title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1 Title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10/11/24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1" y="4897864"/>
            <a:ext cx="11125200" cy="775148"/>
          </a:xfrm>
        </p:spPr>
        <p:txBody>
          <a:bodyPr anchor="t">
            <a:normAutofit/>
          </a:bodyPr>
          <a:lstStyle/>
          <a:p>
            <a:r>
              <a:rPr lang="en-US" dirty="0"/>
              <a:t>Predictors of Work Life Balance For 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421" y="5660568"/>
            <a:ext cx="11125200" cy="450983"/>
          </a:xfrm>
        </p:spPr>
        <p:txBody>
          <a:bodyPr>
            <a:normAutofit/>
          </a:bodyPr>
          <a:lstStyle/>
          <a:p>
            <a:r>
              <a:rPr lang="en-US" dirty="0"/>
              <a:t>Key Insights for a better life through Statistical &amp; Machine Learning methods</a:t>
            </a:r>
          </a:p>
        </p:txBody>
      </p:sp>
      <p:pic>
        <p:nvPicPr>
          <p:cNvPr id="10" name="Picture Placeholder 9" descr="A person sitting at a desk using a computer&#10;&#10;Description automatically generated">
            <a:extLst>
              <a:ext uri="{FF2B5EF4-FFF2-40B4-BE49-F238E27FC236}">
                <a16:creationId xmlns:a16="http://schemas.microsoft.com/office/drawing/2014/main" id="{7D1F1940-B339-CA1E-1892-D88C2130C769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4" r="19744"/>
          <a:stretch>
            <a:fillRect/>
          </a:stretch>
        </p:blipFill>
        <p:spPr>
          <a:xfrm>
            <a:off x="1" y="1"/>
            <a:ext cx="4023360" cy="4745736"/>
          </a:xfrm>
        </p:spPr>
      </p:pic>
      <p:pic>
        <p:nvPicPr>
          <p:cNvPr id="17" name="Picture Placeholder 16" descr="A group of people hiking in the mountains&#10;&#10;Description automatically generated">
            <a:extLst>
              <a:ext uri="{FF2B5EF4-FFF2-40B4-BE49-F238E27FC236}">
                <a16:creationId xmlns:a16="http://schemas.microsoft.com/office/drawing/2014/main" id="{7454EA50-E4F1-9952-9FD1-F0D5BF535BC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r="26328"/>
          <a:stretch>
            <a:fillRect/>
          </a:stretch>
        </p:blipFill>
        <p:spPr>
          <a:xfrm>
            <a:off x="4389114" y="1"/>
            <a:ext cx="4023360" cy="4745736"/>
          </a:xfrm>
        </p:spPr>
      </p:pic>
      <p:pic>
        <p:nvPicPr>
          <p:cNvPr id="28" name="Picture Placeholder 27" descr="A person holding a pencil&#10;&#10;Description automatically generated">
            <a:extLst>
              <a:ext uri="{FF2B5EF4-FFF2-40B4-BE49-F238E27FC236}">
                <a16:creationId xmlns:a16="http://schemas.microsoft.com/office/drawing/2014/main" id="{A2687B0A-73B5-5913-CF2A-45E6F4018AC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0" r="4679"/>
          <a:stretch/>
        </p:blipFill>
        <p:spPr>
          <a:xfrm>
            <a:off x="8793008" y="18473"/>
            <a:ext cx="3410527" cy="47457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F9B4D-8E93-18B2-5825-594F68AFFD38}"/>
              </a:ext>
            </a:extLst>
          </p:cNvPr>
          <p:cNvSpPr txBox="1"/>
          <p:nvPr/>
        </p:nvSpPr>
        <p:spPr>
          <a:xfrm>
            <a:off x="4662193" y="6279497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Hassan Ali, Jack Baxter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2" name="Picture Placeholder 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06" y="207726"/>
            <a:ext cx="9504123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Predict Men’s </a:t>
            </a:r>
            <a:r>
              <a:rPr lang="en-US" b="1" dirty="0"/>
              <a:t>Work-Life Balance </a:t>
            </a:r>
            <a:r>
              <a:rPr lang="en-US" dirty="0"/>
              <a:t>(WLB) Score:          </a:t>
            </a:r>
            <a:r>
              <a:rPr lang="en-US" sz="2800" dirty="0"/>
              <a:t>a Machine learning Approach</a:t>
            </a:r>
          </a:p>
        </p:txBody>
      </p:sp>
      <p:graphicFrame>
        <p:nvGraphicFramePr>
          <p:cNvPr id="100" name="Content Placeholder 2">
            <a:extLst>
              <a:ext uri="{FF2B5EF4-FFF2-40B4-BE49-F238E27FC236}">
                <a16:creationId xmlns:a16="http://schemas.microsoft.com/office/drawing/2014/main" id="{6AD4D04F-B680-C01E-D344-BB57B7583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63779"/>
              </p:ext>
            </p:extLst>
          </p:nvPr>
        </p:nvGraphicFramePr>
        <p:xfrm>
          <a:off x="534953" y="1714500"/>
          <a:ext cx="7647994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oogle Shape;1138;p35">
            <a:extLst>
              <a:ext uri="{FF2B5EF4-FFF2-40B4-BE49-F238E27FC236}">
                <a16:creationId xmlns:a16="http://schemas.microsoft.com/office/drawing/2014/main" id="{CDE6DB18-E08C-0A23-DC13-2638DD9DEBE4}"/>
              </a:ext>
            </a:extLst>
          </p:cNvPr>
          <p:cNvGrpSpPr/>
          <p:nvPr/>
        </p:nvGrpSpPr>
        <p:grpSpPr>
          <a:xfrm>
            <a:off x="8388218" y="2230015"/>
            <a:ext cx="3635985" cy="3384758"/>
            <a:chOff x="2859190" y="326184"/>
            <a:chExt cx="4091143" cy="4003639"/>
          </a:xfrm>
        </p:grpSpPr>
        <p:sp>
          <p:nvSpPr>
            <p:cNvPr id="5" name="Google Shape;1139;p35">
              <a:extLst>
                <a:ext uri="{FF2B5EF4-FFF2-40B4-BE49-F238E27FC236}">
                  <a16:creationId xmlns:a16="http://schemas.microsoft.com/office/drawing/2014/main" id="{464C94F8-9C4B-D69E-54C1-2F2DC188438A}"/>
                </a:ext>
              </a:extLst>
            </p:cNvPr>
            <p:cNvSpPr/>
            <p:nvPr/>
          </p:nvSpPr>
          <p:spPr>
            <a:xfrm>
              <a:off x="3998307" y="981357"/>
              <a:ext cx="320165" cy="1042356"/>
            </a:xfrm>
            <a:custGeom>
              <a:avLst/>
              <a:gdLst/>
              <a:ahLst/>
              <a:cxnLst/>
              <a:rect l="l" t="t" r="r" b="b"/>
              <a:pathLst>
                <a:path w="6997" h="22780" extrusionOk="0">
                  <a:moveTo>
                    <a:pt x="1668" y="1"/>
                  </a:moveTo>
                  <a:lnTo>
                    <a:pt x="1424" y="82"/>
                  </a:lnTo>
                  <a:lnTo>
                    <a:pt x="1221" y="204"/>
                  </a:lnTo>
                  <a:lnTo>
                    <a:pt x="1018" y="367"/>
                  </a:lnTo>
                  <a:lnTo>
                    <a:pt x="814" y="570"/>
                  </a:lnTo>
                  <a:lnTo>
                    <a:pt x="692" y="814"/>
                  </a:lnTo>
                  <a:lnTo>
                    <a:pt x="448" y="1302"/>
                  </a:lnTo>
                  <a:lnTo>
                    <a:pt x="285" y="1831"/>
                  </a:lnTo>
                  <a:lnTo>
                    <a:pt x="123" y="2441"/>
                  </a:lnTo>
                  <a:lnTo>
                    <a:pt x="41" y="3092"/>
                  </a:lnTo>
                  <a:lnTo>
                    <a:pt x="1" y="3377"/>
                  </a:lnTo>
                  <a:lnTo>
                    <a:pt x="41" y="3702"/>
                  </a:lnTo>
                  <a:lnTo>
                    <a:pt x="41" y="4028"/>
                  </a:lnTo>
                  <a:lnTo>
                    <a:pt x="123" y="4353"/>
                  </a:lnTo>
                  <a:lnTo>
                    <a:pt x="204" y="4719"/>
                  </a:lnTo>
                  <a:lnTo>
                    <a:pt x="326" y="5085"/>
                  </a:lnTo>
                  <a:lnTo>
                    <a:pt x="611" y="5817"/>
                  </a:lnTo>
                  <a:lnTo>
                    <a:pt x="895" y="6550"/>
                  </a:lnTo>
                  <a:lnTo>
                    <a:pt x="1140" y="7322"/>
                  </a:lnTo>
                  <a:lnTo>
                    <a:pt x="1221" y="7689"/>
                  </a:lnTo>
                  <a:lnTo>
                    <a:pt x="1302" y="8055"/>
                  </a:lnTo>
                  <a:lnTo>
                    <a:pt x="1343" y="8461"/>
                  </a:lnTo>
                  <a:lnTo>
                    <a:pt x="1343" y="8868"/>
                  </a:lnTo>
                  <a:lnTo>
                    <a:pt x="1343" y="9234"/>
                  </a:lnTo>
                  <a:lnTo>
                    <a:pt x="1262" y="9641"/>
                  </a:lnTo>
                  <a:lnTo>
                    <a:pt x="1099" y="10414"/>
                  </a:lnTo>
                  <a:lnTo>
                    <a:pt x="651" y="11919"/>
                  </a:lnTo>
                  <a:lnTo>
                    <a:pt x="489" y="12610"/>
                  </a:lnTo>
                  <a:lnTo>
                    <a:pt x="367" y="13343"/>
                  </a:lnTo>
                  <a:lnTo>
                    <a:pt x="326" y="13668"/>
                  </a:lnTo>
                  <a:lnTo>
                    <a:pt x="367" y="14034"/>
                  </a:lnTo>
                  <a:lnTo>
                    <a:pt x="407" y="14400"/>
                  </a:lnTo>
                  <a:lnTo>
                    <a:pt x="448" y="14766"/>
                  </a:lnTo>
                  <a:lnTo>
                    <a:pt x="570" y="15092"/>
                  </a:lnTo>
                  <a:lnTo>
                    <a:pt x="733" y="15417"/>
                  </a:lnTo>
                  <a:lnTo>
                    <a:pt x="1099" y="16027"/>
                  </a:lnTo>
                  <a:lnTo>
                    <a:pt x="1465" y="16637"/>
                  </a:lnTo>
                  <a:lnTo>
                    <a:pt x="1628" y="16922"/>
                  </a:lnTo>
                  <a:lnTo>
                    <a:pt x="1750" y="17288"/>
                  </a:lnTo>
                  <a:lnTo>
                    <a:pt x="1790" y="17654"/>
                  </a:lnTo>
                  <a:lnTo>
                    <a:pt x="1831" y="18020"/>
                  </a:lnTo>
                  <a:lnTo>
                    <a:pt x="1790" y="18386"/>
                  </a:lnTo>
                  <a:lnTo>
                    <a:pt x="1750" y="18793"/>
                  </a:lnTo>
                  <a:lnTo>
                    <a:pt x="1628" y="19525"/>
                  </a:lnTo>
                  <a:lnTo>
                    <a:pt x="1546" y="20257"/>
                  </a:lnTo>
                  <a:lnTo>
                    <a:pt x="1506" y="20583"/>
                  </a:lnTo>
                  <a:lnTo>
                    <a:pt x="1546" y="20908"/>
                  </a:lnTo>
                  <a:lnTo>
                    <a:pt x="1587" y="21193"/>
                  </a:lnTo>
                  <a:lnTo>
                    <a:pt x="1668" y="21518"/>
                  </a:lnTo>
                  <a:lnTo>
                    <a:pt x="1750" y="21803"/>
                  </a:lnTo>
                  <a:lnTo>
                    <a:pt x="1912" y="22047"/>
                  </a:lnTo>
                  <a:lnTo>
                    <a:pt x="2116" y="22291"/>
                  </a:lnTo>
                  <a:lnTo>
                    <a:pt x="2360" y="22495"/>
                  </a:lnTo>
                  <a:lnTo>
                    <a:pt x="2563" y="22617"/>
                  </a:lnTo>
                  <a:lnTo>
                    <a:pt x="2807" y="22698"/>
                  </a:lnTo>
                  <a:lnTo>
                    <a:pt x="3051" y="22739"/>
                  </a:lnTo>
                  <a:lnTo>
                    <a:pt x="3295" y="22779"/>
                  </a:lnTo>
                  <a:lnTo>
                    <a:pt x="3580" y="22739"/>
                  </a:lnTo>
                  <a:lnTo>
                    <a:pt x="3784" y="22698"/>
                  </a:lnTo>
                  <a:lnTo>
                    <a:pt x="4028" y="22576"/>
                  </a:lnTo>
                  <a:lnTo>
                    <a:pt x="4190" y="22373"/>
                  </a:lnTo>
                  <a:lnTo>
                    <a:pt x="4394" y="22129"/>
                  </a:lnTo>
                  <a:lnTo>
                    <a:pt x="4516" y="21844"/>
                  </a:lnTo>
                  <a:lnTo>
                    <a:pt x="4556" y="21518"/>
                  </a:lnTo>
                  <a:lnTo>
                    <a:pt x="4597" y="21193"/>
                  </a:lnTo>
                  <a:lnTo>
                    <a:pt x="4597" y="20502"/>
                  </a:lnTo>
                  <a:lnTo>
                    <a:pt x="4597" y="19891"/>
                  </a:lnTo>
                  <a:lnTo>
                    <a:pt x="4638" y="19485"/>
                  </a:lnTo>
                  <a:lnTo>
                    <a:pt x="4719" y="19119"/>
                  </a:lnTo>
                  <a:lnTo>
                    <a:pt x="4963" y="18386"/>
                  </a:lnTo>
                  <a:lnTo>
                    <a:pt x="5289" y="17695"/>
                  </a:lnTo>
                  <a:lnTo>
                    <a:pt x="5655" y="17003"/>
                  </a:lnTo>
                  <a:lnTo>
                    <a:pt x="6061" y="16393"/>
                  </a:lnTo>
                  <a:lnTo>
                    <a:pt x="6468" y="15783"/>
                  </a:lnTo>
                  <a:lnTo>
                    <a:pt x="6631" y="15458"/>
                  </a:lnTo>
                  <a:lnTo>
                    <a:pt x="6753" y="15092"/>
                  </a:lnTo>
                  <a:lnTo>
                    <a:pt x="6875" y="14766"/>
                  </a:lnTo>
                  <a:lnTo>
                    <a:pt x="6956" y="14400"/>
                  </a:lnTo>
                  <a:lnTo>
                    <a:pt x="6997" y="14075"/>
                  </a:lnTo>
                  <a:lnTo>
                    <a:pt x="6956" y="13831"/>
                  </a:lnTo>
                  <a:lnTo>
                    <a:pt x="6916" y="13546"/>
                  </a:lnTo>
                  <a:lnTo>
                    <a:pt x="6875" y="13261"/>
                  </a:lnTo>
                  <a:lnTo>
                    <a:pt x="6753" y="13017"/>
                  </a:lnTo>
                  <a:lnTo>
                    <a:pt x="6631" y="12773"/>
                  </a:lnTo>
                  <a:lnTo>
                    <a:pt x="6468" y="12529"/>
                  </a:lnTo>
                  <a:lnTo>
                    <a:pt x="6305" y="12326"/>
                  </a:lnTo>
                  <a:lnTo>
                    <a:pt x="5939" y="11919"/>
                  </a:lnTo>
                  <a:lnTo>
                    <a:pt x="5573" y="11553"/>
                  </a:lnTo>
                  <a:lnTo>
                    <a:pt x="5207" y="11227"/>
                  </a:lnTo>
                  <a:lnTo>
                    <a:pt x="4841" y="10821"/>
                  </a:lnTo>
                  <a:lnTo>
                    <a:pt x="4678" y="10617"/>
                  </a:lnTo>
                  <a:lnTo>
                    <a:pt x="4516" y="10373"/>
                  </a:lnTo>
                  <a:lnTo>
                    <a:pt x="4394" y="10129"/>
                  </a:lnTo>
                  <a:lnTo>
                    <a:pt x="4312" y="9885"/>
                  </a:lnTo>
                  <a:lnTo>
                    <a:pt x="4272" y="9641"/>
                  </a:lnTo>
                  <a:lnTo>
                    <a:pt x="4272" y="9397"/>
                  </a:lnTo>
                  <a:lnTo>
                    <a:pt x="4312" y="9112"/>
                  </a:lnTo>
                  <a:lnTo>
                    <a:pt x="4353" y="8828"/>
                  </a:lnTo>
                  <a:lnTo>
                    <a:pt x="4556" y="8258"/>
                  </a:lnTo>
                  <a:lnTo>
                    <a:pt x="4760" y="7689"/>
                  </a:lnTo>
                  <a:lnTo>
                    <a:pt x="4841" y="7404"/>
                  </a:lnTo>
                  <a:lnTo>
                    <a:pt x="4922" y="7119"/>
                  </a:lnTo>
                  <a:lnTo>
                    <a:pt x="4922" y="6834"/>
                  </a:lnTo>
                  <a:lnTo>
                    <a:pt x="4922" y="6509"/>
                  </a:lnTo>
                  <a:lnTo>
                    <a:pt x="4841" y="6265"/>
                  </a:lnTo>
                  <a:lnTo>
                    <a:pt x="4719" y="6021"/>
                  </a:lnTo>
                  <a:lnTo>
                    <a:pt x="4597" y="5817"/>
                  </a:lnTo>
                  <a:lnTo>
                    <a:pt x="4434" y="5614"/>
                  </a:lnTo>
                  <a:lnTo>
                    <a:pt x="4028" y="5289"/>
                  </a:lnTo>
                  <a:lnTo>
                    <a:pt x="3621" y="4963"/>
                  </a:lnTo>
                  <a:lnTo>
                    <a:pt x="3173" y="4679"/>
                  </a:lnTo>
                  <a:lnTo>
                    <a:pt x="2970" y="4475"/>
                  </a:lnTo>
                  <a:lnTo>
                    <a:pt x="2807" y="4312"/>
                  </a:lnTo>
                  <a:lnTo>
                    <a:pt x="2726" y="4150"/>
                  </a:lnTo>
                  <a:lnTo>
                    <a:pt x="2645" y="3987"/>
                  </a:lnTo>
                  <a:lnTo>
                    <a:pt x="2563" y="3662"/>
                  </a:lnTo>
                  <a:lnTo>
                    <a:pt x="2523" y="3296"/>
                  </a:lnTo>
                  <a:lnTo>
                    <a:pt x="2563" y="2970"/>
                  </a:lnTo>
                  <a:lnTo>
                    <a:pt x="2685" y="2401"/>
                  </a:lnTo>
                  <a:lnTo>
                    <a:pt x="2767" y="1872"/>
                  </a:lnTo>
                  <a:lnTo>
                    <a:pt x="2807" y="1587"/>
                  </a:lnTo>
                  <a:lnTo>
                    <a:pt x="2807" y="1302"/>
                  </a:lnTo>
                  <a:lnTo>
                    <a:pt x="2767" y="1018"/>
                  </a:lnTo>
                  <a:lnTo>
                    <a:pt x="2685" y="733"/>
                  </a:lnTo>
                  <a:lnTo>
                    <a:pt x="2604" y="570"/>
                  </a:lnTo>
                  <a:lnTo>
                    <a:pt x="2482" y="367"/>
                  </a:lnTo>
                  <a:lnTo>
                    <a:pt x="2360" y="204"/>
                  </a:lnTo>
                  <a:lnTo>
                    <a:pt x="2197" y="123"/>
                  </a:lnTo>
                  <a:lnTo>
                    <a:pt x="2034" y="4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40;p35">
              <a:extLst>
                <a:ext uri="{FF2B5EF4-FFF2-40B4-BE49-F238E27FC236}">
                  <a16:creationId xmlns:a16="http://schemas.microsoft.com/office/drawing/2014/main" id="{2E93A079-A810-D502-7F0B-2F8A1BCCE444}"/>
                </a:ext>
              </a:extLst>
            </p:cNvPr>
            <p:cNvSpPr/>
            <p:nvPr/>
          </p:nvSpPr>
          <p:spPr>
            <a:xfrm>
              <a:off x="3627936" y="689142"/>
              <a:ext cx="240135" cy="141528"/>
            </a:xfrm>
            <a:custGeom>
              <a:avLst/>
              <a:gdLst/>
              <a:ahLst/>
              <a:cxnLst/>
              <a:rect l="l" t="t" r="r" b="b"/>
              <a:pathLst>
                <a:path w="5248" h="3093" extrusionOk="0">
                  <a:moveTo>
                    <a:pt x="1668" y="1"/>
                  </a:moveTo>
                  <a:lnTo>
                    <a:pt x="1342" y="41"/>
                  </a:lnTo>
                  <a:lnTo>
                    <a:pt x="1098" y="82"/>
                  </a:lnTo>
                  <a:lnTo>
                    <a:pt x="854" y="163"/>
                  </a:lnTo>
                  <a:lnTo>
                    <a:pt x="610" y="285"/>
                  </a:lnTo>
                  <a:lnTo>
                    <a:pt x="366" y="448"/>
                  </a:lnTo>
                  <a:lnTo>
                    <a:pt x="203" y="651"/>
                  </a:lnTo>
                  <a:lnTo>
                    <a:pt x="81" y="896"/>
                  </a:lnTo>
                  <a:lnTo>
                    <a:pt x="0" y="1140"/>
                  </a:lnTo>
                  <a:lnTo>
                    <a:pt x="0" y="1424"/>
                  </a:lnTo>
                  <a:lnTo>
                    <a:pt x="81" y="1709"/>
                  </a:lnTo>
                  <a:lnTo>
                    <a:pt x="203" y="1953"/>
                  </a:lnTo>
                  <a:lnTo>
                    <a:pt x="366" y="2197"/>
                  </a:lnTo>
                  <a:lnTo>
                    <a:pt x="610" y="2360"/>
                  </a:lnTo>
                  <a:lnTo>
                    <a:pt x="854" y="2482"/>
                  </a:lnTo>
                  <a:lnTo>
                    <a:pt x="1139" y="2604"/>
                  </a:lnTo>
                  <a:lnTo>
                    <a:pt x="1383" y="2685"/>
                  </a:lnTo>
                  <a:lnTo>
                    <a:pt x="1668" y="2726"/>
                  </a:lnTo>
                  <a:lnTo>
                    <a:pt x="2441" y="2807"/>
                  </a:lnTo>
                  <a:lnTo>
                    <a:pt x="3213" y="2889"/>
                  </a:lnTo>
                  <a:lnTo>
                    <a:pt x="4800" y="2889"/>
                  </a:lnTo>
                  <a:lnTo>
                    <a:pt x="4881" y="3011"/>
                  </a:lnTo>
                  <a:lnTo>
                    <a:pt x="4922" y="3092"/>
                  </a:lnTo>
                  <a:lnTo>
                    <a:pt x="5125" y="3092"/>
                  </a:lnTo>
                  <a:lnTo>
                    <a:pt x="5207" y="3051"/>
                  </a:lnTo>
                  <a:lnTo>
                    <a:pt x="5247" y="2970"/>
                  </a:lnTo>
                  <a:lnTo>
                    <a:pt x="5247" y="2889"/>
                  </a:lnTo>
                  <a:lnTo>
                    <a:pt x="5207" y="2807"/>
                  </a:lnTo>
                  <a:lnTo>
                    <a:pt x="5166" y="2726"/>
                  </a:lnTo>
                  <a:lnTo>
                    <a:pt x="5207" y="2645"/>
                  </a:lnTo>
                  <a:lnTo>
                    <a:pt x="5166" y="2563"/>
                  </a:lnTo>
                  <a:lnTo>
                    <a:pt x="5125" y="2482"/>
                  </a:lnTo>
                  <a:lnTo>
                    <a:pt x="5003" y="2482"/>
                  </a:lnTo>
                  <a:lnTo>
                    <a:pt x="4678" y="1994"/>
                  </a:lnTo>
                  <a:lnTo>
                    <a:pt x="4352" y="1506"/>
                  </a:lnTo>
                  <a:lnTo>
                    <a:pt x="3946" y="1058"/>
                  </a:lnTo>
                  <a:lnTo>
                    <a:pt x="3498" y="692"/>
                  </a:lnTo>
                  <a:lnTo>
                    <a:pt x="3051" y="367"/>
                  </a:lnTo>
                  <a:lnTo>
                    <a:pt x="2766" y="245"/>
                  </a:lnTo>
                  <a:lnTo>
                    <a:pt x="2522" y="123"/>
                  </a:lnTo>
                  <a:lnTo>
                    <a:pt x="2237" y="41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1;p35">
              <a:extLst>
                <a:ext uri="{FF2B5EF4-FFF2-40B4-BE49-F238E27FC236}">
                  <a16:creationId xmlns:a16="http://schemas.microsoft.com/office/drawing/2014/main" id="{8E715027-1CAA-8012-8077-980233C31B53}"/>
                </a:ext>
              </a:extLst>
            </p:cNvPr>
            <p:cNvSpPr/>
            <p:nvPr/>
          </p:nvSpPr>
          <p:spPr>
            <a:xfrm>
              <a:off x="3853115" y="596069"/>
              <a:ext cx="169440" cy="167564"/>
            </a:xfrm>
            <a:custGeom>
              <a:avLst/>
              <a:gdLst/>
              <a:ahLst/>
              <a:cxnLst/>
              <a:rect l="l" t="t" r="r" b="b"/>
              <a:pathLst>
                <a:path w="3703" h="3662" extrusionOk="0">
                  <a:moveTo>
                    <a:pt x="2645" y="1"/>
                  </a:moveTo>
                  <a:lnTo>
                    <a:pt x="2401" y="42"/>
                  </a:lnTo>
                  <a:lnTo>
                    <a:pt x="2157" y="164"/>
                  </a:lnTo>
                  <a:lnTo>
                    <a:pt x="1953" y="326"/>
                  </a:lnTo>
                  <a:lnTo>
                    <a:pt x="1750" y="489"/>
                  </a:lnTo>
                  <a:lnTo>
                    <a:pt x="1547" y="692"/>
                  </a:lnTo>
                  <a:lnTo>
                    <a:pt x="1221" y="1058"/>
                  </a:lnTo>
                  <a:lnTo>
                    <a:pt x="855" y="1587"/>
                  </a:lnTo>
                  <a:lnTo>
                    <a:pt x="570" y="2116"/>
                  </a:lnTo>
                  <a:lnTo>
                    <a:pt x="286" y="2645"/>
                  </a:lnTo>
                  <a:lnTo>
                    <a:pt x="82" y="3255"/>
                  </a:lnTo>
                  <a:lnTo>
                    <a:pt x="82" y="3296"/>
                  </a:lnTo>
                  <a:lnTo>
                    <a:pt x="42" y="3336"/>
                  </a:lnTo>
                  <a:lnTo>
                    <a:pt x="1" y="3418"/>
                  </a:lnTo>
                  <a:lnTo>
                    <a:pt x="42" y="3540"/>
                  </a:lnTo>
                  <a:lnTo>
                    <a:pt x="123" y="3621"/>
                  </a:lnTo>
                  <a:lnTo>
                    <a:pt x="164" y="3662"/>
                  </a:lnTo>
                  <a:lnTo>
                    <a:pt x="245" y="3662"/>
                  </a:lnTo>
                  <a:lnTo>
                    <a:pt x="814" y="3499"/>
                  </a:lnTo>
                  <a:lnTo>
                    <a:pt x="1343" y="3336"/>
                  </a:lnTo>
                  <a:lnTo>
                    <a:pt x="1831" y="3092"/>
                  </a:lnTo>
                  <a:lnTo>
                    <a:pt x="2319" y="2807"/>
                  </a:lnTo>
                  <a:lnTo>
                    <a:pt x="2767" y="2523"/>
                  </a:lnTo>
                  <a:lnTo>
                    <a:pt x="3174" y="2197"/>
                  </a:lnTo>
                  <a:lnTo>
                    <a:pt x="3336" y="2035"/>
                  </a:lnTo>
                  <a:lnTo>
                    <a:pt x="3499" y="1831"/>
                  </a:lnTo>
                  <a:lnTo>
                    <a:pt x="3621" y="1587"/>
                  </a:lnTo>
                  <a:lnTo>
                    <a:pt x="3702" y="1343"/>
                  </a:lnTo>
                  <a:lnTo>
                    <a:pt x="3702" y="1140"/>
                  </a:lnTo>
                  <a:lnTo>
                    <a:pt x="3702" y="896"/>
                  </a:lnTo>
                  <a:lnTo>
                    <a:pt x="3662" y="692"/>
                  </a:lnTo>
                  <a:lnTo>
                    <a:pt x="3580" y="489"/>
                  </a:lnTo>
                  <a:lnTo>
                    <a:pt x="3458" y="326"/>
                  </a:lnTo>
                  <a:lnTo>
                    <a:pt x="3296" y="164"/>
                  </a:lnTo>
                  <a:lnTo>
                    <a:pt x="3133" y="8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2;p35">
              <a:extLst>
                <a:ext uri="{FF2B5EF4-FFF2-40B4-BE49-F238E27FC236}">
                  <a16:creationId xmlns:a16="http://schemas.microsoft.com/office/drawing/2014/main" id="{38CCBDDB-8AF6-0E82-55E4-836DA6C70FC2}"/>
                </a:ext>
              </a:extLst>
            </p:cNvPr>
            <p:cNvSpPr/>
            <p:nvPr/>
          </p:nvSpPr>
          <p:spPr>
            <a:xfrm>
              <a:off x="3702386" y="916243"/>
              <a:ext cx="154523" cy="141482"/>
            </a:xfrm>
            <a:custGeom>
              <a:avLst/>
              <a:gdLst/>
              <a:ahLst/>
              <a:cxnLst/>
              <a:rect l="l" t="t" r="r" b="b"/>
              <a:pathLst>
                <a:path w="3377" h="3092" extrusionOk="0">
                  <a:moveTo>
                    <a:pt x="1017" y="0"/>
                  </a:moveTo>
                  <a:lnTo>
                    <a:pt x="854" y="41"/>
                  </a:lnTo>
                  <a:lnTo>
                    <a:pt x="651" y="122"/>
                  </a:lnTo>
                  <a:lnTo>
                    <a:pt x="488" y="244"/>
                  </a:lnTo>
                  <a:lnTo>
                    <a:pt x="326" y="366"/>
                  </a:lnTo>
                  <a:lnTo>
                    <a:pt x="203" y="529"/>
                  </a:lnTo>
                  <a:lnTo>
                    <a:pt x="122" y="692"/>
                  </a:lnTo>
                  <a:lnTo>
                    <a:pt x="41" y="854"/>
                  </a:lnTo>
                  <a:lnTo>
                    <a:pt x="0" y="1058"/>
                  </a:lnTo>
                  <a:lnTo>
                    <a:pt x="0" y="1261"/>
                  </a:lnTo>
                  <a:lnTo>
                    <a:pt x="41" y="1464"/>
                  </a:lnTo>
                  <a:lnTo>
                    <a:pt x="122" y="1627"/>
                  </a:lnTo>
                  <a:lnTo>
                    <a:pt x="244" y="1790"/>
                  </a:lnTo>
                  <a:lnTo>
                    <a:pt x="366" y="1953"/>
                  </a:lnTo>
                  <a:lnTo>
                    <a:pt x="529" y="2075"/>
                  </a:lnTo>
                  <a:lnTo>
                    <a:pt x="895" y="2278"/>
                  </a:lnTo>
                  <a:lnTo>
                    <a:pt x="1424" y="2522"/>
                  </a:lnTo>
                  <a:lnTo>
                    <a:pt x="1993" y="2725"/>
                  </a:lnTo>
                  <a:lnTo>
                    <a:pt x="2563" y="2929"/>
                  </a:lnTo>
                  <a:lnTo>
                    <a:pt x="3132" y="3092"/>
                  </a:lnTo>
                  <a:lnTo>
                    <a:pt x="3214" y="3092"/>
                  </a:lnTo>
                  <a:lnTo>
                    <a:pt x="3295" y="3051"/>
                  </a:lnTo>
                  <a:lnTo>
                    <a:pt x="3336" y="3010"/>
                  </a:lnTo>
                  <a:lnTo>
                    <a:pt x="3376" y="2929"/>
                  </a:lnTo>
                  <a:lnTo>
                    <a:pt x="3376" y="2888"/>
                  </a:lnTo>
                  <a:lnTo>
                    <a:pt x="3376" y="2807"/>
                  </a:lnTo>
                  <a:lnTo>
                    <a:pt x="3336" y="2725"/>
                  </a:lnTo>
                  <a:lnTo>
                    <a:pt x="3254" y="2725"/>
                  </a:lnTo>
                  <a:lnTo>
                    <a:pt x="3173" y="2685"/>
                  </a:lnTo>
                  <a:lnTo>
                    <a:pt x="3254" y="2644"/>
                  </a:lnTo>
                  <a:lnTo>
                    <a:pt x="3295" y="2603"/>
                  </a:lnTo>
                  <a:lnTo>
                    <a:pt x="3336" y="2522"/>
                  </a:lnTo>
                  <a:lnTo>
                    <a:pt x="3336" y="2441"/>
                  </a:lnTo>
                  <a:lnTo>
                    <a:pt x="3173" y="1993"/>
                  </a:lnTo>
                  <a:lnTo>
                    <a:pt x="3051" y="1505"/>
                  </a:lnTo>
                  <a:lnTo>
                    <a:pt x="2807" y="1058"/>
                  </a:lnTo>
                  <a:lnTo>
                    <a:pt x="2563" y="692"/>
                  </a:lnTo>
                  <a:lnTo>
                    <a:pt x="2237" y="366"/>
                  </a:lnTo>
                  <a:lnTo>
                    <a:pt x="2075" y="244"/>
                  </a:lnTo>
                  <a:lnTo>
                    <a:pt x="1871" y="163"/>
                  </a:lnTo>
                  <a:lnTo>
                    <a:pt x="1668" y="81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43;p35">
              <a:extLst>
                <a:ext uri="{FF2B5EF4-FFF2-40B4-BE49-F238E27FC236}">
                  <a16:creationId xmlns:a16="http://schemas.microsoft.com/office/drawing/2014/main" id="{75667E31-44FA-B014-C4F9-9F819EBE806C}"/>
                </a:ext>
              </a:extLst>
            </p:cNvPr>
            <p:cNvSpPr/>
            <p:nvPr/>
          </p:nvSpPr>
          <p:spPr>
            <a:xfrm>
              <a:off x="3873615" y="923655"/>
              <a:ext cx="139652" cy="221558"/>
            </a:xfrm>
            <a:custGeom>
              <a:avLst/>
              <a:gdLst/>
              <a:ahLst/>
              <a:cxnLst/>
              <a:rect l="l" t="t" r="r" b="b"/>
              <a:pathLst>
                <a:path w="3052" h="4842" extrusionOk="0">
                  <a:moveTo>
                    <a:pt x="2115" y="1"/>
                  </a:moveTo>
                  <a:lnTo>
                    <a:pt x="1871" y="42"/>
                  </a:lnTo>
                  <a:lnTo>
                    <a:pt x="1627" y="164"/>
                  </a:lnTo>
                  <a:lnTo>
                    <a:pt x="1424" y="326"/>
                  </a:lnTo>
                  <a:lnTo>
                    <a:pt x="1221" y="530"/>
                  </a:lnTo>
                  <a:lnTo>
                    <a:pt x="855" y="977"/>
                  </a:lnTo>
                  <a:lnTo>
                    <a:pt x="570" y="1465"/>
                  </a:lnTo>
                  <a:lnTo>
                    <a:pt x="326" y="1994"/>
                  </a:lnTo>
                  <a:lnTo>
                    <a:pt x="122" y="2604"/>
                  </a:lnTo>
                  <a:lnTo>
                    <a:pt x="41" y="3255"/>
                  </a:lnTo>
                  <a:lnTo>
                    <a:pt x="0" y="3906"/>
                  </a:lnTo>
                  <a:lnTo>
                    <a:pt x="82" y="4557"/>
                  </a:lnTo>
                  <a:lnTo>
                    <a:pt x="82" y="4638"/>
                  </a:lnTo>
                  <a:lnTo>
                    <a:pt x="122" y="4719"/>
                  </a:lnTo>
                  <a:lnTo>
                    <a:pt x="163" y="4801"/>
                  </a:lnTo>
                  <a:lnTo>
                    <a:pt x="285" y="4841"/>
                  </a:lnTo>
                  <a:lnTo>
                    <a:pt x="366" y="4801"/>
                  </a:lnTo>
                  <a:lnTo>
                    <a:pt x="895" y="4435"/>
                  </a:lnTo>
                  <a:lnTo>
                    <a:pt x="1343" y="4028"/>
                  </a:lnTo>
                  <a:lnTo>
                    <a:pt x="1790" y="3621"/>
                  </a:lnTo>
                  <a:lnTo>
                    <a:pt x="2197" y="3133"/>
                  </a:lnTo>
                  <a:lnTo>
                    <a:pt x="2522" y="2645"/>
                  </a:lnTo>
                  <a:lnTo>
                    <a:pt x="2807" y="2116"/>
                  </a:lnTo>
                  <a:lnTo>
                    <a:pt x="2888" y="1831"/>
                  </a:lnTo>
                  <a:lnTo>
                    <a:pt x="2970" y="1547"/>
                  </a:lnTo>
                  <a:lnTo>
                    <a:pt x="3010" y="1221"/>
                  </a:lnTo>
                  <a:lnTo>
                    <a:pt x="3051" y="936"/>
                  </a:lnTo>
                  <a:lnTo>
                    <a:pt x="3010" y="692"/>
                  </a:lnTo>
                  <a:lnTo>
                    <a:pt x="2929" y="448"/>
                  </a:lnTo>
                  <a:lnTo>
                    <a:pt x="2807" y="245"/>
                  </a:lnTo>
                  <a:lnTo>
                    <a:pt x="2604" y="123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4;p35">
              <a:extLst>
                <a:ext uri="{FF2B5EF4-FFF2-40B4-BE49-F238E27FC236}">
                  <a16:creationId xmlns:a16="http://schemas.microsoft.com/office/drawing/2014/main" id="{08B64311-FDBB-6CEB-4966-564C5B612A3E}"/>
                </a:ext>
              </a:extLst>
            </p:cNvPr>
            <p:cNvSpPr/>
            <p:nvPr/>
          </p:nvSpPr>
          <p:spPr>
            <a:xfrm>
              <a:off x="3761918" y="1163797"/>
              <a:ext cx="175022" cy="145189"/>
            </a:xfrm>
            <a:custGeom>
              <a:avLst/>
              <a:gdLst/>
              <a:ahLst/>
              <a:cxnLst/>
              <a:rect l="l" t="t" r="r" b="b"/>
              <a:pathLst>
                <a:path w="3825" h="3173" extrusionOk="0">
                  <a:moveTo>
                    <a:pt x="692" y="0"/>
                  </a:moveTo>
                  <a:lnTo>
                    <a:pt x="489" y="81"/>
                  </a:lnTo>
                  <a:lnTo>
                    <a:pt x="285" y="203"/>
                  </a:lnTo>
                  <a:lnTo>
                    <a:pt x="163" y="366"/>
                  </a:lnTo>
                  <a:lnTo>
                    <a:pt x="41" y="610"/>
                  </a:lnTo>
                  <a:lnTo>
                    <a:pt x="1" y="814"/>
                  </a:lnTo>
                  <a:lnTo>
                    <a:pt x="41" y="1058"/>
                  </a:lnTo>
                  <a:lnTo>
                    <a:pt x="123" y="1261"/>
                  </a:lnTo>
                  <a:lnTo>
                    <a:pt x="245" y="1505"/>
                  </a:lnTo>
                  <a:lnTo>
                    <a:pt x="367" y="1708"/>
                  </a:lnTo>
                  <a:lnTo>
                    <a:pt x="692" y="2075"/>
                  </a:lnTo>
                  <a:lnTo>
                    <a:pt x="1099" y="2359"/>
                  </a:lnTo>
                  <a:lnTo>
                    <a:pt x="1506" y="2644"/>
                  </a:lnTo>
                  <a:lnTo>
                    <a:pt x="1994" y="2888"/>
                  </a:lnTo>
                  <a:lnTo>
                    <a:pt x="2523" y="3051"/>
                  </a:lnTo>
                  <a:lnTo>
                    <a:pt x="3051" y="3132"/>
                  </a:lnTo>
                  <a:lnTo>
                    <a:pt x="3621" y="3173"/>
                  </a:lnTo>
                  <a:lnTo>
                    <a:pt x="3702" y="3173"/>
                  </a:lnTo>
                  <a:lnTo>
                    <a:pt x="3743" y="3132"/>
                  </a:lnTo>
                  <a:lnTo>
                    <a:pt x="3824" y="3010"/>
                  </a:lnTo>
                  <a:lnTo>
                    <a:pt x="3824" y="2888"/>
                  </a:lnTo>
                  <a:lnTo>
                    <a:pt x="3743" y="2807"/>
                  </a:lnTo>
                  <a:lnTo>
                    <a:pt x="3784" y="2725"/>
                  </a:lnTo>
                  <a:lnTo>
                    <a:pt x="3784" y="2603"/>
                  </a:lnTo>
                  <a:lnTo>
                    <a:pt x="3540" y="2115"/>
                  </a:lnTo>
                  <a:lnTo>
                    <a:pt x="3255" y="1708"/>
                  </a:lnTo>
                  <a:lnTo>
                    <a:pt x="2970" y="1302"/>
                  </a:lnTo>
                  <a:lnTo>
                    <a:pt x="2604" y="895"/>
                  </a:lnTo>
                  <a:lnTo>
                    <a:pt x="2279" y="570"/>
                  </a:lnTo>
                  <a:lnTo>
                    <a:pt x="1831" y="285"/>
                  </a:lnTo>
                  <a:lnTo>
                    <a:pt x="1628" y="122"/>
                  </a:lnTo>
                  <a:lnTo>
                    <a:pt x="1384" y="4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45;p35">
              <a:extLst>
                <a:ext uri="{FF2B5EF4-FFF2-40B4-BE49-F238E27FC236}">
                  <a16:creationId xmlns:a16="http://schemas.microsoft.com/office/drawing/2014/main" id="{A531892B-C213-7194-1234-7EAF87F77069}"/>
                </a:ext>
              </a:extLst>
            </p:cNvPr>
            <p:cNvSpPr/>
            <p:nvPr/>
          </p:nvSpPr>
          <p:spPr>
            <a:xfrm>
              <a:off x="3938729" y="1305238"/>
              <a:ext cx="186187" cy="141482"/>
            </a:xfrm>
            <a:custGeom>
              <a:avLst/>
              <a:gdLst/>
              <a:ahLst/>
              <a:cxnLst/>
              <a:rect l="l" t="t" r="r" b="b"/>
              <a:pathLst>
                <a:path w="4069" h="3092" extrusionOk="0">
                  <a:moveTo>
                    <a:pt x="2767" y="0"/>
                  </a:moveTo>
                  <a:lnTo>
                    <a:pt x="2523" y="82"/>
                  </a:lnTo>
                  <a:lnTo>
                    <a:pt x="2279" y="204"/>
                  </a:lnTo>
                  <a:lnTo>
                    <a:pt x="1831" y="489"/>
                  </a:lnTo>
                  <a:lnTo>
                    <a:pt x="1425" y="814"/>
                  </a:lnTo>
                  <a:lnTo>
                    <a:pt x="1059" y="1221"/>
                  </a:lnTo>
                  <a:lnTo>
                    <a:pt x="733" y="1668"/>
                  </a:lnTo>
                  <a:lnTo>
                    <a:pt x="489" y="2116"/>
                  </a:lnTo>
                  <a:lnTo>
                    <a:pt x="286" y="2604"/>
                  </a:lnTo>
                  <a:lnTo>
                    <a:pt x="164" y="2604"/>
                  </a:lnTo>
                  <a:lnTo>
                    <a:pt x="123" y="2644"/>
                  </a:lnTo>
                  <a:lnTo>
                    <a:pt x="42" y="2685"/>
                  </a:lnTo>
                  <a:lnTo>
                    <a:pt x="1" y="2766"/>
                  </a:lnTo>
                  <a:lnTo>
                    <a:pt x="1" y="2848"/>
                  </a:lnTo>
                  <a:lnTo>
                    <a:pt x="42" y="2929"/>
                  </a:lnTo>
                  <a:lnTo>
                    <a:pt x="82" y="2970"/>
                  </a:lnTo>
                  <a:lnTo>
                    <a:pt x="164" y="3010"/>
                  </a:lnTo>
                  <a:lnTo>
                    <a:pt x="733" y="3051"/>
                  </a:lnTo>
                  <a:lnTo>
                    <a:pt x="1343" y="3092"/>
                  </a:lnTo>
                  <a:lnTo>
                    <a:pt x="1953" y="3010"/>
                  </a:lnTo>
                  <a:lnTo>
                    <a:pt x="2238" y="2929"/>
                  </a:lnTo>
                  <a:lnTo>
                    <a:pt x="2523" y="2848"/>
                  </a:lnTo>
                  <a:lnTo>
                    <a:pt x="2930" y="2604"/>
                  </a:lnTo>
                  <a:lnTo>
                    <a:pt x="3336" y="2319"/>
                  </a:lnTo>
                  <a:lnTo>
                    <a:pt x="3499" y="2156"/>
                  </a:lnTo>
                  <a:lnTo>
                    <a:pt x="3662" y="1994"/>
                  </a:lnTo>
                  <a:lnTo>
                    <a:pt x="3784" y="1790"/>
                  </a:lnTo>
                  <a:lnTo>
                    <a:pt x="3906" y="1546"/>
                  </a:lnTo>
                  <a:lnTo>
                    <a:pt x="3987" y="1302"/>
                  </a:lnTo>
                  <a:lnTo>
                    <a:pt x="4069" y="1058"/>
                  </a:lnTo>
                  <a:lnTo>
                    <a:pt x="4069" y="814"/>
                  </a:lnTo>
                  <a:lnTo>
                    <a:pt x="4028" y="570"/>
                  </a:lnTo>
                  <a:lnTo>
                    <a:pt x="3906" y="367"/>
                  </a:lnTo>
                  <a:lnTo>
                    <a:pt x="3743" y="204"/>
                  </a:lnTo>
                  <a:lnTo>
                    <a:pt x="3540" y="82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6;p35">
              <a:extLst>
                <a:ext uri="{FF2B5EF4-FFF2-40B4-BE49-F238E27FC236}">
                  <a16:creationId xmlns:a16="http://schemas.microsoft.com/office/drawing/2014/main" id="{5CC1DDA6-1F15-017B-30A4-0DD22581650F}"/>
                </a:ext>
              </a:extLst>
            </p:cNvPr>
            <p:cNvSpPr/>
            <p:nvPr/>
          </p:nvSpPr>
          <p:spPr>
            <a:xfrm>
              <a:off x="3918275" y="1608618"/>
              <a:ext cx="193600" cy="175022"/>
            </a:xfrm>
            <a:custGeom>
              <a:avLst/>
              <a:gdLst/>
              <a:ahLst/>
              <a:cxnLst/>
              <a:rect l="l" t="t" r="r" b="b"/>
              <a:pathLst>
                <a:path w="4231" h="3825" extrusionOk="0">
                  <a:moveTo>
                    <a:pt x="3173" y="1"/>
                  </a:moveTo>
                  <a:lnTo>
                    <a:pt x="2807" y="41"/>
                  </a:lnTo>
                  <a:lnTo>
                    <a:pt x="2441" y="163"/>
                  </a:lnTo>
                  <a:lnTo>
                    <a:pt x="2075" y="367"/>
                  </a:lnTo>
                  <a:lnTo>
                    <a:pt x="1750" y="611"/>
                  </a:lnTo>
                  <a:lnTo>
                    <a:pt x="1424" y="855"/>
                  </a:lnTo>
                  <a:lnTo>
                    <a:pt x="1180" y="1140"/>
                  </a:lnTo>
                  <a:lnTo>
                    <a:pt x="977" y="1424"/>
                  </a:lnTo>
                  <a:lnTo>
                    <a:pt x="773" y="1709"/>
                  </a:lnTo>
                  <a:lnTo>
                    <a:pt x="570" y="2034"/>
                  </a:lnTo>
                  <a:lnTo>
                    <a:pt x="407" y="2401"/>
                  </a:lnTo>
                  <a:lnTo>
                    <a:pt x="245" y="2767"/>
                  </a:lnTo>
                  <a:lnTo>
                    <a:pt x="1" y="3580"/>
                  </a:lnTo>
                  <a:lnTo>
                    <a:pt x="1" y="3661"/>
                  </a:lnTo>
                  <a:lnTo>
                    <a:pt x="82" y="3784"/>
                  </a:lnTo>
                  <a:lnTo>
                    <a:pt x="163" y="3824"/>
                  </a:lnTo>
                  <a:lnTo>
                    <a:pt x="245" y="3824"/>
                  </a:lnTo>
                  <a:lnTo>
                    <a:pt x="773" y="3702"/>
                  </a:lnTo>
                  <a:lnTo>
                    <a:pt x="1262" y="3580"/>
                  </a:lnTo>
                  <a:lnTo>
                    <a:pt x="1790" y="3417"/>
                  </a:lnTo>
                  <a:lnTo>
                    <a:pt x="2278" y="3214"/>
                  </a:lnTo>
                  <a:lnTo>
                    <a:pt x="2726" y="2970"/>
                  </a:lnTo>
                  <a:lnTo>
                    <a:pt x="3173" y="2685"/>
                  </a:lnTo>
                  <a:lnTo>
                    <a:pt x="3539" y="2319"/>
                  </a:lnTo>
                  <a:lnTo>
                    <a:pt x="3905" y="1912"/>
                  </a:lnTo>
                  <a:lnTo>
                    <a:pt x="4068" y="1587"/>
                  </a:lnTo>
                  <a:lnTo>
                    <a:pt x="4190" y="1221"/>
                  </a:lnTo>
                  <a:lnTo>
                    <a:pt x="4231" y="1058"/>
                  </a:lnTo>
                  <a:lnTo>
                    <a:pt x="4231" y="855"/>
                  </a:lnTo>
                  <a:lnTo>
                    <a:pt x="4190" y="651"/>
                  </a:lnTo>
                  <a:lnTo>
                    <a:pt x="4109" y="489"/>
                  </a:lnTo>
                  <a:lnTo>
                    <a:pt x="3987" y="326"/>
                  </a:lnTo>
                  <a:lnTo>
                    <a:pt x="3865" y="204"/>
                  </a:lnTo>
                  <a:lnTo>
                    <a:pt x="3702" y="123"/>
                  </a:lnTo>
                  <a:lnTo>
                    <a:pt x="3539" y="41"/>
                  </a:lnTo>
                  <a:lnTo>
                    <a:pt x="3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47;p35">
              <a:extLst>
                <a:ext uri="{FF2B5EF4-FFF2-40B4-BE49-F238E27FC236}">
                  <a16:creationId xmlns:a16="http://schemas.microsoft.com/office/drawing/2014/main" id="{B9561748-9505-6FE9-89BD-30B740F4500F}"/>
                </a:ext>
              </a:extLst>
            </p:cNvPr>
            <p:cNvSpPr/>
            <p:nvPr/>
          </p:nvSpPr>
          <p:spPr>
            <a:xfrm>
              <a:off x="4117417" y="882701"/>
              <a:ext cx="482147" cy="1105638"/>
            </a:xfrm>
            <a:custGeom>
              <a:avLst/>
              <a:gdLst/>
              <a:ahLst/>
              <a:cxnLst/>
              <a:rect l="l" t="t" r="r" b="b"/>
              <a:pathLst>
                <a:path w="10537" h="24163" extrusionOk="0">
                  <a:moveTo>
                    <a:pt x="8909" y="1"/>
                  </a:moveTo>
                  <a:lnTo>
                    <a:pt x="8665" y="42"/>
                  </a:lnTo>
                  <a:lnTo>
                    <a:pt x="8421" y="123"/>
                  </a:lnTo>
                  <a:lnTo>
                    <a:pt x="8177" y="245"/>
                  </a:lnTo>
                  <a:lnTo>
                    <a:pt x="7973" y="367"/>
                  </a:lnTo>
                  <a:lnTo>
                    <a:pt x="7689" y="570"/>
                  </a:lnTo>
                  <a:lnTo>
                    <a:pt x="7485" y="814"/>
                  </a:lnTo>
                  <a:lnTo>
                    <a:pt x="7282" y="1059"/>
                  </a:lnTo>
                  <a:lnTo>
                    <a:pt x="7119" y="1303"/>
                  </a:lnTo>
                  <a:lnTo>
                    <a:pt x="6957" y="1547"/>
                  </a:lnTo>
                  <a:lnTo>
                    <a:pt x="6834" y="1872"/>
                  </a:lnTo>
                  <a:lnTo>
                    <a:pt x="6631" y="2482"/>
                  </a:lnTo>
                  <a:lnTo>
                    <a:pt x="6550" y="2848"/>
                  </a:lnTo>
                  <a:lnTo>
                    <a:pt x="6509" y="3255"/>
                  </a:lnTo>
                  <a:lnTo>
                    <a:pt x="6468" y="4028"/>
                  </a:lnTo>
                  <a:lnTo>
                    <a:pt x="6387" y="5655"/>
                  </a:lnTo>
                  <a:lnTo>
                    <a:pt x="6306" y="6468"/>
                  </a:lnTo>
                  <a:lnTo>
                    <a:pt x="6224" y="6835"/>
                  </a:lnTo>
                  <a:lnTo>
                    <a:pt x="6102" y="7201"/>
                  </a:lnTo>
                  <a:lnTo>
                    <a:pt x="5980" y="7567"/>
                  </a:lnTo>
                  <a:lnTo>
                    <a:pt x="5818" y="7933"/>
                  </a:lnTo>
                  <a:lnTo>
                    <a:pt x="5574" y="8258"/>
                  </a:lnTo>
                  <a:lnTo>
                    <a:pt x="5329" y="8584"/>
                  </a:lnTo>
                  <a:lnTo>
                    <a:pt x="4882" y="9031"/>
                  </a:lnTo>
                  <a:lnTo>
                    <a:pt x="4353" y="9438"/>
                  </a:lnTo>
                  <a:lnTo>
                    <a:pt x="3865" y="9845"/>
                  </a:lnTo>
                  <a:lnTo>
                    <a:pt x="3336" y="10251"/>
                  </a:lnTo>
                  <a:lnTo>
                    <a:pt x="2889" y="10699"/>
                  </a:lnTo>
                  <a:lnTo>
                    <a:pt x="2686" y="10943"/>
                  </a:lnTo>
                  <a:lnTo>
                    <a:pt x="2523" y="11187"/>
                  </a:lnTo>
                  <a:lnTo>
                    <a:pt x="2360" y="11472"/>
                  </a:lnTo>
                  <a:lnTo>
                    <a:pt x="2238" y="11756"/>
                  </a:lnTo>
                  <a:lnTo>
                    <a:pt x="2157" y="12082"/>
                  </a:lnTo>
                  <a:lnTo>
                    <a:pt x="2116" y="12407"/>
                  </a:lnTo>
                  <a:lnTo>
                    <a:pt x="2116" y="12855"/>
                  </a:lnTo>
                  <a:lnTo>
                    <a:pt x="2157" y="13261"/>
                  </a:lnTo>
                  <a:lnTo>
                    <a:pt x="2319" y="14075"/>
                  </a:lnTo>
                  <a:lnTo>
                    <a:pt x="2523" y="14848"/>
                  </a:lnTo>
                  <a:lnTo>
                    <a:pt x="2563" y="15254"/>
                  </a:lnTo>
                  <a:lnTo>
                    <a:pt x="2604" y="15661"/>
                  </a:lnTo>
                  <a:lnTo>
                    <a:pt x="2563" y="16027"/>
                  </a:lnTo>
                  <a:lnTo>
                    <a:pt x="2523" y="16393"/>
                  </a:lnTo>
                  <a:lnTo>
                    <a:pt x="2441" y="16719"/>
                  </a:lnTo>
                  <a:lnTo>
                    <a:pt x="2319" y="17044"/>
                  </a:lnTo>
                  <a:lnTo>
                    <a:pt x="2035" y="17654"/>
                  </a:lnTo>
                  <a:lnTo>
                    <a:pt x="1669" y="18265"/>
                  </a:lnTo>
                  <a:lnTo>
                    <a:pt x="936" y="19444"/>
                  </a:lnTo>
                  <a:lnTo>
                    <a:pt x="570" y="20014"/>
                  </a:lnTo>
                  <a:lnTo>
                    <a:pt x="286" y="20664"/>
                  </a:lnTo>
                  <a:lnTo>
                    <a:pt x="164" y="20990"/>
                  </a:lnTo>
                  <a:lnTo>
                    <a:pt x="82" y="21356"/>
                  </a:lnTo>
                  <a:lnTo>
                    <a:pt x="1" y="21722"/>
                  </a:lnTo>
                  <a:lnTo>
                    <a:pt x="1" y="22088"/>
                  </a:lnTo>
                  <a:lnTo>
                    <a:pt x="1" y="22454"/>
                  </a:lnTo>
                  <a:lnTo>
                    <a:pt x="82" y="22820"/>
                  </a:lnTo>
                  <a:lnTo>
                    <a:pt x="204" y="23186"/>
                  </a:lnTo>
                  <a:lnTo>
                    <a:pt x="408" y="23471"/>
                  </a:lnTo>
                  <a:lnTo>
                    <a:pt x="652" y="23756"/>
                  </a:lnTo>
                  <a:lnTo>
                    <a:pt x="936" y="23959"/>
                  </a:lnTo>
                  <a:lnTo>
                    <a:pt x="1262" y="24081"/>
                  </a:lnTo>
                  <a:lnTo>
                    <a:pt x="1587" y="24163"/>
                  </a:lnTo>
                  <a:lnTo>
                    <a:pt x="1913" y="24122"/>
                  </a:lnTo>
                  <a:lnTo>
                    <a:pt x="2238" y="24041"/>
                  </a:lnTo>
                  <a:lnTo>
                    <a:pt x="2523" y="23878"/>
                  </a:lnTo>
                  <a:lnTo>
                    <a:pt x="2808" y="23674"/>
                  </a:lnTo>
                  <a:lnTo>
                    <a:pt x="3092" y="23349"/>
                  </a:lnTo>
                  <a:lnTo>
                    <a:pt x="3296" y="23024"/>
                  </a:lnTo>
                  <a:lnTo>
                    <a:pt x="3458" y="22658"/>
                  </a:lnTo>
                  <a:lnTo>
                    <a:pt x="3580" y="22291"/>
                  </a:lnTo>
                  <a:lnTo>
                    <a:pt x="3865" y="21519"/>
                  </a:lnTo>
                  <a:lnTo>
                    <a:pt x="4028" y="21193"/>
                  </a:lnTo>
                  <a:lnTo>
                    <a:pt x="4231" y="20827"/>
                  </a:lnTo>
                  <a:lnTo>
                    <a:pt x="4475" y="20542"/>
                  </a:lnTo>
                  <a:lnTo>
                    <a:pt x="4719" y="20258"/>
                  </a:lnTo>
                  <a:lnTo>
                    <a:pt x="5004" y="20014"/>
                  </a:lnTo>
                  <a:lnTo>
                    <a:pt x="5289" y="19770"/>
                  </a:lnTo>
                  <a:lnTo>
                    <a:pt x="5899" y="19363"/>
                  </a:lnTo>
                  <a:lnTo>
                    <a:pt x="6550" y="18956"/>
                  </a:lnTo>
                  <a:lnTo>
                    <a:pt x="7160" y="18509"/>
                  </a:lnTo>
                  <a:lnTo>
                    <a:pt x="7770" y="18061"/>
                  </a:lnTo>
                  <a:lnTo>
                    <a:pt x="8055" y="17817"/>
                  </a:lnTo>
                  <a:lnTo>
                    <a:pt x="8299" y="17573"/>
                  </a:lnTo>
                  <a:lnTo>
                    <a:pt x="8543" y="17288"/>
                  </a:lnTo>
                  <a:lnTo>
                    <a:pt x="8787" y="16963"/>
                  </a:lnTo>
                  <a:lnTo>
                    <a:pt x="8990" y="16637"/>
                  </a:lnTo>
                  <a:lnTo>
                    <a:pt x="9112" y="16312"/>
                  </a:lnTo>
                  <a:lnTo>
                    <a:pt x="9194" y="15946"/>
                  </a:lnTo>
                  <a:lnTo>
                    <a:pt x="9275" y="15621"/>
                  </a:lnTo>
                  <a:lnTo>
                    <a:pt x="9275" y="15254"/>
                  </a:lnTo>
                  <a:lnTo>
                    <a:pt x="9234" y="14888"/>
                  </a:lnTo>
                  <a:lnTo>
                    <a:pt x="9153" y="14563"/>
                  </a:lnTo>
                  <a:lnTo>
                    <a:pt x="9031" y="14197"/>
                  </a:lnTo>
                  <a:lnTo>
                    <a:pt x="8746" y="13546"/>
                  </a:lnTo>
                  <a:lnTo>
                    <a:pt x="8421" y="12895"/>
                  </a:lnTo>
                  <a:lnTo>
                    <a:pt x="8299" y="12529"/>
                  </a:lnTo>
                  <a:lnTo>
                    <a:pt x="8217" y="12204"/>
                  </a:lnTo>
                  <a:lnTo>
                    <a:pt x="8177" y="11838"/>
                  </a:lnTo>
                  <a:lnTo>
                    <a:pt x="8217" y="11472"/>
                  </a:lnTo>
                  <a:lnTo>
                    <a:pt x="8340" y="11187"/>
                  </a:lnTo>
                  <a:lnTo>
                    <a:pt x="8462" y="10902"/>
                  </a:lnTo>
                  <a:lnTo>
                    <a:pt x="8624" y="10658"/>
                  </a:lnTo>
                  <a:lnTo>
                    <a:pt x="8828" y="10414"/>
                  </a:lnTo>
                  <a:lnTo>
                    <a:pt x="9275" y="9926"/>
                  </a:lnTo>
                  <a:lnTo>
                    <a:pt x="9722" y="9478"/>
                  </a:lnTo>
                  <a:lnTo>
                    <a:pt x="10089" y="8950"/>
                  </a:lnTo>
                  <a:lnTo>
                    <a:pt x="10251" y="8706"/>
                  </a:lnTo>
                  <a:lnTo>
                    <a:pt x="10373" y="8421"/>
                  </a:lnTo>
                  <a:lnTo>
                    <a:pt x="10455" y="8136"/>
                  </a:lnTo>
                  <a:lnTo>
                    <a:pt x="10536" y="7851"/>
                  </a:lnTo>
                  <a:lnTo>
                    <a:pt x="10536" y="7567"/>
                  </a:lnTo>
                  <a:lnTo>
                    <a:pt x="10536" y="7241"/>
                  </a:lnTo>
                  <a:lnTo>
                    <a:pt x="10455" y="6916"/>
                  </a:lnTo>
                  <a:lnTo>
                    <a:pt x="10373" y="6550"/>
                  </a:lnTo>
                  <a:lnTo>
                    <a:pt x="10170" y="5940"/>
                  </a:lnTo>
                  <a:lnTo>
                    <a:pt x="9885" y="5289"/>
                  </a:lnTo>
                  <a:lnTo>
                    <a:pt x="9641" y="4638"/>
                  </a:lnTo>
                  <a:lnTo>
                    <a:pt x="9519" y="4353"/>
                  </a:lnTo>
                  <a:lnTo>
                    <a:pt x="9438" y="4028"/>
                  </a:lnTo>
                  <a:lnTo>
                    <a:pt x="9356" y="3702"/>
                  </a:lnTo>
                  <a:lnTo>
                    <a:pt x="9356" y="3336"/>
                  </a:lnTo>
                  <a:lnTo>
                    <a:pt x="9397" y="2970"/>
                  </a:lnTo>
                  <a:lnTo>
                    <a:pt x="9519" y="2604"/>
                  </a:lnTo>
                  <a:lnTo>
                    <a:pt x="9804" y="1913"/>
                  </a:lnTo>
                  <a:lnTo>
                    <a:pt x="9926" y="1547"/>
                  </a:lnTo>
                  <a:lnTo>
                    <a:pt x="9967" y="1221"/>
                  </a:lnTo>
                  <a:lnTo>
                    <a:pt x="9967" y="855"/>
                  </a:lnTo>
                  <a:lnTo>
                    <a:pt x="9926" y="692"/>
                  </a:lnTo>
                  <a:lnTo>
                    <a:pt x="9845" y="530"/>
                  </a:lnTo>
                  <a:lnTo>
                    <a:pt x="9845" y="489"/>
                  </a:lnTo>
                  <a:lnTo>
                    <a:pt x="9804" y="448"/>
                  </a:lnTo>
                  <a:lnTo>
                    <a:pt x="9600" y="245"/>
                  </a:lnTo>
                  <a:lnTo>
                    <a:pt x="9397" y="82"/>
                  </a:lnTo>
                  <a:lnTo>
                    <a:pt x="9153" y="42"/>
                  </a:lnTo>
                  <a:lnTo>
                    <a:pt x="8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8;p35">
              <a:extLst>
                <a:ext uri="{FF2B5EF4-FFF2-40B4-BE49-F238E27FC236}">
                  <a16:creationId xmlns:a16="http://schemas.microsoft.com/office/drawing/2014/main" id="{27FFAF8A-3A9C-1447-D02C-42E3309F8736}"/>
                </a:ext>
              </a:extLst>
            </p:cNvPr>
            <p:cNvSpPr/>
            <p:nvPr/>
          </p:nvSpPr>
          <p:spPr>
            <a:xfrm>
              <a:off x="3564652" y="1742645"/>
              <a:ext cx="286671" cy="124735"/>
            </a:xfrm>
            <a:custGeom>
              <a:avLst/>
              <a:gdLst/>
              <a:ahLst/>
              <a:cxnLst/>
              <a:rect l="l" t="t" r="r" b="b"/>
              <a:pathLst>
                <a:path w="6265" h="2726" extrusionOk="0">
                  <a:moveTo>
                    <a:pt x="936" y="0"/>
                  </a:moveTo>
                  <a:lnTo>
                    <a:pt x="651" y="82"/>
                  </a:lnTo>
                  <a:lnTo>
                    <a:pt x="407" y="204"/>
                  </a:lnTo>
                  <a:lnTo>
                    <a:pt x="203" y="366"/>
                  </a:lnTo>
                  <a:lnTo>
                    <a:pt x="81" y="570"/>
                  </a:lnTo>
                  <a:lnTo>
                    <a:pt x="0" y="855"/>
                  </a:lnTo>
                  <a:lnTo>
                    <a:pt x="0" y="1139"/>
                  </a:lnTo>
                  <a:lnTo>
                    <a:pt x="81" y="1424"/>
                  </a:lnTo>
                  <a:lnTo>
                    <a:pt x="244" y="1627"/>
                  </a:lnTo>
                  <a:lnTo>
                    <a:pt x="407" y="1831"/>
                  </a:lnTo>
                  <a:lnTo>
                    <a:pt x="651" y="1993"/>
                  </a:lnTo>
                  <a:lnTo>
                    <a:pt x="936" y="2115"/>
                  </a:lnTo>
                  <a:lnTo>
                    <a:pt x="1180" y="2197"/>
                  </a:lnTo>
                  <a:lnTo>
                    <a:pt x="1424" y="2278"/>
                  </a:lnTo>
                  <a:lnTo>
                    <a:pt x="1871" y="2319"/>
                  </a:lnTo>
                  <a:lnTo>
                    <a:pt x="2278" y="2360"/>
                  </a:lnTo>
                  <a:lnTo>
                    <a:pt x="3783" y="2482"/>
                  </a:lnTo>
                  <a:lnTo>
                    <a:pt x="5247" y="2604"/>
                  </a:lnTo>
                  <a:lnTo>
                    <a:pt x="5776" y="2644"/>
                  </a:lnTo>
                  <a:lnTo>
                    <a:pt x="5898" y="2685"/>
                  </a:lnTo>
                  <a:lnTo>
                    <a:pt x="5979" y="2685"/>
                  </a:lnTo>
                  <a:lnTo>
                    <a:pt x="6061" y="2726"/>
                  </a:lnTo>
                  <a:lnTo>
                    <a:pt x="6142" y="2685"/>
                  </a:lnTo>
                  <a:lnTo>
                    <a:pt x="6224" y="2604"/>
                  </a:lnTo>
                  <a:lnTo>
                    <a:pt x="6264" y="2522"/>
                  </a:lnTo>
                  <a:lnTo>
                    <a:pt x="6264" y="2360"/>
                  </a:lnTo>
                  <a:lnTo>
                    <a:pt x="6224" y="2238"/>
                  </a:lnTo>
                  <a:lnTo>
                    <a:pt x="6142" y="2156"/>
                  </a:lnTo>
                  <a:lnTo>
                    <a:pt x="5898" y="2034"/>
                  </a:lnTo>
                  <a:lnTo>
                    <a:pt x="5654" y="1871"/>
                  </a:lnTo>
                  <a:lnTo>
                    <a:pt x="5207" y="1505"/>
                  </a:lnTo>
                  <a:lnTo>
                    <a:pt x="4759" y="1099"/>
                  </a:lnTo>
                  <a:lnTo>
                    <a:pt x="4515" y="936"/>
                  </a:lnTo>
                  <a:lnTo>
                    <a:pt x="4271" y="773"/>
                  </a:lnTo>
                  <a:lnTo>
                    <a:pt x="3661" y="488"/>
                  </a:lnTo>
                  <a:lnTo>
                    <a:pt x="3051" y="244"/>
                  </a:lnTo>
                  <a:lnTo>
                    <a:pt x="2400" y="12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9;p35">
              <a:extLst>
                <a:ext uri="{FF2B5EF4-FFF2-40B4-BE49-F238E27FC236}">
                  <a16:creationId xmlns:a16="http://schemas.microsoft.com/office/drawing/2014/main" id="{17BFC30B-2E04-26B6-493F-AEF003D18F71}"/>
                </a:ext>
              </a:extLst>
            </p:cNvPr>
            <p:cNvSpPr/>
            <p:nvPr/>
          </p:nvSpPr>
          <p:spPr>
            <a:xfrm>
              <a:off x="3745170" y="1428100"/>
              <a:ext cx="113570" cy="336912"/>
            </a:xfrm>
            <a:custGeom>
              <a:avLst/>
              <a:gdLst/>
              <a:ahLst/>
              <a:cxnLst/>
              <a:rect l="l" t="t" r="r" b="b"/>
              <a:pathLst>
                <a:path w="2482" h="7363" extrusionOk="0">
                  <a:moveTo>
                    <a:pt x="814" y="0"/>
                  </a:moveTo>
                  <a:lnTo>
                    <a:pt x="651" y="81"/>
                  </a:lnTo>
                  <a:lnTo>
                    <a:pt x="529" y="163"/>
                  </a:lnTo>
                  <a:lnTo>
                    <a:pt x="407" y="285"/>
                  </a:lnTo>
                  <a:lnTo>
                    <a:pt x="245" y="529"/>
                  </a:lnTo>
                  <a:lnTo>
                    <a:pt x="123" y="854"/>
                  </a:lnTo>
                  <a:lnTo>
                    <a:pt x="82" y="1139"/>
                  </a:lnTo>
                  <a:lnTo>
                    <a:pt x="1" y="1953"/>
                  </a:lnTo>
                  <a:lnTo>
                    <a:pt x="1" y="2725"/>
                  </a:lnTo>
                  <a:lnTo>
                    <a:pt x="41" y="3539"/>
                  </a:lnTo>
                  <a:lnTo>
                    <a:pt x="123" y="4312"/>
                  </a:lnTo>
                  <a:lnTo>
                    <a:pt x="285" y="5125"/>
                  </a:lnTo>
                  <a:lnTo>
                    <a:pt x="489" y="5939"/>
                  </a:lnTo>
                  <a:lnTo>
                    <a:pt x="692" y="6630"/>
                  </a:lnTo>
                  <a:lnTo>
                    <a:pt x="855" y="6956"/>
                  </a:lnTo>
                  <a:lnTo>
                    <a:pt x="936" y="7118"/>
                  </a:lnTo>
                  <a:lnTo>
                    <a:pt x="1058" y="7240"/>
                  </a:lnTo>
                  <a:lnTo>
                    <a:pt x="1180" y="7322"/>
                  </a:lnTo>
                  <a:lnTo>
                    <a:pt x="1262" y="7362"/>
                  </a:lnTo>
                  <a:lnTo>
                    <a:pt x="1343" y="7362"/>
                  </a:lnTo>
                  <a:lnTo>
                    <a:pt x="1384" y="7322"/>
                  </a:lnTo>
                  <a:lnTo>
                    <a:pt x="1506" y="7200"/>
                  </a:lnTo>
                  <a:lnTo>
                    <a:pt x="1628" y="6996"/>
                  </a:lnTo>
                  <a:lnTo>
                    <a:pt x="1750" y="6549"/>
                  </a:lnTo>
                  <a:lnTo>
                    <a:pt x="1790" y="6183"/>
                  </a:lnTo>
                  <a:lnTo>
                    <a:pt x="1953" y="5207"/>
                  </a:lnTo>
                  <a:lnTo>
                    <a:pt x="2157" y="4190"/>
                  </a:lnTo>
                  <a:lnTo>
                    <a:pt x="2401" y="3295"/>
                  </a:lnTo>
                  <a:lnTo>
                    <a:pt x="2441" y="2807"/>
                  </a:lnTo>
                  <a:lnTo>
                    <a:pt x="2482" y="2319"/>
                  </a:lnTo>
                  <a:lnTo>
                    <a:pt x="2482" y="1871"/>
                  </a:lnTo>
                  <a:lnTo>
                    <a:pt x="2401" y="1424"/>
                  </a:lnTo>
                  <a:lnTo>
                    <a:pt x="2238" y="976"/>
                  </a:lnTo>
                  <a:lnTo>
                    <a:pt x="1994" y="570"/>
                  </a:lnTo>
                  <a:lnTo>
                    <a:pt x="1953" y="529"/>
                  </a:lnTo>
                  <a:lnTo>
                    <a:pt x="1709" y="244"/>
                  </a:lnTo>
                  <a:lnTo>
                    <a:pt x="1546" y="122"/>
                  </a:lnTo>
                  <a:lnTo>
                    <a:pt x="1384" y="41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0;p35">
              <a:extLst>
                <a:ext uri="{FF2B5EF4-FFF2-40B4-BE49-F238E27FC236}">
                  <a16:creationId xmlns:a16="http://schemas.microsoft.com/office/drawing/2014/main" id="{7144850D-F541-92F7-D825-E1B518F5F0D0}"/>
                </a:ext>
              </a:extLst>
            </p:cNvPr>
            <p:cNvSpPr/>
            <p:nvPr/>
          </p:nvSpPr>
          <p:spPr>
            <a:xfrm>
              <a:off x="3378506" y="1580705"/>
              <a:ext cx="260635" cy="94947"/>
            </a:xfrm>
            <a:custGeom>
              <a:avLst/>
              <a:gdLst/>
              <a:ahLst/>
              <a:cxnLst/>
              <a:rect l="l" t="t" r="r" b="b"/>
              <a:pathLst>
                <a:path w="5696" h="2075" extrusionOk="0">
                  <a:moveTo>
                    <a:pt x="1139" y="0"/>
                  </a:moveTo>
                  <a:lnTo>
                    <a:pt x="814" y="82"/>
                  </a:lnTo>
                  <a:lnTo>
                    <a:pt x="611" y="163"/>
                  </a:lnTo>
                  <a:lnTo>
                    <a:pt x="407" y="326"/>
                  </a:lnTo>
                  <a:lnTo>
                    <a:pt x="204" y="489"/>
                  </a:lnTo>
                  <a:lnTo>
                    <a:pt x="82" y="692"/>
                  </a:lnTo>
                  <a:lnTo>
                    <a:pt x="41" y="895"/>
                  </a:lnTo>
                  <a:lnTo>
                    <a:pt x="0" y="1139"/>
                  </a:lnTo>
                  <a:lnTo>
                    <a:pt x="82" y="1383"/>
                  </a:lnTo>
                  <a:lnTo>
                    <a:pt x="204" y="1587"/>
                  </a:lnTo>
                  <a:lnTo>
                    <a:pt x="448" y="1790"/>
                  </a:lnTo>
                  <a:lnTo>
                    <a:pt x="692" y="1912"/>
                  </a:lnTo>
                  <a:lnTo>
                    <a:pt x="936" y="1994"/>
                  </a:lnTo>
                  <a:lnTo>
                    <a:pt x="1221" y="2034"/>
                  </a:lnTo>
                  <a:lnTo>
                    <a:pt x="1912" y="2075"/>
                  </a:lnTo>
                  <a:lnTo>
                    <a:pt x="2604" y="2075"/>
                  </a:lnTo>
                  <a:lnTo>
                    <a:pt x="3377" y="1994"/>
                  </a:lnTo>
                  <a:lnTo>
                    <a:pt x="4109" y="1831"/>
                  </a:lnTo>
                  <a:lnTo>
                    <a:pt x="4841" y="1668"/>
                  </a:lnTo>
                  <a:lnTo>
                    <a:pt x="5573" y="1383"/>
                  </a:lnTo>
                  <a:lnTo>
                    <a:pt x="5654" y="1302"/>
                  </a:lnTo>
                  <a:lnTo>
                    <a:pt x="5695" y="1221"/>
                  </a:lnTo>
                  <a:lnTo>
                    <a:pt x="5695" y="1139"/>
                  </a:lnTo>
                  <a:lnTo>
                    <a:pt x="5654" y="1058"/>
                  </a:lnTo>
                  <a:lnTo>
                    <a:pt x="5614" y="936"/>
                  </a:lnTo>
                  <a:lnTo>
                    <a:pt x="5532" y="855"/>
                  </a:lnTo>
                  <a:lnTo>
                    <a:pt x="5044" y="529"/>
                  </a:lnTo>
                  <a:lnTo>
                    <a:pt x="4475" y="326"/>
                  </a:lnTo>
                  <a:lnTo>
                    <a:pt x="3905" y="204"/>
                  </a:lnTo>
                  <a:lnTo>
                    <a:pt x="3336" y="82"/>
                  </a:lnTo>
                  <a:lnTo>
                    <a:pt x="2685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1;p35">
              <a:extLst>
                <a:ext uri="{FF2B5EF4-FFF2-40B4-BE49-F238E27FC236}">
                  <a16:creationId xmlns:a16="http://schemas.microsoft.com/office/drawing/2014/main" id="{4436DF82-A4B2-05B9-EB07-B6C612304872}"/>
                </a:ext>
              </a:extLst>
            </p:cNvPr>
            <p:cNvSpPr/>
            <p:nvPr/>
          </p:nvSpPr>
          <p:spPr>
            <a:xfrm>
              <a:off x="3499492" y="1286614"/>
              <a:ext cx="111694" cy="299712"/>
            </a:xfrm>
            <a:custGeom>
              <a:avLst/>
              <a:gdLst/>
              <a:ahLst/>
              <a:cxnLst/>
              <a:rect l="l" t="t" r="r" b="b"/>
              <a:pathLst>
                <a:path w="2441" h="6550" extrusionOk="0">
                  <a:moveTo>
                    <a:pt x="1221" y="1"/>
                  </a:moveTo>
                  <a:lnTo>
                    <a:pt x="1017" y="82"/>
                  </a:lnTo>
                  <a:lnTo>
                    <a:pt x="855" y="204"/>
                  </a:lnTo>
                  <a:lnTo>
                    <a:pt x="692" y="326"/>
                  </a:lnTo>
                  <a:lnTo>
                    <a:pt x="570" y="489"/>
                  </a:lnTo>
                  <a:lnTo>
                    <a:pt x="448" y="692"/>
                  </a:lnTo>
                  <a:lnTo>
                    <a:pt x="244" y="1140"/>
                  </a:lnTo>
                  <a:lnTo>
                    <a:pt x="82" y="1628"/>
                  </a:lnTo>
                  <a:lnTo>
                    <a:pt x="41" y="2157"/>
                  </a:lnTo>
                  <a:lnTo>
                    <a:pt x="0" y="2645"/>
                  </a:lnTo>
                  <a:lnTo>
                    <a:pt x="41" y="3173"/>
                  </a:lnTo>
                  <a:lnTo>
                    <a:pt x="122" y="3702"/>
                  </a:lnTo>
                  <a:lnTo>
                    <a:pt x="285" y="4678"/>
                  </a:lnTo>
                  <a:lnTo>
                    <a:pt x="448" y="5167"/>
                  </a:lnTo>
                  <a:lnTo>
                    <a:pt x="611" y="5655"/>
                  </a:lnTo>
                  <a:lnTo>
                    <a:pt x="814" y="6102"/>
                  </a:lnTo>
                  <a:lnTo>
                    <a:pt x="936" y="6305"/>
                  </a:lnTo>
                  <a:lnTo>
                    <a:pt x="1099" y="6509"/>
                  </a:lnTo>
                  <a:lnTo>
                    <a:pt x="1221" y="6550"/>
                  </a:lnTo>
                  <a:lnTo>
                    <a:pt x="1302" y="6550"/>
                  </a:lnTo>
                  <a:lnTo>
                    <a:pt x="1424" y="6468"/>
                  </a:lnTo>
                  <a:lnTo>
                    <a:pt x="1465" y="6387"/>
                  </a:lnTo>
                  <a:lnTo>
                    <a:pt x="1465" y="5777"/>
                  </a:lnTo>
                  <a:lnTo>
                    <a:pt x="1546" y="5248"/>
                  </a:lnTo>
                  <a:lnTo>
                    <a:pt x="1668" y="4678"/>
                  </a:lnTo>
                  <a:lnTo>
                    <a:pt x="1831" y="4109"/>
                  </a:lnTo>
                  <a:lnTo>
                    <a:pt x="2156" y="3011"/>
                  </a:lnTo>
                  <a:lnTo>
                    <a:pt x="2319" y="2482"/>
                  </a:lnTo>
                  <a:lnTo>
                    <a:pt x="2400" y="1912"/>
                  </a:lnTo>
                  <a:lnTo>
                    <a:pt x="2400" y="1872"/>
                  </a:lnTo>
                  <a:lnTo>
                    <a:pt x="2441" y="1872"/>
                  </a:lnTo>
                  <a:lnTo>
                    <a:pt x="2441" y="1384"/>
                  </a:lnTo>
                  <a:lnTo>
                    <a:pt x="2441" y="1099"/>
                  </a:lnTo>
                  <a:lnTo>
                    <a:pt x="2400" y="896"/>
                  </a:lnTo>
                  <a:lnTo>
                    <a:pt x="2319" y="651"/>
                  </a:lnTo>
                  <a:lnTo>
                    <a:pt x="2197" y="448"/>
                  </a:lnTo>
                  <a:lnTo>
                    <a:pt x="2075" y="245"/>
                  </a:lnTo>
                  <a:lnTo>
                    <a:pt x="1831" y="123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2;p35">
              <a:extLst>
                <a:ext uri="{FF2B5EF4-FFF2-40B4-BE49-F238E27FC236}">
                  <a16:creationId xmlns:a16="http://schemas.microsoft.com/office/drawing/2014/main" id="{9E19BEBE-B02B-6FB6-32CF-E1793507DD4D}"/>
                </a:ext>
              </a:extLst>
            </p:cNvPr>
            <p:cNvSpPr/>
            <p:nvPr/>
          </p:nvSpPr>
          <p:spPr>
            <a:xfrm>
              <a:off x="2888979" y="1805929"/>
              <a:ext cx="735232" cy="683114"/>
            </a:xfrm>
            <a:custGeom>
              <a:avLst/>
              <a:gdLst/>
              <a:ahLst/>
              <a:cxnLst/>
              <a:rect l="l" t="t" r="r" b="b"/>
              <a:pathLst>
                <a:path w="16068" h="14929" extrusionOk="0">
                  <a:moveTo>
                    <a:pt x="13098" y="0"/>
                  </a:moveTo>
                  <a:lnTo>
                    <a:pt x="12488" y="41"/>
                  </a:lnTo>
                  <a:lnTo>
                    <a:pt x="11878" y="122"/>
                  </a:lnTo>
                  <a:lnTo>
                    <a:pt x="11268" y="285"/>
                  </a:lnTo>
                  <a:lnTo>
                    <a:pt x="10698" y="488"/>
                  </a:lnTo>
                  <a:lnTo>
                    <a:pt x="10170" y="814"/>
                  </a:lnTo>
                  <a:lnTo>
                    <a:pt x="9682" y="1139"/>
                  </a:lnTo>
                  <a:lnTo>
                    <a:pt x="9234" y="1546"/>
                  </a:lnTo>
                  <a:lnTo>
                    <a:pt x="8827" y="1993"/>
                  </a:lnTo>
                  <a:lnTo>
                    <a:pt x="8461" y="2441"/>
                  </a:lnTo>
                  <a:lnTo>
                    <a:pt x="8095" y="2929"/>
                  </a:lnTo>
                  <a:lnTo>
                    <a:pt x="7444" y="3946"/>
                  </a:lnTo>
                  <a:lnTo>
                    <a:pt x="6834" y="4963"/>
                  </a:lnTo>
                  <a:lnTo>
                    <a:pt x="6183" y="5939"/>
                  </a:lnTo>
                  <a:lnTo>
                    <a:pt x="5736" y="6508"/>
                  </a:lnTo>
                  <a:lnTo>
                    <a:pt x="5289" y="6997"/>
                  </a:lnTo>
                  <a:lnTo>
                    <a:pt x="4760" y="7444"/>
                  </a:lnTo>
                  <a:lnTo>
                    <a:pt x="4231" y="7891"/>
                  </a:lnTo>
                  <a:lnTo>
                    <a:pt x="3173" y="8786"/>
                  </a:lnTo>
                  <a:lnTo>
                    <a:pt x="2645" y="9193"/>
                  </a:lnTo>
                  <a:lnTo>
                    <a:pt x="2116" y="9641"/>
                  </a:lnTo>
                  <a:lnTo>
                    <a:pt x="1587" y="10169"/>
                  </a:lnTo>
                  <a:lnTo>
                    <a:pt x="1140" y="10739"/>
                  </a:lnTo>
                  <a:lnTo>
                    <a:pt x="733" y="11308"/>
                  </a:lnTo>
                  <a:lnTo>
                    <a:pt x="367" y="11959"/>
                  </a:lnTo>
                  <a:lnTo>
                    <a:pt x="245" y="12284"/>
                  </a:lnTo>
                  <a:lnTo>
                    <a:pt x="123" y="12651"/>
                  </a:lnTo>
                  <a:lnTo>
                    <a:pt x="41" y="12976"/>
                  </a:lnTo>
                  <a:lnTo>
                    <a:pt x="1" y="13342"/>
                  </a:lnTo>
                  <a:lnTo>
                    <a:pt x="1" y="13708"/>
                  </a:lnTo>
                  <a:lnTo>
                    <a:pt x="1" y="14034"/>
                  </a:lnTo>
                  <a:lnTo>
                    <a:pt x="41" y="14400"/>
                  </a:lnTo>
                  <a:lnTo>
                    <a:pt x="123" y="14766"/>
                  </a:lnTo>
                  <a:lnTo>
                    <a:pt x="204" y="14888"/>
                  </a:lnTo>
                  <a:lnTo>
                    <a:pt x="326" y="14928"/>
                  </a:lnTo>
                  <a:lnTo>
                    <a:pt x="448" y="14888"/>
                  </a:lnTo>
                  <a:lnTo>
                    <a:pt x="529" y="14766"/>
                  </a:lnTo>
                  <a:lnTo>
                    <a:pt x="651" y="14522"/>
                  </a:lnTo>
                  <a:lnTo>
                    <a:pt x="814" y="14278"/>
                  </a:lnTo>
                  <a:lnTo>
                    <a:pt x="977" y="14074"/>
                  </a:lnTo>
                  <a:lnTo>
                    <a:pt x="1180" y="13871"/>
                  </a:lnTo>
                  <a:lnTo>
                    <a:pt x="1424" y="13749"/>
                  </a:lnTo>
                  <a:lnTo>
                    <a:pt x="1668" y="13586"/>
                  </a:lnTo>
                  <a:lnTo>
                    <a:pt x="2197" y="13383"/>
                  </a:lnTo>
                  <a:lnTo>
                    <a:pt x="2767" y="13261"/>
                  </a:lnTo>
                  <a:lnTo>
                    <a:pt x="3377" y="13179"/>
                  </a:lnTo>
                  <a:lnTo>
                    <a:pt x="3946" y="13139"/>
                  </a:lnTo>
                  <a:lnTo>
                    <a:pt x="4475" y="13098"/>
                  </a:lnTo>
                  <a:lnTo>
                    <a:pt x="5126" y="13098"/>
                  </a:lnTo>
                  <a:lnTo>
                    <a:pt x="5817" y="13057"/>
                  </a:lnTo>
                  <a:lnTo>
                    <a:pt x="6468" y="12976"/>
                  </a:lnTo>
                  <a:lnTo>
                    <a:pt x="6753" y="12895"/>
                  </a:lnTo>
                  <a:lnTo>
                    <a:pt x="7078" y="12773"/>
                  </a:lnTo>
                  <a:lnTo>
                    <a:pt x="7363" y="12691"/>
                  </a:lnTo>
                  <a:lnTo>
                    <a:pt x="7648" y="12529"/>
                  </a:lnTo>
                  <a:lnTo>
                    <a:pt x="7892" y="12366"/>
                  </a:lnTo>
                  <a:lnTo>
                    <a:pt x="8095" y="12203"/>
                  </a:lnTo>
                  <a:lnTo>
                    <a:pt x="8543" y="11796"/>
                  </a:lnTo>
                  <a:lnTo>
                    <a:pt x="8909" y="11349"/>
                  </a:lnTo>
                  <a:lnTo>
                    <a:pt x="9234" y="10739"/>
                  </a:lnTo>
                  <a:lnTo>
                    <a:pt x="9519" y="10088"/>
                  </a:lnTo>
                  <a:lnTo>
                    <a:pt x="9763" y="9437"/>
                  </a:lnTo>
                  <a:lnTo>
                    <a:pt x="9966" y="8786"/>
                  </a:lnTo>
                  <a:lnTo>
                    <a:pt x="10170" y="8013"/>
                  </a:lnTo>
                  <a:lnTo>
                    <a:pt x="10373" y="7241"/>
                  </a:lnTo>
                  <a:lnTo>
                    <a:pt x="10495" y="6875"/>
                  </a:lnTo>
                  <a:lnTo>
                    <a:pt x="10658" y="6468"/>
                  </a:lnTo>
                  <a:lnTo>
                    <a:pt x="10902" y="6142"/>
                  </a:lnTo>
                  <a:lnTo>
                    <a:pt x="11024" y="5980"/>
                  </a:lnTo>
                  <a:lnTo>
                    <a:pt x="11187" y="5858"/>
                  </a:lnTo>
                  <a:lnTo>
                    <a:pt x="11390" y="5776"/>
                  </a:lnTo>
                  <a:lnTo>
                    <a:pt x="11593" y="5695"/>
                  </a:lnTo>
                  <a:lnTo>
                    <a:pt x="12041" y="5614"/>
                  </a:lnTo>
                  <a:lnTo>
                    <a:pt x="12488" y="5573"/>
                  </a:lnTo>
                  <a:lnTo>
                    <a:pt x="12936" y="5532"/>
                  </a:lnTo>
                  <a:lnTo>
                    <a:pt x="13180" y="5451"/>
                  </a:lnTo>
                  <a:lnTo>
                    <a:pt x="13424" y="5370"/>
                  </a:lnTo>
                  <a:lnTo>
                    <a:pt x="13627" y="5248"/>
                  </a:lnTo>
                  <a:lnTo>
                    <a:pt x="13790" y="5085"/>
                  </a:lnTo>
                  <a:lnTo>
                    <a:pt x="13953" y="4922"/>
                  </a:lnTo>
                  <a:lnTo>
                    <a:pt x="14115" y="4759"/>
                  </a:lnTo>
                  <a:lnTo>
                    <a:pt x="14237" y="4556"/>
                  </a:lnTo>
                  <a:lnTo>
                    <a:pt x="14319" y="4312"/>
                  </a:lnTo>
                  <a:lnTo>
                    <a:pt x="14563" y="3702"/>
                  </a:lnTo>
                  <a:lnTo>
                    <a:pt x="14644" y="3376"/>
                  </a:lnTo>
                  <a:lnTo>
                    <a:pt x="14807" y="3051"/>
                  </a:lnTo>
                  <a:lnTo>
                    <a:pt x="14969" y="2807"/>
                  </a:lnTo>
                  <a:lnTo>
                    <a:pt x="15214" y="2563"/>
                  </a:lnTo>
                  <a:lnTo>
                    <a:pt x="15376" y="2482"/>
                  </a:lnTo>
                  <a:lnTo>
                    <a:pt x="15498" y="2441"/>
                  </a:lnTo>
                  <a:lnTo>
                    <a:pt x="15661" y="2400"/>
                  </a:lnTo>
                  <a:lnTo>
                    <a:pt x="15824" y="2441"/>
                  </a:lnTo>
                  <a:lnTo>
                    <a:pt x="15905" y="2441"/>
                  </a:lnTo>
                  <a:lnTo>
                    <a:pt x="15986" y="2400"/>
                  </a:lnTo>
                  <a:lnTo>
                    <a:pt x="16068" y="2319"/>
                  </a:lnTo>
                  <a:lnTo>
                    <a:pt x="16068" y="2197"/>
                  </a:lnTo>
                  <a:lnTo>
                    <a:pt x="16068" y="2115"/>
                  </a:lnTo>
                  <a:lnTo>
                    <a:pt x="15986" y="2075"/>
                  </a:lnTo>
                  <a:lnTo>
                    <a:pt x="15905" y="1993"/>
                  </a:lnTo>
                  <a:lnTo>
                    <a:pt x="15824" y="1831"/>
                  </a:lnTo>
                  <a:lnTo>
                    <a:pt x="15661" y="1546"/>
                  </a:lnTo>
                  <a:lnTo>
                    <a:pt x="15458" y="1221"/>
                  </a:lnTo>
                  <a:lnTo>
                    <a:pt x="15254" y="936"/>
                  </a:lnTo>
                  <a:lnTo>
                    <a:pt x="15010" y="732"/>
                  </a:lnTo>
                  <a:lnTo>
                    <a:pt x="14807" y="570"/>
                  </a:lnTo>
                  <a:lnTo>
                    <a:pt x="14522" y="407"/>
                  </a:lnTo>
                  <a:lnTo>
                    <a:pt x="14278" y="285"/>
                  </a:lnTo>
                  <a:lnTo>
                    <a:pt x="13993" y="163"/>
                  </a:lnTo>
                  <a:lnTo>
                    <a:pt x="13668" y="82"/>
                  </a:lnTo>
                  <a:lnTo>
                    <a:pt x="13383" y="41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;p35">
              <a:extLst>
                <a:ext uri="{FF2B5EF4-FFF2-40B4-BE49-F238E27FC236}">
                  <a16:creationId xmlns:a16="http://schemas.microsoft.com/office/drawing/2014/main" id="{FDC3A15B-E88F-E5A7-5818-9521F91FE417}"/>
                </a:ext>
              </a:extLst>
            </p:cNvPr>
            <p:cNvSpPr/>
            <p:nvPr/>
          </p:nvSpPr>
          <p:spPr>
            <a:xfrm>
              <a:off x="3525528" y="329936"/>
              <a:ext cx="253176" cy="219636"/>
            </a:xfrm>
            <a:custGeom>
              <a:avLst/>
              <a:gdLst/>
              <a:ahLst/>
              <a:cxnLst/>
              <a:rect l="l" t="t" r="r" b="b"/>
              <a:pathLst>
                <a:path w="5533" h="4800" extrusionOk="0">
                  <a:moveTo>
                    <a:pt x="3865" y="0"/>
                  </a:moveTo>
                  <a:lnTo>
                    <a:pt x="3418" y="122"/>
                  </a:lnTo>
                  <a:lnTo>
                    <a:pt x="2930" y="285"/>
                  </a:lnTo>
                  <a:lnTo>
                    <a:pt x="2482" y="488"/>
                  </a:lnTo>
                  <a:lnTo>
                    <a:pt x="2075" y="773"/>
                  </a:lnTo>
                  <a:lnTo>
                    <a:pt x="1669" y="1058"/>
                  </a:lnTo>
                  <a:lnTo>
                    <a:pt x="1303" y="1424"/>
                  </a:lnTo>
                  <a:lnTo>
                    <a:pt x="936" y="1790"/>
                  </a:lnTo>
                  <a:lnTo>
                    <a:pt x="611" y="2197"/>
                  </a:lnTo>
                  <a:lnTo>
                    <a:pt x="326" y="2603"/>
                  </a:lnTo>
                  <a:lnTo>
                    <a:pt x="123" y="3010"/>
                  </a:lnTo>
                  <a:lnTo>
                    <a:pt x="1" y="3417"/>
                  </a:lnTo>
                  <a:lnTo>
                    <a:pt x="1" y="3661"/>
                  </a:lnTo>
                  <a:lnTo>
                    <a:pt x="1" y="3864"/>
                  </a:lnTo>
                  <a:lnTo>
                    <a:pt x="42" y="4068"/>
                  </a:lnTo>
                  <a:lnTo>
                    <a:pt x="123" y="4271"/>
                  </a:lnTo>
                  <a:lnTo>
                    <a:pt x="286" y="4515"/>
                  </a:lnTo>
                  <a:lnTo>
                    <a:pt x="489" y="4678"/>
                  </a:lnTo>
                  <a:lnTo>
                    <a:pt x="774" y="4759"/>
                  </a:lnTo>
                  <a:lnTo>
                    <a:pt x="1018" y="4800"/>
                  </a:lnTo>
                  <a:lnTo>
                    <a:pt x="1343" y="4800"/>
                  </a:lnTo>
                  <a:lnTo>
                    <a:pt x="1628" y="4759"/>
                  </a:lnTo>
                  <a:lnTo>
                    <a:pt x="2157" y="4637"/>
                  </a:lnTo>
                  <a:lnTo>
                    <a:pt x="2686" y="4434"/>
                  </a:lnTo>
                  <a:lnTo>
                    <a:pt x="3255" y="4149"/>
                  </a:lnTo>
                  <a:lnTo>
                    <a:pt x="3784" y="3864"/>
                  </a:lnTo>
                  <a:lnTo>
                    <a:pt x="4028" y="3661"/>
                  </a:lnTo>
                  <a:lnTo>
                    <a:pt x="4231" y="3458"/>
                  </a:lnTo>
                  <a:lnTo>
                    <a:pt x="4516" y="3173"/>
                  </a:lnTo>
                  <a:lnTo>
                    <a:pt x="4801" y="2807"/>
                  </a:lnTo>
                  <a:lnTo>
                    <a:pt x="5085" y="2441"/>
                  </a:lnTo>
                  <a:lnTo>
                    <a:pt x="5289" y="2034"/>
                  </a:lnTo>
                  <a:lnTo>
                    <a:pt x="5451" y="1587"/>
                  </a:lnTo>
                  <a:lnTo>
                    <a:pt x="5492" y="1383"/>
                  </a:lnTo>
                  <a:lnTo>
                    <a:pt x="5533" y="1180"/>
                  </a:lnTo>
                  <a:lnTo>
                    <a:pt x="5492" y="976"/>
                  </a:lnTo>
                  <a:lnTo>
                    <a:pt x="5451" y="773"/>
                  </a:lnTo>
                  <a:lnTo>
                    <a:pt x="5329" y="570"/>
                  </a:lnTo>
                  <a:lnTo>
                    <a:pt x="5207" y="366"/>
                  </a:lnTo>
                  <a:lnTo>
                    <a:pt x="5167" y="326"/>
                  </a:lnTo>
                  <a:lnTo>
                    <a:pt x="5126" y="285"/>
                  </a:lnTo>
                  <a:lnTo>
                    <a:pt x="4963" y="163"/>
                  </a:lnTo>
                  <a:lnTo>
                    <a:pt x="4760" y="82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4;p35">
              <a:extLst>
                <a:ext uri="{FF2B5EF4-FFF2-40B4-BE49-F238E27FC236}">
                  <a16:creationId xmlns:a16="http://schemas.microsoft.com/office/drawing/2014/main" id="{D23BDE64-F567-C7DC-222F-BFB0865E265C}"/>
                </a:ext>
              </a:extLst>
            </p:cNvPr>
            <p:cNvSpPr/>
            <p:nvPr/>
          </p:nvSpPr>
          <p:spPr>
            <a:xfrm>
              <a:off x="3804748" y="1431806"/>
              <a:ext cx="132193" cy="186187"/>
            </a:xfrm>
            <a:custGeom>
              <a:avLst/>
              <a:gdLst/>
              <a:ahLst/>
              <a:cxnLst/>
              <a:rect l="l" t="t" r="r" b="b"/>
              <a:pathLst>
                <a:path w="2889" h="4069" extrusionOk="0">
                  <a:moveTo>
                    <a:pt x="936" y="0"/>
                  </a:moveTo>
                  <a:lnTo>
                    <a:pt x="692" y="41"/>
                  </a:lnTo>
                  <a:lnTo>
                    <a:pt x="488" y="204"/>
                  </a:lnTo>
                  <a:lnTo>
                    <a:pt x="326" y="366"/>
                  </a:lnTo>
                  <a:lnTo>
                    <a:pt x="204" y="570"/>
                  </a:lnTo>
                  <a:lnTo>
                    <a:pt x="82" y="814"/>
                  </a:lnTo>
                  <a:lnTo>
                    <a:pt x="0" y="1058"/>
                  </a:lnTo>
                  <a:lnTo>
                    <a:pt x="0" y="1302"/>
                  </a:lnTo>
                  <a:lnTo>
                    <a:pt x="0" y="1546"/>
                  </a:lnTo>
                  <a:lnTo>
                    <a:pt x="41" y="1790"/>
                  </a:lnTo>
                  <a:lnTo>
                    <a:pt x="163" y="2238"/>
                  </a:lnTo>
                  <a:lnTo>
                    <a:pt x="366" y="2685"/>
                  </a:lnTo>
                  <a:lnTo>
                    <a:pt x="651" y="3051"/>
                  </a:lnTo>
                  <a:lnTo>
                    <a:pt x="814" y="3254"/>
                  </a:lnTo>
                  <a:lnTo>
                    <a:pt x="1017" y="3458"/>
                  </a:lnTo>
                  <a:lnTo>
                    <a:pt x="1261" y="3621"/>
                  </a:lnTo>
                  <a:lnTo>
                    <a:pt x="1465" y="3743"/>
                  </a:lnTo>
                  <a:lnTo>
                    <a:pt x="1709" y="3865"/>
                  </a:lnTo>
                  <a:lnTo>
                    <a:pt x="1953" y="3946"/>
                  </a:lnTo>
                  <a:lnTo>
                    <a:pt x="2237" y="4027"/>
                  </a:lnTo>
                  <a:lnTo>
                    <a:pt x="2482" y="4068"/>
                  </a:lnTo>
                  <a:lnTo>
                    <a:pt x="2563" y="4068"/>
                  </a:lnTo>
                  <a:lnTo>
                    <a:pt x="2644" y="4027"/>
                  </a:lnTo>
                  <a:lnTo>
                    <a:pt x="2807" y="4027"/>
                  </a:lnTo>
                  <a:lnTo>
                    <a:pt x="2888" y="3946"/>
                  </a:lnTo>
                  <a:lnTo>
                    <a:pt x="2888" y="3865"/>
                  </a:lnTo>
                  <a:lnTo>
                    <a:pt x="2848" y="3214"/>
                  </a:lnTo>
                  <a:lnTo>
                    <a:pt x="2726" y="2604"/>
                  </a:lnTo>
                  <a:lnTo>
                    <a:pt x="2604" y="2034"/>
                  </a:lnTo>
                  <a:lnTo>
                    <a:pt x="2400" y="1424"/>
                  </a:lnTo>
                  <a:lnTo>
                    <a:pt x="2237" y="977"/>
                  </a:lnTo>
                  <a:lnTo>
                    <a:pt x="2115" y="733"/>
                  </a:lnTo>
                  <a:lnTo>
                    <a:pt x="1993" y="529"/>
                  </a:lnTo>
                  <a:lnTo>
                    <a:pt x="1831" y="326"/>
                  </a:lnTo>
                  <a:lnTo>
                    <a:pt x="1668" y="163"/>
                  </a:lnTo>
                  <a:lnTo>
                    <a:pt x="1465" y="41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5;p35">
              <a:extLst>
                <a:ext uri="{FF2B5EF4-FFF2-40B4-BE49-F238E27FC236}">
                  <a16:creationId xmlns:a16="http://schemas.microsoft.com/office/drawing/2014/main" id="{16A7E5D2-3676-E2D5-18F5-1E619FDFBA29}"/>
                </a:ext>
              </a:extLst>
            </p:cNvPr>
            <p:cNvSpPr/>
            <p:nvPr/>
          </p:nvSpPr>
          <p:spPr>
            <a:xfrm>
              <a:off x="4171412" y="996275"/>
              <a:ext cx="333206" cy="945533"/>
            </a:xfrm>
            <a:custGeom>
              <a:avLst/>
              <a:gdLst/>
              <a:ahLst/>
              <a:cxnLst/>
              <a:rect l="l" t="t" r="r" b="b"/>
              <a:pathLst>
                <a:path w="7282" h="20664" extrusionOk="0">
                  <a:moveTo>
                    <a:pt x="6549" y="0"/>
                  </a:moveTo>
                  <a:lnTo>
                    <a:pt x="6468" y="41"/>
                  </a:lnTo>
                  <a:lnTo>
                    <a:pt x="6427" y="82"/>
                  </a:lnTo>
                  <a:lnTo>
                    <a:pt x="6427" y="163"/>
                  </a:lnTo>
                  <a:lnTo>
                    <a:pt x="6427" y="244"/>
                  </a:lnTo>
                  <a:lnTo>
                    <a:pt x="6590" y="773"/>
                  </a:lnTo>
                  <a:lnTo>
                    <a:pt x="6712" y="1302"/>
                  </a:lnTo>
                  <a:lnTo>
                    <a:pt x="6793" y="1831"/>
                  </a:lnTo>
                  <a:lnTo>
                    <a:pt x="6875" y="2359"/>
                  </a:lnTo>
                  <a:lnTo>
                    <a:pt x="6875" y="2929"/>
                  </a:lnTo>
                  <a:lnTo>
                    <a:pt x="6834" y="3458"/>
                  </a:lnTo>
                  <a:lnTo>
                    <a:pt x="6793" y="3986"/>
                  </a:lnTo>
                  <a:lnTo>
                    <a:pt x="6671" y="4556"/>
                  </a:lnTo>
                  <a:lnTo>
                    <a:pt x="6549" y="5085"/>
                  </a:lnTo>
                  <a:lnTo>
                    <a:pt x="6346" y="5573"/>
                  </a:lnTo>
                  <a:lnTo>
                    <a:pt x="6143" y="6102"/>
                  </a:lnTo>
                  <a:lnTo>
                    <a:pt x="5899" y="6549"/>
                  </a:lnTo>
                  <a:lnTo>
                    <a:pt x="5614" y="7037"/>
                  </a:lnTo>
                  <a:lnTo>
                    <a:pt x="5288" y="7485"/>
                  </a:lnTo>
                  <a:lnTo>
                    <a:pt x="4963" y="7891"/>
                  </a:lnTo>
                  <a:lnTo>
                    <a:pt x="4597" y="8298"/>
                  </a:lnTo>
                  <a:lnTo>
                    <a:pt x="4272" y="8664"/>
                  </a:lnTo>
                  <a:lnTo>
                    <a:pt x="3905" y="9071"/>
                  </a:lnTo>
                  <a:lnTo>
                    <a:pt x="3621" y="9478"/>
                  </a:lnTo>
                  <a:lnTo>
                    <a:pt x="3377" y="9925"/>
                  </a:lnTo>
                  <a:lnTo>
                    <a:pt x="3255" y="10169"/>
                  </a:lnTo>
                  <a:lnTo>
                    <a:pt x="3214" y="10454"/>
                  </a:lnTo>
                  <a:lnTo>
                    <a:pt x="3173" y="10698"/>
                  </a:lnTo>
                  <a:lnTo>
                    <a:pt x="3133" y="10983"/>
                  </a:lnTo>
                  <a:lnTo>
                    <a:pt x="3173" y="11512"/>
                  </a:lnTo>
                  <a:lnTo>
                    <a:pt x="3295" y="12040"/>
                  </a:lnTo>
                  <a:lnTo>
                    <a:pt x="3458" y="12650"/>
                  </a:lnTo>
                  <a:lnTo>
                    <a:pt x="3499" y="12976"/>
                  </a:lnTo>
                  <a:lnTo>
                    <a:pt x="3499" y="13301"/>
                  </a:lnTo>
                  <a:lnTo>
                    <a:pt x="3499" y="13545"/>
                  </a:lnTo>
                  <a:lnTo>
                    <a:pt x="3458" y="13830"/>
                  </a:lnTo>
                  <a:lnTo>
                    <a:pt x="3377" y="14074"/>
                  </a:lnTo>
                  <a:lnTo>
                    <a:pt x="3295" y="14359"/>
                  </a:lnTo>
                  <a:lnTo>
                    <a:pt x="3011" y="14847"/>
                  </a:lnTo>
                  <a:lnTo>
                    <a:pt x="2726" y="15294"/>
                  </a:lnTo>
                  <a:lnTo>
                    <a:pt x="2360" y="15742"/>
                  </a:lnTo>
                  <a:lnTo>
                    <a:pt x="1994" y="16149"/>
                  </a:lnTo>
                  <a:lnTo>
                    <a:pt x="1180" y="17084"/>
                  </a:lnTo>
                  <a:lnTo>
                    <a:pt x="773" y="17572"/>
                  </a:lnTo>
                  <a:lnTo>
                    <a:pt x="448" y="18142"/>
                  </a:lnTo>
                  <a:lnTo>
                    <a:pt x="204" y="18671"/>
                  </a:lnTo>
                  <a:lnTo>
                    <a:pt x="82" y="18996"/>
                  </a:lnTo>
                  <a:lnTo>
                    <a:pt x="41" y="19281"/>
                  </a:lnTo>
                  <a:lnTo>
                    <a:pt x="1" y="19565"/>
                  </a:lnTo>
                  <a:lnTo>
                    <a:pt x="1" y="19891"/>
                  </a:lnTo>
                  <a:lnTo>
                    <a:pt x="41" y="20216"/>
                  </a:lnTo>
                  <a:lnTo>
                    <a:pt x="123" y="20501"/>
                  </a:lnTo>
                  <a:lnTo>
                    <a:pt x="163" y="20582"/>
                  </a:lnTo>
                  <a:lnTo>
                    <a:pt x="245" y="20623"/>
                  </a:lnTo>
                  <a:lnTo>
                    <a:pt x="326" y="20664"/>
                  </a:lnTo>
                  <a:lnTo>
                    <a:pt x="407" y="20664"/>
                  </a:lnTo>
                  <a:lnTo>
                    <a:pt x="448" y="20623"/>
                  </a:lnTo>
                  <a:lnTo>
                    <a:pt x="529" y="20582"/>
                  </a:lnTo>
                  <a:lnTo>
                    <a:pt x="529" y="20501"/>
                  </a:lnTo>
                  <a:lnTo>
                    <a:pt x="529" y="20420"/>
                  </a:lnTo>
                  <a:lnTo>
                    <a:pt x="448" y="20135"/>
                  </a:lnTo>
                  <a:lnTo>
                    <a:pt x="407" y="19809"/>
                  </a:lnTo>
                  <a:lnTo>
                    <a:pt x="407" y="19525"/>
                  </a:lnTo>
                  <a:lnTo>
                    <a:pt x="448" y="19281"/>
                  </a:lnTo>
                  <a:lnTo>
                    <a:pt x="489" y="18996"/>
                  </a:lnTo>
                  <a:lnTo>
                    <a:pt x="611" y="18711"/>
                  </a:lnTo>
                  <a:lnTo>
                    <a:pt x="855" y="18182"/>
                  </a:lnTo>
                  <a:lnTo>
                    <a:pt x="1180" y="17694"/>
                  </a:lnTo>
                  <a:lnTo>
                    <a:pt x="1546" y="17206"/>
                  </a:lnTo>
                  <a:lnTo>
                    <a:pt x="2319" y="16352"/>
                  </a:lnTo>
                  <a:lnTo>
                    <a:pt x="2685" y="15945"/>
                  </a:lnTo>
                  <a:lnTo>
                    <a:pt x="3011" y="15538"/>
                  </a:lnTo>
                  <a:lnTo>
                    <a:pt x="3336" y="15091"/>
                  </a:lnTo>
                  <a:lnTo>
                    <a:pt x="3580" y="14603"/>
                  </a:lnTo>
                  <a:lnTo>
                    <a:pt x="3783" y="14115"/>
                  </a:lnTo>
                  <a:lnTo>
                    <a:pt x="3865" y="13586"/>
                  </a:lnTo>
                  <a:lnTo>
                    <a:pt x="3905" y="13057"/>
                  </a:lnTo>
                  <a:lnTo>
                    <a:pt x="3824" y="12528"/>
                  </a:lnTo>
                  <a:lnTo>
                    <a:pt x="3702" y="11959"/>
                  </a:lnTo>
                  <a:lnTo>
                    <a:pt x="3580" y="11390"/>
                  </a:lnTo>
                  <a:lnTo>
                    <a:pt x="3539" y="11105"/>
                  </a:lnTo>
                  <a:lnTo>
                    <a:pt x="3539" y="10779"/>
                  </a:lnTo>
                  <a:lnTo>
                    <a:pt x="3580" y="10495"/>
                  </a:lnTo>
                  <a:lnTo>
                    <a:pt x="3661" y="10210"/>
                  </a:lnTo>
                  <a:lnTo>
                    <a:pt x="3783" y="9966"/>
                  </a:lnTo>
                  <a:lnTo>
                    <a:pt x="3905" y="9722"/>
                  </a:lnTo>
                  <a:lnTo>
                    <a:pt x="4231" y="9315"/>
                  </a:lnTo>
                  <a:lnTo>
                    <a:pt x="4556" y="8908"/>
                  </a:lnTo>
                  <a:lnTo>
                    <a:pt x="4922" y="8502"/>
                  </a:lnTo>
                  <a:lnTo>
                    <a:pt x="5288" y="8095"/>
                  </a:lnTo>
                  <a:lnTo>
                    <a:pt x="5614" y="7688"/>
                  </a:lnTo>
                  <a:lnTo>
                    <a:pt x="5939" y="7281"/>
                  </a:lnTo>
                  <a:lnTo>
                    <a:pt x="6183" y="6834"/>
                  </a:lnTo>
                  <a:lnTo>
                    <a:pt x="6427" y="6346"/>
                  </a:lnTo>
                  <a:lnTo>
                    <a:pt x="6671" y="5898"/>
                  </a:lnTo>
                  <a:lnTo>
                    <a:pt x="6834" y="5369"/>
                  </a:lnTo>
                  <a:lnTo>
                    <a:pt x="6997" y="4881"/>
                  </a:lnTo>
                  <a:lnTo>
                    <a:pt x="7119" y="4271"/>
                  </a:lnTo>
                  <a:lnTo>
                    <a:pt x="7241" y="3702"/>
                  </a:lnTo>
                  <a:lnTo>
                    <a:pt x="7282" y="3092"/>
                  </a:lnTo>
                  <a:lnTo>
                    <a:pt x="7282" y="2481"/>
                  </a:lnTo>
                  <a:lnTo>
                    <a:pt x="7200" y="1871"/>
                  </a:lnTo>
                  <a:lnTo>
                    <a:pt x="7119" y="1302"/>
                  </a:lnTo>
                  <a:lnTo>
                    <a:pt x="6997" y="732"/>
                  </a:lnTo>
                  <a:lnTo>
                    <a:pt x="6793" y="122"/>
                  </a:lnTo>
                  <a:lnTo>
                    <a:pt x="6753" y="82"/>
                  </a:lnTo>
                  <a:lnTo>
                    <a:pt x="6712" y="41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6;p35">
              <a:extLst>
                <a:ext uri="{FF2B5EF4-FFF2-40B4-BE49-F238E27FC236}">
                  <a16:creationId xmlns:a16="http://schemas.microsoft.com/office/drawing/2014/main" id="{CF03DFBC-54E0-1A31-7265-8E469739FE02}"/>
                </a:ext>
              </a:extLst>
            </p:cNvPr>
            <p:cNvSpPr/>
            <p:nvPr/>
          </p:nvSpPr>
          <p:spPr>
            <a:xfrm>
              <a:off x="2859190" y="1753810"/>
              <a:ext cx="738984" cy="288547"/>
            </a:xfrm>
            <a:custGeom>
              <a:avLst/>
              <a:gdLst/>
              <a:ahLst/>
              <a:cxnLst/>
              <a:rect l="l" t="t" r="r" b="b"/>
              <a:pathLst>
                <a:path w="16150" h="6306" extrusionOk="0">
                  <a:moveTo>
                    <a:pt x="12895" y="0"/>
                  </a:moveTo>
                  <a:lnTo>
                    <a:pt x="12407" y="41"/>
                  </a:lnTo>
                  <a:lnTo>
                    <a:pt x="11919" y="82"/>
                  </a:lnTo>
                  <a:lnTo>
                    <a:pt x="10943" y="326"/>
                  </a:lnTo>
                  <a:lnTo>
                    <a:pt x="9966" y="570"/>
                  </a:lnTo>
                  <a:lnTo>
                    <a:pt x="9438" y="651"/>
                  </a:lnTo>
                  <a:lnTo>
                    <a:pt x="8950" y="651"/>
                  </a:lnTo>
                  <a:lnTo>
                    <a:pt x="8421" y="611"/>
                  </a:lnTo>
                  <a:lnTo>
                    <a:pt x="7851" y="529"/>
                  </a:lnTo>
                  <a:lnTo>
                    <a:pt x="7323" y="488"/>
                  </a:lnTo>
                  <a:lnTo>
                    <a:pt x="6794" y="448"/>
                  </a:lnTo>
                  <a:lnTo>
                    <a:pt x="6346" y="488"/>
                  </a:lnTo>
                  <a:lnTo>
                    <a:pt x="5899" y="611"/>
                  </a:lnTo>
                  <a:lnTo>
                    <a:pt x="5492" y="773"/>
                  </a:lnTo>
                  <a:lnTo>
                    <a:pt x="5085" y="977"/>
                  </a:lnTo>
                  <a:lnTo>
                    <a:pt x="4719" y="1221"/>
                  </a:lnTo>
                  <a:lnTo>
                    <a:pt x="4353" y="1505"/>
                  </a:lnTo>
                  <a:lnTo>
                    <a:pt x="3702" y="2116"/>
                  </a:lnTo>
                  <a:lnTo>
                    <a:pt x="2970" y="2888"/>
                  </a:lnTo>
                  <a:lnTo>
                    <a:pt x="2563" y="3254"/>
                  </a:lnTo>
                  <a:lnTo>
                    <a:pt x="2157" y="3580"/>
                  </a:lnTo>
                  <a:lnTo>
                    <a:pt x="1709" y="3865"/>
                  </a:lnTo>
                  <a:lnTo>
                    <a:pt x="1262" y="4109"/>
                  </a:lnTo>
                  <a:lnTo>
                    <a:pt x="1018" y="4190"/>
                  </a:lnTo>
                  <a:lnTo>
                    <a:pt x="774" y="4231"/>
                  </a:lnTo>
                  <a:lnTo>
                    <a:pt x="489" y="4271"/>
                  </a:lnTo>
                  <a:lnTo>
                    <a:pt x="204" y="4271"/>
                  </a:lnTo>
                  <a:lnTo>
                    <a:pt x="123" y="4312"/>
                  </a:lnTo>
                  <a:lnTo>
                    <a:pt x="41" y="4353"/>
                  </a:lnTo>
                  <a:lnTo>
                    <a:pt x="1" y="4434"/>
                  </a:lnTo>
                  <a:lnTo>
                    <a:pt x="41" y="4556"/>
                  </a:lnTo>
                  <a:lnTo>
                    <a:pt x="164" y="4841"/>
                  </a:lnTo>
                  <a:lnTo>
                    <a:pt x="326" y="5085"/>
                  </a:lnTo>
                  <a:lnTo>
                    <a:pt x="530" y="5329"/>
                  </a:lnTo>
                  <a:lnTo>
                    <a:pt x="733" y="5573"/>
                  </a:lnTo>
                  <a:lnTo>
                    <a:pt x="977" y="5736"/>
                  </a:lnTo>
                  <a:lnTo>
                    <a:pt x="1221" y="5898"/>
                  </a:lnTo>
                  <a:lnTo>
                    <a:pt x="1506" y="6020"/>
                  </a:lnTo>
                  <a:lnTo>
                    <a:pt x="1791" y="6142"/>
                  </a:lnTo>
                  <a:lnTo>
                    <a:pt x="2075" y="6224"/>
                  </a:lnTo>
                  <a:lnTo>
                    <a:pt x="2360" y="6264"/>
                  </a:lnTo>
                  <a:lnTo>
                    <a:pt x="2685" y="6305"/>
                  </a:lnTo>
                  <a:lnTo>
                    <a:pt x="3296" y="6305"/>
                  </a:lnTo>
                  <a:lnTo>
                    <a:pt x="3580" y="6224"/>
                  </a:lnTo>
                  <a:lnTo>
                    <a:pt x="3906" y="6183"/>
                  </a:lnTo>
                  <a:lnTo>
                    <a:pt x="4190" y="6102"/>
                  </a:lnTo>
                  <a:lnTo>
                    <a:pt x="4516" y="5939"/>
                  </a:lnTo>
                  <a:lnTo>
                    <a:pt x="4841" y="5817"/>
                  </a:lnTo>
                  <a:lnTo>
                    <a:pt x="5411" y="5451"/>
                  </a:lnTo>
                  <a:lnTo>
                    <a:pt x="5940" y="5044"/>
                  </a:lnTo>
                  <a:lnTo>
                    <a:pt x="6468" y="4637"/>
                  </a:lnTo>
                  <a:lnTo>
                    <a:pt x="6997" y="4231"/>
                  </a:lnTo>
                  <a:lnTo>
                    <a:pt x="7282" y="4068"/>
                  </a:lnTo>
                  <a:lnTo>
                    <a:pt x="7567" y="3946"/>
                  </a:lnTo>
                  <a:lnTo>
                    <a:pt x="7892" y="3824"/>
                  </a:lnTo>
                  <a:lnTo>
                    <a:pt x="8177" y="3783"/>
                  </a:lnTo>
                  <a:lnTo>
                    <a:pt x="8502" y="3824"/>
                  </a:lnTo>
                  <a:lnTo>
                    <a:pt x="8828" y="3905"/>
                  </a:lnTo>
                  <a:lnTo>
                    <a:pt x="9153" y="4027"/>
                  </a:lnTo>
                  <a:lnTo>
                    <a:pt x="9438" y="4190"/>
                  </a:lnTo>
                  <a:lnTo>
                    <a:pt x="9966" y="4556"/>
                  </a:lnTo>
                  <a:lnTo>
                    <a:pt x="10251" y="4719"/>
                  </a:lnTo>
                  <a:lnTo>
                    <a:pt x="10536" y="4882"/>
                  </a:lnTo>
                  <a:lnTo>
                    <a:pt x="10861" y="4963"/>
                  </a:lnTo>
                  <a:lnTo>
                    <a:pt x="11187" y="5044"/>
                  </a:lnTo>
                  <a:lnTo>
                    <a:pt x="11227" y="5044"/>
                  </a:lnTo>
                  <a:lnTo>
                    <a:pt x="11431" y="5004"/>
                  </a:lnTo>
                  <a:lnTo>
                    <a:pt x="11634" y="5004"/>
                  </a:lnTo>
                  <a:lnTo>
                    <a:pt x="12000" y="4841"/>
                  </a:lnTo>
                  <a:lnTo>
                    <a:pt x="12366" y="4678"/>
                  </a:lnTo>
                  <a:lnTo>
                    <a:pt x="12732" y="4434"/>
                  </a:lnTo>
                  <a:lnTo>
                    <a:pt x="13261" y="4109"/>
                  </a:lnTo>
                  <a:lnTo>
                    <a:pt x="13546" y="3946"/>
                  </a:lnTo>
                  <a:lnTo>
                    <a:pt x="13790" y="3865"/>
                  </a:lnTo>
                  <a:lnTo>
                    <a:pt x="14400" y="3702"/>
                  </a:lnTo>
                  <a:lnTo>
                    <a:pt x="14970" y="3539"/>
                  </a:lnTo>
                  <a:lnTo>
                    <a:pt x="15254" y="3499"/>
                  </a:lnTo>
                  <a:lnTo>
                    <a:pt x="15783" y="3499"/>
                  </a:lnTo>
                  <a:lnTo>
                    <a:pt x="15824" y="3539"/>
                  </a:lnTo>
                  <a:lnTo>
                    <a:pt x="15905" y="3580"/>
                  </a:lnTo>
                  <a:lnTo>
                    <a:pt x="16027" y="3580"/>
                  </a:lnTo>
                  <a:lnTo>
                    <a:pt x="16109" y="3499"/>
                  </a:lnTo>
                  <a:lnTo>
                    <a:pt x="16149" y="3417"/>
                  </a:lnTo>
                  <a:lnTo>
                    <a:pt x="16149" y="3336"/>
                  </a:lnTo>
                  <a:lnTo>
                    <a:pt x="15987" y="2522"/>
                  </a:lnTo>
                  <a:lnTo>
                    <a:pt x="15905" y="2156"/>
                  </a:lnTo>
                  <a:lnTo>
                    <a:pt x="15783" y="1749"/>
                  </a:lnTo>
                  <a:lnTo>
                    <a:pt x="15539" y="1383"/>
                  </a:lnTo>
                  <a:lnTo>
                    <a:pt x="15254" y="1058"/>
                  </a:lnTo>
                  <a:lnTo>
                    <a:pt x="14929" y="773"/>
                  </a:lnTo>
                  <a:lnTo>
                    <a:pt x="14563" y="529"/>
                  </a:lnTo>
                  <a:lnTo>
                    <a:pt x="14197" y="326"/>
                  </a:lnTo>
                  <a:lnTo>
                    <a:pt x="13749" y="163"/>
                  </a:lnTo>
                  <a:lnTo>
                    <a:pt x="13343" y="41"/>
                  </a:lnTo>
                  <a:lnTo>
                    <a:pt x="1289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7;p35">
              <a:extLst>
                <a:ext uri="{FF2B5EF4-FFF2-40B4-BE49-F238E27FC236}">
                  <a16:creationId xmlns:a16="http://schemas.microsoft.com/office/drawing/2014/main" id="{FE89E201-E2DE-CEA4-7C62-D5C8E69CE919}"/>
                </a:ext>
              </a:extLst>
            </p:cNvPr>
            <p:cNvSpPr/>
            <p:nvPr/>
          </p:nvSpPr>
          <p:spPr>
            <a:xfrm>
              <a:off x="6728819" y="3784445"/>
              <a:ext cx="212223" cy="307170"/>
            </a:xfrm>
            <a:custGeom>
              <a:avLst/>
              <a:gdLst/>
              <a:ahLst/>
              <a:cxnLst/>
              <a:rect l="l" t="t" r="r" b="b"/>
              <a:pathLst>
                <a:path w="4638" h="6713" extrusionOk="0">
                  <a:moveTo>
                    <a:pt x="1424" y="1"/>
                  </a:moveTo>
                  <a:lnTo>
                    <a:pt x="692" y="1709"/>
                  </a:lnTo>
                  <a:lnTo>
                    <a:pt x="204" y="2686"/>
                  </a:lnTo>
                  <a:lnTo>
                    <a:pt x="1" y="3133"/>
                  </a:lnTo>
                  <a:lnTo>
                    <a:pt x="2075" y="3540"/>
                  </a:lnTo>
                  <a:lnTo>
                    <a:pt x="2360" y="3621"/>
                  </a:lnTo>
                  <a:lnTo>
                    <a:pt x="2482" y="3662"/>
                  </a:lnTo>
                  <a:lnTo>
                    <a:pt x="2604" y="3784"/>
                  </a:lnTo>
                  <a:lnTo>
                    <a:pt x="2726" y="3947"/>
                  </a:lnTo>
                  <a:lnTo>
                    <a:pt x="2767" y="4109"/>
                  </a:lnTo>
                  <a:lnTo>
                    <a:pt x="2767" y="4516"/>
                  </a:lnTo>
                  <a:lnTo>
                    <a:pt x="2807" y="5330"/>
                  </a:lnTo>
                  <a:lnTo>
                    <a:pt x="2929" y="6143"/>
                  </a:lnTo>
                  <a:lnTo>
                    <a:pt x="2970" y="6346"/>
                  </a:lnTo>
                  <a:lnTo>
                    <a:pt x="3051" y="6509"/>
                  </a:lnTo>
                  <a:lnTo>
                    <a:pt x="3173" y="6631"/>
                  </a:lnTo>
                  <a:lnTo>
                    <a:pt x="3214" y="6672"/>
                  </a:lnTo>
                  <a:lnTo>
                    <a:pt x="3336" y="6713"/>
                  </a:lnTo>
                  <a:lnTo>
                    <a:pt x="3417" y="6713"/>
                  </a:lnTo>
                  <a:lnTo>
                    <a:pt x="3539" y="6672"/>
                  </a:lnTo>
                  <a:lnTo>
                    <a:pt x="3621" y="6631"/>
                  </a:lnTo>
                  <a:lnTo>
                    <a:pt x="3702" y="6550"/>
                  </a:lnTo>
                  <a:lnTo>
                    <a:pt x="3824" y="6346"/>
                  </a:lnTo>
                  <a:lnTo>
                    <a:pt x="3905" y="6102"/>
                  </a:lnTo>
                  <a:lnTo>
                    <a:pt x="3987" y="5614"/>
                  </a:lnTo>
                  <a:lnTo>
                    <a:pt x="4068" y="5167"/>
                  </a:lnTo>
                  <a:lnTo>
                    <a:pt x="4190" y="4557"/>
                  </a:lnTo>
                  <a:lnTo>
                    <a:pt x="4312" y="3947"/>
                  </a:lnTo>
                  <a:lnTo>
                    <a:pt x="4475" y="3336"/>
                  </a:lnTo>
                  <a:lnTo>
                    <a:pt x="4597" y="2726"/>
                  </a:lnTo>
                  <a:lnTo>
                    <a:pt x="4597" y="2686"/>
                  </a:lnTo>
                  <a:lnTo>
                    <a:pt x="4638" y="2360"/>
                  </a:lnTo>
                  <a:lnTo>
                    <a:pt x="4638" y="2035"/>
                  </a:lnTo>
                  <a:lnTo>
                    <a:pt x="4597" y="1750"/>
                  </a:lnTo>
                  <a:lnTo>
                    <a:pt x="4516" y="1587"/>
                  </a:lnTo>
                  <a:lnTo>
                    <a:pt x="4475" y="1465"/>
                  </a:lnTo>
                  <a:lnTo>
                    <a:pt x="4312" y="1303"/>
                  </a:lnTo>
                  <a:lnTo>
                    <a:pt x="4109" y="1140"/>
                  </a:lnTo>
                  <a:lnTo>
                    <a:pt x="3661" y="937"/>
                  </a:lnTo>
                  <a:lnTo>
                    <a:pt x="2563" y="448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8;p35">
              <a:extLst>
                <a:ext uri="{FF2B5EF4-FFF2-40B4-BE49-F238E27FC236}">
                  <a16:creationId xmlns:a16="http://schemas.microsoft.com/office/drawing/2014/main" id="{BEE24582-1900-57FF-9529-97F95950146E}"/>
                </a:ext>
              </a:extLst>
            </p:cNvPr>
            <p:cNvSpPr/>
            <p:nvPr/>
          </p:nvSpPr>
          <p:spPr>
            <a:xfrm>
              <a:off x="6719530" y="3775156"/>
              <a:ext cx="230801" cy="325748"/>
            </a:xfrm>
            <a:custGeom>
              <a:avLst/>
              <a:gdLst/>
              <a:ahLst/>
              <a:cxnLst/>
              <a:rect l="l" t="t" r="r" b="b"/>
              <a:pathLst>
                <a:path w="5044" h="7119" extrusionOk="0">
                  <a:moveTo>
                    <a:pt x="1760" y="478"/>
                  </a:moveTo>
                  <a:lnTo>
                    <a:pt x="2685" y="855"/>
                  </a:lnTo>
                  <a:lnTo>
                    <a:pt x="3783" y="1302"/>
                  </a:lnTo>
                  <a:lnTo>
                    <a:pt x="4027" y="1424"/>
                  </a:lnTo>
                  <a:lnTo>
                    <a:pt x="4230" y="1546"/>
                  </a:lnTo>
                  <a:lnTo>
                    <a:pt x="4393" y="1668"/>
                  </a:lnTo>
                  <a:lnTo>
                    <a:pt x="4556" y="1872"/>
                  </a:lnTo>
                  <a:lnTo>
                    <a:pt x="4637" y="2116"/>
                  </a:lnTo>
                  <a:lnTo>
                    <a:pt x="4637" y="2360"/>
                  </a:lnTo>
                  <a:lnTo>
                    <a:pt x="4597" y="2848"/>
                  </a:lnTo>
                  <a:lnTo>
                    <a:pt x="4475" y="3458"/>
                  </a:lnTo>
                  <a:lnTo>
                    <a:pt x="4353" y="4028"/>
                  </a:lnTo>
                  <a:lnTo>
                    <a:pt x="4190" y="4597"/>
                  </a:lnTo>
                  <a:lnTo>
                    <a:pt x="4068" y="5207"/>
                  </a:lnTo>
                  <a:lnTo>
                    <a:pt x="4027" y="5817"/>
                  </a:lnTo>
                  <a:lnTo>
                    <a:pt x="3946" y="6143"/>
                  </a:lnTo>
                  <a:lnTo>
                    <a:pt x="3864" y="6468"/>
                  </a:lnTo>
                  <a:lnTo>
                    <a:pt x="3783" y="6590"/>
                  </a:lnTo>
                  <a:lnTo>
                    <a:pt x="3702" y="6671"/>
                  </a:lnTo>
                  <a:lnTo>
                    <a:pt x="3580" y="6712"/>
                  </a:lnTo>
                  <a:lnTo>
                    <a:pt x="3539" y="6712"/>
                  </a:lnTo>
                  <a:lnTo>
                    <a:pt x="3458" y="6671"/>
                  </a:lnTo>
                  <a:lnTo>
                    <a:pt x="3376" y="6590"/>
                  </a:lnTo>
                  <a:lnTo>
                    <a:pt x="3336" y="6468"/>
                  </a:lnTo>
                  <a:lnTo>
                    <a:pt x="3295" y="6265"/>
                  </a:lnTo>
                  <a:lnTo>
                    <a:pt x="3214" y="5573"/>
                  </a:lnTo>
                  <a:lnTo>
                    <a:pt x="3173" y="5004"/>
                  </a:lnTo>
                  <a:lnTo>
                    <a:pt x="3173" y="4434"/>
                  </a:lnTo>
                  <a:lnTo>
                    <a:pt x="3132" y="4231"/>
                  </a:lnTo>
                  <a:lnTo>
                    <a:pt x="3092" y="4028"/>
                  </a:lnTo>
                  <a:lnTo>
                    <a:pt x="2970" y="3865"/>
                  </a:lnTo>
                  <a:lnTo>
                    <a:pt x="2848" y="3743"/>
                  </a:lnTo>
                  <a:lnTo>
                    <a:pt x="2563" y="3580"/>
                  </a:lnTo>
                  <a:lnTo>
                    <a:pt x="2278" y="3539"/>
                  </a:lnTo>
                  <a:lnTo>
                    <a:pt x="1668" y="3417"/>
                  </a:lnTo>
                  <a:lnTo>
                    <a:pt x="512" y="3186"/>
                  </a:lnTo>
                  <a:lnTo>
                    <a:pt x="570" y="3051"/>
                  </a:lnTo>
                  <a:lnTo>
                    <a:pt x="1058" y="2034"/>
                  </a:lnTo>
                  <a:lnTo>
                    <a:pt x="1465" y="1180"/>
                  </a:lnTo>
                  <a:lnTo>
                    <a:pt x="1668" y="733"/>
                  </a:lnTo>
                  <a:lnTo>
                    <a:pt x="1760" y="478"/>
                  </a:lnTo>
                  <a:close/>
                  <a:moveTo>
                    <a:pt x="1627" y="1"/>
                  </a:moveTo>
                  <a:lnTo>
                    <a:pt x="1546" y="41"/>
                  </a:lnTo>
                  <a:lnTo>
                    <a:pt x="1505" y="82"/>
                  </a:lnTo>
                  <a:lnTo>
                    <a:pt x="1465" y="163"/>
                  </a:lnTo>
                  <a:lnTo>
                    <a:pt x="1098" y="977"/>
                  </a:lnTo>
                  <a:lnTo>
                    <a:pt x="732" y="1790"/>
                  </a:lnTo>
                  <a:lnTo>
                    <a:pt x="285" y="2767"/>
                  </a:lnTo>
                  <a:lnTo>
                    <a:pt x="122" y="3092"/>
                  </a:lnTo>
                  <a:lnTo>
                    <a:pt x="41" y="3173"/>
                  </a:lnTo>
                  <a:lnTo>
                    <a:pt x="41" y="3214"/>
                  </a:lnTo>
                  <a:lnTo>
                    <a:pt x="0" y="3336"/>
                  </a:lnTo>
                  <a:lnTo>
                    <a:pt x="41" y="3458"/>
                  </a:lnTo>
                  <a:lnTo>
                    <a:pt x="82" y="3499"/>
                  </a:lnTo>
                  <a:lnTo>
                    <a:pt x="122" y="3539"/>
                  </a:lnTo>
                  <a:lnTo>
                    <a:pt x="1465" y="3783"/>
                  </a:lnTo>
                  <a:lnTo>
                    <a:pt x="2115" y="3906"/>
                  </a:lnTo>
                  <a:lnTo>
                    <a:pt x="2400" y="3987"/>
                  </a:lnTo>
                  <a:lnTo>
                    <a:pt x="2563" y="4028"/>
                  </a:lnTo>
                  <a:lnTo>
                    <a:pt x="2685" y="4109"/>
                  </a:lnTo>
                  <a:lnTo>
                    <a:pt x="2766" y="4231"/>
                  </a:lnTo>
                  <a:lnTo>
                    <a:pt x="2766" y="4353"/>
                  </a:lnTo>
                  <a:lnTo>
                    <a:pt x="2766" y="4638"/>
                  </a:lnTo>
                  <a:lnTo>
                    <a:pt x="2807" y="5288"/>
                  </a:lnTo>
                  <a:lnTo>
                    <a:pt x="2848" y="5939"/>
                  </a:lnTo>
                  <a:lnTo>
                    <a:pt x="2888" y="6224"/>
                  </a:lnTo>
                  <a:lnTo>
                    <a:pt x="2970" y="6549"/>
                  </a:lnTo>
                  <a:lnTo>
                    <a:pt x="3010" y="6712"/>
                  </a:lnTo>
                  <a:lnTo>
                    <a:pt x="3132" y="6916"/>
                  </a:lnTo>
                  <a:lnTo>
                    <a:pt x="3295" y="7038"/>
                  </a:lnTo>
                  <a:lnTo>
                    <a:pt x="3458" y="7119"/>
                  </a:lnTo>
                  <a:lnTo>
                    <a:pt x="3620" y="7119"/>
                  </a:lnTo>
                  <a:lnTo>
                    <a:pt x="3783" y="7078"/>
                  </a:lnTo>
                  <a:lnTo>
                    <a:pt x="3905" y="6997"/>
                  </a:lnTo>
                  <a:lnTo>
                    <a:pt x="4027" y="6916"/>
                  </a:lnTo>
                  <a:lnTo>
                    <a:pt x="4149" y="6753"/>
                  </a:lnTo>
                  <a:lnTo>
                    <a:pt x="4230" y="6631"/>
                  </a:lnTo>
                  <a:lnTo>
                    <a:pt x="4312" y="6305"/>
                  </a:lnTo>
                  <a:lnTo>
                    <a:pt x="4393" y="5939"/>
                  </a:lnTo>
                  <a:lnTo>
                    <a:pt x="4434" y="5614"/>
                  </a:lnTo>
                  <a:lnTo>
                    <a:pt x="4515" y="4922"/>
                  </a:lnTo>
                  <a:lnTo>
                    <a:pt x="4678" y="4272"/>
                  </a:lnTo>
                  <a:lnTo>
                    <a:pt x="4841" y="3621"/>
                  </a:lnTo>
                  <a:lnTo>
                    <a:pt x="5003" y="2970"/>
                  </a:lnTo>
                  <a:lnTo>
                    <a:pt x="5044" y="2441"/>
                  </a:lnTo>
                  <a:lnTo>
                    <a:pt x="5044" y="2156"/>
                  </a:lnTo>
                  <a:lnTo>
                    <a:pt x="4963" y="1912"/>
                  </a:lnTo>
                  <a:lnTo>
                    <a:pt x="4881" y="1628"/>
                  </a:lnTo>
                  <a:lnTo>
                    <a:pt x="4719" y="1424"/>
                  </a:lnTo>
                  <a:lnTo>
                    <a:pt x="4515" y="1262"/>
                  </a:lnTo>
                  <a:lnTo>
                    <a:pt x="4271" y="1099"/>
                  </a:lnTo>
                  <a:lnTo>
                    <a:pt x="3661" y="814"/>
                  </a:lnTo>
                  <a:lnTo>
                    <a:pt x="3010" y="529"/>
                  </a:lnTo>
                  <a:lnTo>
                    <a:pt x="1709" y="41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9;p35">
              <a:extLst>
                <a:ext uri="{FF2B5EF4-FFF2-40B4-BE49-F238E27FC236}">
                  <a16:creationId xmlns:a16="http://schemas.microsoft.com/office/drawing/2014/main" id="{691CE86D-CE77-A95D-FB6C-A2E8B9553AE5}"/>
                </a:ext>
              </a:extLst>
            </p:cNvPr>
            <p:cNvSpPr/>
            <p:nvPr/>
          </p:nvSpPr>
          <p:spPr>
            <a:xfrm>
              <a:off x="6073646" y="3339625"/>
              <a:ext cx="759437" cy="779891"/>
            </a:xfrm>
            <a:custGeom>
              <a:avLst/>
              <a:gdLst/>
              <a:ahLst/>
              <a:cxnLst/>
              <a:rect l="l" t="t" r="r" b="b"/>
              <a:pathLst>
                <a:path w="16597" h="17044" extrusionOk="0">
                  <a:moveTo>
                    <a:pt x="11390" y="0"/>
                  </a:moveTo>
                  <a:lnTo>
                    <a:pt x="204" y="570"/>
                  </a:lnTo>
                  <a:lnTo>
                    <a:pt x="123" y="570"/>
                  </a:lnTo>
                  <a:lnTo>
                    <a:pt x="41" y="651"/>
                  </a:lnTo>
                  <a:lnTo>
                    <a:pt x="1" y="733"/>
                  </a:lnTo>
                  <a:lnTo>
                    <a:pt x="1" y="814"/>
                  </a:lnTo>
                  <a:lnTo>
                    <a:pt x="163" y="2075"/>
                  </a:lnTo>
                  <a:lnTo>
                    <a:pt x="245" y="3377"/>
                  </a:lnTo>
                  <a:lnTo>
                    <a:pt x="285" y="4637"/>
                  </a:lnTo>
                  <a:lnTo>
                    <a:pt x="367" y="5939"/>
                  </a:lnTo>
                  <a:lnTo>
                    <a:pt x="489" y="7159"/>
                  </a:lnTo>
                  <a:lnTo>
                    <a:pt x="611" y="8380"/>
                  </a:lnTo>
                  <a:lnTo>
                    <a:pt x="814" y="9641"/>
                  </a:lnTo>
                  <a:lnTo>
                    <a:pt x="1017" y="10861"/>
                  </a:lnTo>
                  <a:lnTo>
                    <a:pt x="1262" y="12081"/>
                  </a:lnTo>
                  <a:lnTo>
                    <a:pt x="1546" y="13301"/>
                  </a:lnTo>
                  <a:lnTo>
                    <a:pt x="1872" y="14522"/>
                  </a:lnTo>
                  <a:lnTo>
                    <a:pt x="2278" y="15701"/>
                  </a:lnTo>
                  <a:lnTo>
                    <a:pt x="2441" y="16230"/>
                  </a:lnTo>
                  <a:lnTo>
                    <a:pt x="2522" y="16556"/>
                  </a:lnTo>
                  <a:lnTo>
                    <a:pt x="2644" y="16840"/>
                  </a:lnTo>
                  <a:lnTo>
                    <a:pt x="2767" y="16962"/>
                  </a:lnTo>
                  <a:lnTo>
                    <a:pt x="2889" y="17003"/>
                  </a:lnTo>
                  <a:lnTo>
                    <a:pt x="3133" y="17044"/>
                  </a:lnTo>
                  <a:lnTo>
                    <a:pt x="3377" y="17044"/>
                  </a:lnTo>
                  <a:lnTo>
                    <a:pt x="3865" y="17003"/>
                  </a:lnTo>
                  <a:lnTo>
                    <a:pt x="5085" y="16881"/>
                  </a:lnTo>
                  <a:lnTo>
                    <a:pt x="6346" y="16759"/>
                  </a:lnTo>
                  <a:lnTo>
                    <a:pt x="6427" y="16718"/>
                  </a:lnTo>
                  <a:lnTo>
                    <a:pt x="6509" y="16637"/>
                  </a:lnTo>
                  <a:lnTo>
                    <a:pt x="6509" y="16556"/>
                  </a:lnTo>
                  <a:lnTo>
                    <a:pt x="6509" y="16474"/>
                  </a:lnTo>
                  <a:lnTo>
                    <a:pt x="6509" y="16434"/>
                  </a:lnTo>
                  <a:lnTo>
                    <a:pt x="6468" y="16149"/>
                  </a:lnTo>
                  <a:lnTo>
                    <a:pt x="6468" y="15254"/>
                  </a:lnTo>
                  <a:lnTo>
                    <a:pt x="6468" y="12447"/>
                  </a:lnTo>
                  <a:lnTo>
                    <a:pt x="6509" y="9153"/>
                  </a:lnTo>
                  <a:lnTo>
                    <a:pt x="6590" y="5858"/>
                  </a:lnTo>
                  <a:lnTo>
                    <a:pt x="6590" y="4760"/>
                  </a:lnTo>
                  <a:lnTo>
                    <a:pt x="7526" y="6997"/>
                  </a:lnTo>
                  <a:lnTo>
                    <a:pt x="8095" y="8461"/>
                  </a:lnTo>
                  <a:lnTo>
                    <a:pt x="8380" y="9153"/>
                  </a:lnTo>
                  <a:lnTo>
                    <a:pt x="8705" y="9885"/>
                  </a:lnTo>
                  <a:lnTo>
                    <a:pt x="9031" y="10454"/>
                  </a:lnTo>
                  <a:lnTo>
                    <a:pt x="9356" y="10942"/>
                  </a:lnTo>
                  <a:lnTo>
                    <a:pt x="9559" y="11186"/>
                  </a:lnTo>
                  <a:lnTo>
                    <a:pt x="9803" y="11390"/>
                  </a:lnTo>
                  <a:lnTo>
                    <a:pt x="10048" y="11593"/>
                  </a:lnTo>
                  <a:lnTo>
                    <a:pt x="10292" y="11796"/>
                  </a:lnTo>
                  <a:lnTo>
                    <a:pt x="10780" y="12041"/>
                  </a:lnTo>
                  <a:lnTo>
                    <a:pt x="11309" y="12244"/>
                  </a:lnTo>
                  <a:lnTo>
                    <a:pt x="11837" y="12407"/>
                  </a:lnTo>
                  <a:lnTo>
                    <a:pt x="12407" y="12529"/>
                  </a:lnTo>
                  <a:lnTo>
                    <a:pt x="13668" y="12773"/>
                  </a:lnTo>
                  <a:lnTo>
                    <a:pt x="14319" y="12895"/>
                  </a:lnTo>
                  <a:lnTo>
                    <a:pt x="14929" y="13098"/>
                  </a:lnTo>
                  <a:lnTo>
                    <a:pt x="15051" y="13098"/>
                  </a:lnTo>
                  <a:lnTo>
                    <a:pt x="15173" y="13017"/>
                  </a:lnTo>
                  <a:lnTo>
                    <a:pt x="15620" y="12285"/>
                  </a:lnTo>
                  <a:lnTo>
                    <a:pt x="15986" y="11552"/>
                  </a:lnTo>
                  <a:lnTo>
                    <a:pt x="16312" y="10820"/>
                  </a:lnTo>
                  <a:lnTo>
                    <a:pt x="16596" y="10047"/>
                  </a:lnTo>
                  <a:lnTo>
                    <a:pt x="16596" y="9885"/>
                  </a:lnTo>
                  <a:lnTo>
                    <a:pt x="16556" y="9844"/>
                  </a:lnTo>
                  <a:lnTo>
                    <a:pt x="16515" y="9803"/>
                  </a:lnTo>
                  <a:lnTo>
                    <a:pt x="15824" y="9478"/>
                  </a:lnTo>
                  <a:lnTo>
                    <a:pt x="15173" y="9153"/>
                  </a:lnTo>
                  <a:lnTo>
                    <a:pt x="14522" y="8786"/>
                  </a:lnTo>
                  <a:lnTo>
                    <a:pt x="13912" y="8339"/>
                  </a:lnTo>
                  <a:lnTo>
                    <a:pt x="13668" y="8095"/>
                  </a:lnTo>
                  <a:lnTo>
                    <a:pt x="13424" y="7810"/>
                  </a:lnTo>
                  <a:lnTo>
                    <a:pt x="13180" y="7525"/>
                  </a:lnTo>
                  <a:lnTo>
                    <a:pt x="13017" y="7241"/>
                  </a:lnTo>
                  <a:lnTo>
                    <a:pt x="12814" y="6834"/>
                  </a:lnTo>
                  <a:lnTo>
                    <a:pt x="12692" y="6387"/>
                  </a:lnTo>
                  <a:lnTo>
                    <a:pt x="12488" y="5492"/>
                  </a:lnTo>
                  <a:lnTo>
                    <a:pt x="12041" y="3254"/>
                  </a:lnTo>
                  <a:lnTo>
                    <a:pt x="11837" y="2116"/>
                  </a:lnTo>
                  <a:lnTo>
                    <a:pt x="11634" y="936"/>
                  </a:lnTo>
                  <a:lnTo>
                    <a:pt x="11593" y="489"/>
                  </a:lnTo>
                  <a:lnTo>
                    <a:pt x="11593" y="326"/>
                  </a:lnTo>
                  <a:lnTo>
                    <a:pt x="11593" y="285"/>
                  </a:lnTo>
                  <a:lnTo>
                    <a:pt x="11593" y="163"/>
                  </a:lnTo>
                  <a:lnTo>
                    <a:pt x="11593" y="82"/>
                  </a:lnTo>
                  <a:lnTo>
                    <a:pt x="11512" y="41"/>
                  </a:lnTo>
                  <a:lnTo>
                    <a:pt x="11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0;p35">
              <a:extLst>
                <a:ext uri="{FF2B5EF4-FFF2-40B4-BE49-F238E27FC236}">
                  <a16:creationId xmlns:a16="http://schemas.microsoft.com/office/drawing/2014/main" id="{92BDA370-BC3A-AC70-B4C3-D8E18D97ED81}"/>
                </a:ext>
              </a:extLst>
            </p:cNvPr>
            <p:cNvSpPr/>
            <p:nvPr/>
          </p:nvSpPr>
          <p:spPr>
            <a:xfrm>
              <a:off x="6110894" y="4084119"/>
              <a:ext cx="262465" cy="236429"/>
            </a:xfrm>
            <a:custGeom>
              <a:avLst/>
              <a:gdLst/>
              <a:ahLst/>
              <a:cxnLst/>
              <a:rect l="l" t="t" r="r" b="b"/>
              <a:pathLst>
                <a:path w="5736" h="5167" extrusionOk="0">
                  <a:moveTo>
                    <a:pt x="5654" y="1"/>
                  </a:moveTo>
                  <a:lnTo>
                    <a:pt x="4800" y="164"/>
                  </a:lnTo>
                  <a:lnTo>
                    <a:pt x="3946" y="245"/>
                  </a:lnTo>
                  <a:lnTo>
                    <a:pt x="3091" y="326"/>
                  </a:lnTo>
                  <a:lnTo>
                    <a:pt x="2237" y="326"/>
                  </a:lnTo>
                  <a:lnTo>
                    <a:pt x="2197" y="489"/>
                  </a:lnTo>
                  <a:lnTo>
                    <a:pt x="2197" y="652"/>
                  </a:lnTo>
                  <a:lnTo>
                    <a:pt x="2237" y="977"/>
                  </a:lnTo>
                  <a:lnTo>
                    <a:pt x="2359" y="1302"/>
                  </a:lnTo>
                  <a:lnTo>
                    <a:pt x="2441" y="1628"/>
                  </a:lnTo>
                  <a:lnTo>
                    <a:pt x="2563" y="1953"/>
                  </a:lnTo>
                  <a:lnTo>
                    <a:pt x="2603" y="2279"/>
                  </a:lnTo>
                  <a:lnTo>
                    <a:pt x="2603" y="2604"/>
                  </a:lnTo>
                  <a:lnTo>
                    <a:pt x="2563" y="2726"/>
                  </a:lnTo>
                  <a:lnTo>
                    <a:pt x="2481" y="2889"/>
                  </a:lnTo>
                  <a:lnTo>
                    <a:pt x="2319" y="3052"/>
                  </a:lnTo>
                  <a:lnTo>
                    <a:pt x="2115" y="3214"/>
                  </a:lnTo>
                  <a:lnTo>
                    <a:pt x="1627" y="3540"/>
                  </a:lnTo>
                  <a:lnTo>
                    <a:pt x="1180" y="3784"/>
                  </a:lnTo>
                  <a:lnTo>
                    <a:pt x="732" y="4109"/>
                  </a:lnTo>
                  <a:lnTo>
                    <a:pt x="325" y="4435"/>
                  </a:lnTo>
                  <a:lnTo>
                    <a:pt x="203" y="4597"/>
                  </a:lnTo>
                  <a:lnTo>
                    <a:pt x="81" y="4760"/>
                  </a:lnTo>
                  <a:lnTo>
                    <a:pt x="0" y="4882"/>
                  </a:lnTo>
                  <a:lnTo>
                    <a:pt x="41" y="5004"/>
                  </a:lnTo>
                  <a:lnTo>
                    <a:pt x="122" y="5085"/>
                  </a:lnTo>
                  <a:lnTo>
                    <a:pt x="244" y="5126"/>
                  </a:lnTo>
                  <a:lnTo>
                    <a:pt x="448" y="5167"/>
                  </a:lnTo>
                  <a:lnTo>
                    <a:pt x="651" y="5126"/>
                  </a:lnTo>
                  <a:lnTo>
                    <a:pt x="1505" y="4923"/>
                  </a:lnTo>
                  <a:lnTo>
                    <a:pt x="2400" y="4760"/>
                  </a:lnTo>
                  <a:lnTo>
                    <a:pt x="3295" y="4597"/>
                  </a:lnTo>
                  <a:lnTo>
                    <a:pt x="4149" y="4353"/>
                  </a:lnTo>
                  <a:lnTo>
                    <a:pt x="4474" y="4231"/>
                  </a:lnTo>
                  <a:lnTo>
                    <a:pt x="4800" y="4109"/>
                  </a:lnTo>
                  <a:lnTo>
                    <a:pt x="5085" y="3906"/>
                  </a:lnTo>
                  <a:lnTo>
                    <a:pt x="5329" y="3702"/>
                  </a:lnTo>
                  <a:lnTo>
                    <a:pt x="5451" y="3540"/>
                  </a:lnTo>
                  <a:lnTo>
                    <a:pt x="5532" y="3336"/>
                  </a:lnTo>
                  <a:lnTo>
                    <a:pt x="5654" y="2930"/>
                  </a:lnTo>
                  <a:lnTo>
                    <a:pt x="5735" y="2441"/>
                  </a:lnTo>
                  <a:lnTo>
                    <a:pt x="5735" y="1913"/>
                  </a:lnTo>
                  <a:lnTo>
                    <a:pt x="5735" y="1384"/>
                  </a:lnTo>
                  <a:lnTo>
                    <a:pt x="5695" y="896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61;p35">
              <a:extLst>
                <a:ext uri="{FF2B5EF4-FFF2-40B4-BE49-F238E27FC236}">
                  <a16:creationId xmlns:a16="http://schemas.microsoft.com/office/drawing/2014/main" id="{0694990C-7AA7-9E2D-96A6-E7EAE4551768}"/>
                </a:ext>
              </a:extLst>
            </p:cNvPr>
            <p:cNvSpPr/>
            <p:nvPr/>
          </p:nvSpPr>
          <p:spPr>
            <a:xfrm>
              <a:off x="6103435" y="4076706"/>
              <a:ext cx="279212" cy="251300"/>
            </a:xfrm>
            <a:custGeom>
              <a:avLst/>
              <a:gdLst/>
              <a:ahLst/>
              <a:cxnLst/>
              <a:rect l="l" t="t" r="r" b="b"/>
              <a:pathLst>
                <a:path w="6102" h="5492" extrusionOk="0">
                  <a:moveTo>
                    <a:pt x="5624" y="400"/>
                  </a:moveTo>
                  <a:lnTo>
                    <a:pt x="5654" y="1058"/>
                  </a:lnTo>
                  <a:lnTo>
                    <a:pt x="5736" y="1993"/>
                  </a:lnTo>
                  <a:lnTo>
                    <a:pt x="5695" y="2441"/>
                  </a:lnTo>
                  <a:lnTo>
                    <a:pt x="5654" y="2888"/>
                  </a:lnTo>
                  <a:lnTo>
                    <a:pt x="5614" y="3092"/>
                  </a:lnTo>
                  <a:lnTo>
                    <a:pt x="5573" y="3336"/>
                  </a:lnTo>
                  <a:lnTo>
                    <a:pt x="5451" y="3539"/>
                  </a:lnTo>
                  <a:lnTo>
                    <a:pt x="5329" y="3702"/>
                  </a:lnTo>
                  <a:lnTo>
                    <a:pt x="5044" y="3986"/>
                  </a:lnTo>
                  <a:lnTo>
                    <a:pt x="4719" y="4149"/>
                  </a:lnTo>
                  <a:lnTo>
                    <a:pt x="4353" y="4312"/>
                  </a:lnTo>
                  <a:lnTo>
                    <a:pt x="3987" y="4393"/>
                  </a:lnTo>
                  <a:lnTo>
                    <a:pt x="3132" y="4637"/>
                  </a:lnTo>
                  <a:lnTo>
                    <a:pt x="2278" y="4800"/>
                  </a:lnTo>
                  <a:lnTo>
                    <a:pt x="1505" y="4922"/>
                  </a:lnTo>
                  <a:lnTo>
                    <a:pt x="1058" y="5044"/>
                  </a:lnTo>
                  <a:lnTo>
                    <a:pt x="814" y="5085"/>
                  </a:lnTo>
                  <a:lnTo>
                    <a:pt x="570" y="5125"/>
                  </a:lnTo>
                  <a:lnTo>
                    <a:pt x="407" y="5085"/>
                  </a:lnTo>
                  <a:lnTo>
                    <a:pt x="366" y="5085"/>
                  </a:lnTo>
                  <a:lnTo>
                    <a:pt x="407" y="5003"/>
                  </a:lnTo>
                  <a:lnTo>
                    <a:pt x="611" y="4759"/>
                  </a:lnTo>
                  <a:lnTo>
                    <a:pt x="895" y="4515"/>
                  </a:lnTo>
                  <a:lnTo>
                    <a:pt x="1505" y="4108"/>
                  </a:lnTo>
                  <a:lnTo>
                    <a:pt x="1953" y="3824"/>
                  </a:lnTo>
                  <a:lnTo>
                    <a:pt x="2441" y="3498"/>
                  </a:lnTo>
                  <a:lnTo>
                    <a:pt x="2685" y="3295"/>
                  </a:lnTo>
                  <a:lnTo>
                    <a:pt x="2807" y="3132"/>
                  </a:lnTo>
                  <a:lnTo>
                    <a:pt x="2888" y="3010"/>
                  </a:lnTo>
                  <a:lnTo>
                    <a:pt x="2929" y="2847"/>
                  </a:lnTo>
                  <a:lnTo>
                    <a:pt x="2970" y="2685"/>
                  </a:lnTo>
                  <a:lnTo>
                    <a:pt x="2970" y="2319"/>
                  </a:lnTo>
                  <a:lnTo>
                    <a:pt x="2929" y="2075"/>
                  </a:lnTo>
                  <a:lnTo>
                    <a:pt x="2848" y="1871"/>
                  </a:lnTo>
                  <a:lnTo>
                    <a:pt x="2685" y="1424"/>
                  </a:lnTo>
                  <a:lnTo>
                    <a:pt x="2563" y="1017"/>
                  </a:lnTo>
                  <a:lnTo>
                    <a:pt x="2563" y="773"/>
                  </a:lnTo>
                  <a:lnTo>
                    <a:pt x="2579" y="692"/>
                  </a:lnTo>
                  <a:lnTo>
                    <a:pt x="3254" y="692"/>
                  </a:lnTo>
                  <a:lnTo>
                    <a:pt x="4149" y="610"/>
                  </a:lnTo>
                  <a:lnTo>
                    <a:pt x="5004" y="488"/>
                  </a:lnTo>
                  <a:lnTo>
                    <a:pt x="5624" y="400"/>
                  </a:lnTo>
                  <a:close/>
                  <a:moveTo>
                    <a:pt x="5776" y="0"/>
                  </a:moveTo>
                  <a:lnTo>
                    <a:pt x="4922" y="122"/>
                  </a:lnTo>
                  <a:lnTo>
                    <a:pt x="4068" y="204"/>
                  </a:lnTo>
                  <a:lnTo>
                    <a:pt x="3254" y="285"/>
                  </a:lnTo>
                  <a:lnTo>
                    <a:pt x="2400" y="326"/>
                  </a:lnTo>
                  <a:lnTo>
                    <a:pt x="2278" y="366"/>
                  </a:lnTo>
                  <a:lnTo>
                    <a:pt x="2238" y="407"/>
                  </a:lnTo>
                  <a:lnTo>
                    <a:pt x="2197" y="448"/>
                  </a:lnTo>
                  <a:lnTo>
                    <a:pt x="2156" y="651"/>
                  </a:lnTo>
                  <a:lnTo>
                    <a:pt x="2156" y="854"/>
                  </a:lnTo>
                  <a:lnTo>
                    <a:pt x="2238" y="1261"/>
                  </a:lnTo>
                  <a:lnTo>
                    <a:pt x="2522" y="2075"/>
                  </a:lnTo>
                  <a:lnTo>
                    <a:pt x="2563" y="2237"/>
                  </a:lnTo>
                  <a:lnTo>
                    <a:pt x="2604" y="2481"/>
                  </a:lnTo>
                  <a:lnTo>
                    <a:pt x="2563" y="2685"/>
                  </a:lnTo>
                  <a:lnTo>
                    <a:pt x="2522" y="2888"/>
                  </a:lnTo>
                  <a:lnTo>
                    <a:pt x="2441" y="2969"/>
                  </a:lnTo>
                  <a:lnTo>
                    <a:pt x="2360" y="3092"/>
                  </a:lnTo>
                  <a:lnTo>
                    <a:pt x="2156" y="3214"/>
                  </a:lnTo>
                  <a:lnTo>
                    <a:pt x="1546" y="3620"/>
                  </a:lnTo>
                  <a:lnTo>
                    <a:pt x="977" y="3986"/>
                  </a:lnTo>
                  <a:lnTo>
                    <a:pt x="692" y="4190"/>
                  </a:lnTo>
                  <a:lnTo>
                    <a:pt x="366" y="4434"/>
                  </a:lnTo>
                  <a:lnTo>
                    <a:pt x="244" y="4597"/>
                  </a:lnTo>
                  <a:lnTo>
                    <a:pt x="122" y="4719"/>
                  </a:lnTo>
                  <a:lnTo>
                    <a:pt x="41" y="4881"/>
                  </a:lnTo>
                  <a:lnTo>
                    <a:pt x="0" y="5044"/>
                  </a:lnTo>
                  <a:lnTo>
                    <a:pt x="0" y="5207"/>
                  </a:lnTo>
                  <a:lnTo>
                    <a:pt x="41" y="5329"/>
                  </a:lnTo>
                  <a:lnTo>
                    <a:pt x="163" y="5410"/>
                  </a:lnTo>
                  <a:lnTo>
                    <a:pt x="285" y="5491"/>
                  </a:lnTo>
                  <a:lnTo>
                    <a:pt x="611" y="5491"/>
                  </a:lnTo>
                  <a:lnTo>
                    <a:pt x="936" y="5451"/>
                  </a:lnTo>
                  <a:lnTo>
                    <a:pt x="1993" y="5247"/>
                  </a:lnTo>
                  <a:lnTo>
                    <a:pt x="3010" y="5044"/>
                  </a:lnTo>
                  <a:lnTo>
                    <a:pt x="4027" y="4841"/>
                  </a:lnTo>
                  <a:lnTo>
                    <a:pt x="4475" y="4678"/>
                  </a:lnTo>
                  <a:lnTo>
                    <a:pt x="4882" y="4515"/>
                  </a:lnTo>
                  <a:lnTo>
                    <a:pt x="5288" y="4312"/>
                  </a:lnTo>
                  <a:lnTo>
                    <a:pt x="5451" y="4149"/>
                  </a:lnTo>
                  <a:lnTo>
                    <a:pt x="5532" y="4068"/>
                  </a:lnTo>
                  <a:lnTo>
                    <a:pt x="5573" y="4068"/>
                  </a:lnTo>
                  <a:lnTo>
                    <a:pt x="5614" y="3986"/>
                  </a:lnTo>
                  <a:lnTo>
                    <a:pt x="5776" y="3783"/>
                  </a:lnTo>
                  <a:lnTo>
                    <a:pt x="5858" y="3580"/>
                  </a:lnTo>
                  <a:lnTo>
                    <a:pt x="6020" y="3132"/>
                  </a:lnTo>
                  <a:lnTo>
                    <a:pt x="6102" y="2644"/>
                  </a:lnTo>
                  <a:lnTo>
                    <a:pt x="6102" y="2197"/>
                  </a:lnTo>
                  <a:lnTo>
                    <a:pt x="6102" y="1668"/>
                  </a:lnTo>
                  <a:lnTo>
                    <a:pt x="6061" y="1180"/>
                  </a:lnTo>
                  <a:lnTo>
                    <a:pt x="6020" y="163"/>
                  </a:lnTo>
                  <a:lnTo>
                    <a:pt x="5980" y="8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2;p35">
              <a:extLst>
                <a:ext uri="{FF2B5EF4-FFF2-40B4-BE49-F238E27FC236}">
                  <a16:creationId xmlns:a16="http://schemas.microsoft.com/office/drawing/2014/main" id="{49816484-1DDB-377B-A448-787361F109FF}"/>
                </a:ext>
              </a:extLst>
            </p:cNvPr>
            <p:cNvSpPr/>
            <p:nvPr/>
          </p:nvSpPr>
          <p:spPr>
            <a:xfrm>
              <a:off x="6151802" y="2502057"/>
              <a:ext cx="403947" cy="493266"/>
            </a:xfrm>
            <a:custGeom>
              <a:avLst/>
              <a:gdLst/>
              <a:ahLst/>
              <a:cxnLst/>
              <a:rect l="l" t="t" r="r" b="b"/>
              <a:pathLst>
                <a:path w="8828" h="10780" extrusionOk="0">
                  <a:moveTo>
                    <a:pt x="4313" y="0"/>
                  </a:moveTo>
                  <a:lnTo>
                    <a:pt x="4150" y="41"/>
                  </a:lnTo>
                  <a:lnTo>
                    <a:pt x="3987" y="82"/>
                  </a:lnTo>
                  <a:lnTo>
                    <a:pt x="3621" y="244"/>
                  </a:lnTo>
                  <a:lnTo>
                    <a:pt x="3296" y="407"/>
                  </a:lnTo>
                  <a:lnTo>
                    <a:pt x="1750" y="1058"/>
                  </a:lnTo>
                  <a:lnTo>
                    <a:pt x="1018" y="1424"/>
                  </a:lnTo>
                  <a:lnTo>
                    <a:pt x="611" y="1587"/>
                  </a:lnTo>
                  <a:lnTo>
                    <a:pt x="448" y="1668"/>
                  </a:lnTo>
                  <a:lnTo>
                    <a:pt x="286" y="1790"/>
                  </a:lnTo>
                  <a:lnTo>
                    <a:pt x="164" y="1871"/>
                  </a:lnTo>
                  <a:lnTo>
                    <a:pt x="82" y="1953"/>
                  </a:lnTo>
                  <a:lnTo>
                    <a:pt x="1" y="2156"/>
                  </a:lnTo>
                  <a:lnTo>
                    <a:pt x="1" y="2400"/>
                  </a:lnTo>
                  <a:lnTo>
                    <a:pt x="82" y="2644"/>
                  </a:lnTo>
                  <a:lnTo>
                    <a:pt x="164" y="2847"/>
                  </a:lnTo>
                  <a:lnTo>
                    <a:pt x="286" y="3092"/>
                  </a:lnTo>
                  <a:lnTo>
                    <a:pt x="570" y="3498"/>
                  </a:lnTo>
                  <a:lnTo>
                    <a:pt x="733" y="3824"/>
                  </a:lnTo>
                  <a:lnTo>
                    <a:pt x="855" y="4149"/>
                  </a:lnTo>
                  <a:lnTo>
                    <a:pt x="1099" y="4800"/>
                  </a:lnTo>
                  <a:lnTo>
                    <a:pt x="1750" y="6305"/>
                  </a:lnTo>
                  <a:lnTo>
                    <a:pt x="2482" y="7729"/>
                  </a:lnTo>
                  <a:lnTo>
                    <a:pt x="3296" y="9152"/>
                  </a:lnTo>
                  <a:lnTo>
                    <a:pt x="3580" y="9681"/>
                  </a:lnTo>
                  <a:lnTo>
                    <a:pt x="3743" y="9925"/>
                  </a:lnTo>
                  <a:lnTo>
                    <a:pt x="3947" y="10169"/>
                  </a:lnTo>
                  <a:lnTo>
                    <a:pt x="4150" y="10373"/>
                  </a:lnTo>
                  <a:lnTo>
                    <a:pt x="4353" y="10576"/>
                  </a:lnTo>
                  <a:lnTo>
                    <a:pt x="4638" y="10698"/>
                  </a:lnTo>
                  <a:lnTo>
                    <a:pt x="4923" y="10779"/>
                  </a:lnTo>
                  <a:lnTo>
                    <a:pt x="5330" y="10779"/>
                  </a:lnTo>
                  <a:lnTo>
                    <a:pt x="5696" y="10739"/>
                  </a:lnTo>
                  <a:lnTo>
                    <a:pt x="6672" y="10698"/>
                  </a:lnTo>
                  <a:lnTo>
                    <a:pt x="8624" y="10576"/>
                  </a:lnTo>
                  <a:lnTo>
                    <a:pt x="8706" y="10535"/>
                  </a:lnTo>
                  <a:lnTo>
                    <a:pt x="8746" y="10495"/>
                  </a:lnTo>
                  <a:lnTo>
                    <a:pt x="8787" y="10454"/>
                  </a:lnTo>
                  <a:lnTo>
                    <a:pt x="8828" y="10373"/>
                  </a:lnTo>
                  <a:lnTo>
                    <a:pt x="8828" y="9762"/>
                  </a:lnTo>
                  <a:lnTo>
                    <a:pt x="8746" y="8949"/>
                  </a:lnTo>
                  <a:lnTo>
                    <a:pt x="8665" y="8176"/>
                  </a:lnTo>
                  <a:lnTo>
                    <a:pt x="8462" y="7444"/>
                  </a:lnTo>
                  <a:lnTo>
                    <a:pt x="8258" y="6712"/>
                  </a:lnTo>
                  <a:lnTo>
                    <a:pt x="8014" y="5980"/>
                  </a:lnTo>
                  <a:lnTo>
                    <a:pt x="7689" y="5247"/>
                  </a:lnTo>
                  <a:lnTo>
                    <a:pt x="7363" y="4556"/>
                  </a:lnTo>
                  <a:lnTo>
                    <a:pt x="6997" y="3864"/>
                  </a:lnTo>
                  <a:lnTo>
                    <a:pt x="6184" y="2481"/>
                  </a:lnTo>
                  <a:lnTo>
                    <a:pt x="5777" y="1790"/>
                  </a:lnTo>
                  <a:lnTo>
                    <a:pt x="5370" y="1058"/>
                  </a:lnTo>
                  <a:lnTo>
                    <a:pt x="5085" y="488"/>
                  </a:lnTo>
                  <a:lnTo>
                    <a:pt x="4923" y="244"/>
                  </a:lnTo>
                  <a:lnTo>
                    <a:pt x="4801" y="122"/>
                  </a:lnTo>
                  <a:lnTo>
                    <a:pt x="4679" y="41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3;p35">
              <a:extLst>
                <a:ext uri="{FF2B5EF4-FFF2-40B4-BE49-F238E27FC236}">
                  <a16:creationId xmlns:a16="http://schemas.microsoft.com/office/drawing/2014/main" id="{D4E39E1B-68CA-2277-6735-417F817721FF}"/>
                </a:ext>
              </a:extLst>
            </p:cNvPr>
            <p:cNvSpPr/>
            <p:nvPr/>
          </p:nvSpPr>
          <p:spPr>
            <a:xfrm>
              <a:off x="5900541" y="1811512"/>
              <a:ext cx="469106" cy="815261"/>
            </a:xfrm>
            <a:custGeom>
              <a:avLst/>
              <a:gdLst/>
              <a:ahLst/>
              <a:cxnLst/>
              <a:rect l="l" t="t" r="r" b="b"/>
              <a:pathLst>
                <a:path w="10252" h="17817" extrusionOk="0">
                  <a:moveTo>
                    <a:pt x="2401" y="0"/>
                  </a:moveTo>
                  <a:lnTo>
                    <a:pt x="2319" y="82"/>
                  </a:lnTo>
                  <a:lnTo>
                    <a:pt x="2279" y="163"/>
                  </a:lnTo>
                  <a:lnTo>
                    <a:pt x="2279" y="326"/>
                  </a:lnTo>
                  <a:lnTo>
                    <a:pt x="2319" y="651"/>
                  </a:lnTo>
                  <a:lnTo>
                    <a:pt x="2441" y="1058"/>
                  </a:lnTo>
                  <a:lnTo>
                    <a:pt x="2563" y="1424"/>
                  </a:lnTo>
                  <a:lnTo>
                    <a:pt x="2726" y="1790"/>
                  </a:lnTo>
                  <a:lnTo>
                    <a:pt x="2929" y="2115"/>
                  </a:lnTo>
                  <a:lnTo>
                    <a:pt x="2360" y="1302"/>
                  </a:lnTo>
                  <a:lnTo>
                    <a:pt x="2238" y="1139"/>
                  </a:lnTo>
                  <a:lnTo>
                    <a:pt x="2116" y="1017"/>
                  </a:lnTo>
                  <a:lnTo>
                    <a:pt x="1953" y="977"/>
                  </a:lnTo>
                  <a:lnTo>
                    <a:pt x="1831" y="977"/>
                  </a:lnTo>
                  <a:lnTo>
                    <a:pt x="1750" y="1017"/>
                  </a:lnTo>
                  <a:lnTo>
                    <a:pt x="1668" y="1099"/>
                  </a:lnTo>
                  <a:lnTo>
                    <a:pt x="1628" y="1261"/>
                  </a:lnTo>
                  <a:lnTo>
                    <a:pt x="1628" y="1383"/>
                  </a:lnTo>
                  <a:lnTo>
                    <a:pt x="1628" y="1627"/>
                  </a:lnTo>
                  <a:lnTo>
                    <a:pt x="1750" y="1993"/>
                  </a:lnTo>
                  <a:lnTo>
                    <a:pt x="1857" y="2278"/>
                  </a:lnTo>
                  <a:lnTo>
                    <a:pt x="1831" y="2238"/>
                  </a:lnTo>
                  <a:lnTo>
                    <a:pt x="1628" y="1912"/>
                  </a:lnTo>
                  <a:lnTo>
                    <a:pt x="1343" y="1627"/>
                  </a:lnTo>
                  <a:lnTo>
                    <a:pt x="1221" y="1546"/>
                  </a:lnTo>
                  <a:lnTo>
                    <a:pt x="1140" y="1505"/>
                  </a:lnTo>
                  <a:lnTo>
                    <a:pt x="1058" y="1505"/>
                  </a:lnTo>
                  <a:lnTo>
                    <a:pt x="977" y="1546"/>
                  </a:lnTo>
                  <a:lnTo>
                    <a:pt x="936" y="1668"/>
                  </a:lnTo>
                  <a:lnTo>
                    <a:pt x="936" y="1871"/>
                  </a:lnTo>
                  <a:lnTo>
                    <a:pt x="977" y="2360"/>
                  </a:lnTo>
                  <a:lnTo>
                    <a:pt x="1058" y="2848"/>
                  </a:lnTo>
                  <a:lnTo>
                    <a:pt x="977" y="2726"/>
                  </a:lnTo>
                  <a:lnTo>
                    <a:pt x="855" y="2563"/>
                  </a:lnTo>
                  <a:lnTo>
                    <a:pt x="733" y="2441"/>
                  </a:lnTo>
                  <a:lnTo>
                    <a:pt x="529" y="2319"/>
                  </a:lnTo>
                  <a:lnTo>
                    <a:pt x="367" y="2238"/>
                  </a:lnTo>
                  <a:lnTo>
                    <a:pt x="204" y="2238"/>
                  </a:lnTo>
                  <a:lnTo>
                    <a:pt x="123" y="2278"/>
                  </a:lnTo>
                  <a:lnTo>
                    <a:pt x="82" y="2319"/>
                  </a:lnTo>
                  <a:lnTo>
                    <a:pt x="41" y="2360"/>
                  </a:lnTo>
                  <a:lnTo>
                    <a:pt x="1" y="2482"/>
                  </a:lnTo>
                  <a:lnTo>
                    <a:pt x="41" y="2726"/>
                  </a:lnTo>
                  <a:lnTo>
                    <a:pt x="123" y="3295"/>
                  </a:lnTo>
                  <a:lnTo>
                    <a:pt x="245" y="3865"/>
                  </a:lnTo>
                  <a:lnTo>
                    <a:pt x="570" y="5003"/>
                  </a:lnTo>
                  <a:lnTo>
                    <a:pt x="936" y="6102"/>
                  </a:lnTo>
                  <a:lnTo>
                    <a:pt x="1343" y="7159"/>
                  </a:lnTo>
                  <a:lnTo>
                    <a:pt x="1953" y="8705"/>
                  </a:lnTo>
                  <a:lnTo>
                    <a:pt x="2970" y="11390"/>
                  </a:lnTo>
                  <a:lnTo>
                    <a:pt x="3662" y="13057"/>
                  </a:lnTo>
                  <a:lnTo>
                    <a:pt x="4028" y="13871"/>
                  </a:lnTo>
                  <a:lnTo>
                    <a:pt x="4434" y="14684"/>
                  </a:lnTo>
                  <a:lnTo>
                    <a:pt x="4882" y="15498"/>
                  </a:lnTo>
                  <a:lnTo>
                    <a:pt x="5329" y="16271"/>
                  </a:lnTo>
                  <a:lnTo>
                    <a:pt x="5777" y="17044"/>
                  </a:lnTo>
                  <a:lnTo>
                    <a:pt x="6305" y="17816"/>
                  </a:lnTo>
                  <a:lnTo>
                    <a:pt x="6468" y="17816"/>
                  </a:lnTo>
                  <a:lnTo>
                    <a:pt x="6916" y="17694"/>
                  </a:lnTo>
                  <a:lnTo>
                    <a:pt x="8217" y="17166"/>
                  </a:lnTo>
                  <a:lnTo>
                    <a:pt x="10251" y="16271"/>
                  </a:lnTo>
                  <a:lnTo>
                    <a:pt x="6590" y="7159"/>
                  </a:lnTo>
                  <a:lnTo>
                    <a:pt x="5858" y="5329"/>
                  </a:lnTo>
                  <a:lnTo>
                    <a:pt x="5492" y="4393"/>
                  </a:lnTo>
                  <a:lnTo>
                    <a:pt x="5085" y="3458"/>
                  </a:lnTo>
                  <a:lnTo>
                    <a:pt x="4638" y="2563"/>
                  </a:lnTo>
                  <a:lnTo>
                    <a:pt x="4394" y="2115"/>
                  </a:lnTo>
                  <a:lnTo>
                    <a:pt x="4109" y="1709"/>
                  </a:lnTo>
                  <a:lnTo>
                    <a:pt x="3824" y="1302"/>
                  </a:lnTo>
                  <a:lnTo>
                    <a:pt x="3499" y="895"/>
                  </a:lnTo>
                  <a:lnTo>
                    <a:pt x="3173" y="570"/>
                  </a:lnTo>
                  <a:lnTo>
                    <a:pt x="2807" y="204"/>
                  </a:lnTo>
                  <a:lnTo>
                    <a:pt x="2645" y="82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4;p35">
              <a:extLst>
                <a:ext uri="{FF2B5EF4-FFF2-40B4-BE49-F238E27FC236}">
                  <a16:creationId xmlns:a16="http://schemas.microsoft.com/office/drawing/2014/main" id="{B6C70BA7-D1FE-3BC2-024B-BD5CB4AF1063}"/>
                </a:ext>
              </a:extLst>
            </p:cNvPr>
            <p:cNvSpPr/>
            <p:nvPr/>
          </p:nvSpPr>
          <p:spPr>
            <a:xfrm>
              <a:off x="5891252" y="1802177"/>
              <a:ext cx="487683" cy="833885"/>
            </a:xfrm>
            <a:custGeom>
              <a:avLst/>
              <a:gdLst/>
              <a:ahLst/>
              <a:cxnLst/>
              <a:rect l="l" t="t" r="r" b="b"/>
              <a:pathLst>
                <a:path w="10658" h="18224" extrusionOk="0">
                  <a:moveTo>
                    <a:pt x="2685" y="421"/>
                  </a:moveTo>
                  <a:lnTo>
                    <a:pt x="2766" y="448"/>
                  </a:lnTo>
                  <a:lnTo>
                    <a:pt x="2929" y="611"/>
                  </a:lnTo>
                  <a:lnTo>
                    <a:pt x="3092" y="774"/>
                  </a:lnTo>
                  <a:lnTo>
                    <a:pt x="3417" y="1059"/>
                  </a:lnTo>
                  <a:lnTo>
                    <a:pt x="3702" y="1425"/>
                  </a:lnTo>
                  <a:lnTo>
                    <a:pt x="4231" y="2116"/>
                  </a:lnTo>
                  <a:lnTo>
                    <a:pt x="4678" y="2848"/>
                  </a:lnTo>
                  <a:lnTo>
                    <a:pt x="5044" y="3621"/>
                  </a:lnTo>
                  <a:lnTo>
                    <a:pt x="5410" y="4394"/>
                  </a:lnTo>
                  <a:lnTo>
                    <a:pt x="6061" y="5980"/>
                  </a:lnTo>
                  <a:lnTo>
                    <a:pt x="6671" y="7607"/>
                  </a:lnTo>
                  <a:lnTo>
                    <a:pt x="8380" y="11838"/>
                  </a:lnTo>
                  <a:lnTo>
                    <a:pt x="10234" y="16375"/>
                  </a:lnTo>
                  <a:lnTo>
                    <a:pt x="8746" y="17044"/>
                  </a:lnTo>
                  <a:lnTo>
                    <a:pt x="7932" y="17370"/>
                  </a:lnTo>
                  <a:lnTo>
                    <a:pt x="7119" y="17695"/>
                  </a:lnTo>
                  <a:lnTo>
                    <a:pt x="6793" y="17776"/>
                  </a:lnTo>
                  <a:lnTo>
                    <a:pt x="6610" y="17837"/>
                  </a:lnTo>
                  <a:lnTo>
                    <a:pt x="6610" y="17837"/>
                  </a:lnTo>
                  <a:lnTo>
                    <a:pt x="6590" y="17817"/>
                  </a:lnTo>
                  <a:lnTo>
                    <a:pt x="6468" y="17614"/>
                  </a:lnTo>
                  <a:lnTo>
                    <a:pt x="6346" y="17410"/>
                  </a:lnTo>
                  <a:lnTo>
                    <a:pt x="5776" y="16515"/>
                  </a:lnTo>
                  <a:lnTo>
                    <a:pt x="5288" y="15702"/>
                  </a:lnTo>
                  <a:lnTo>
                    <a:pt x="4841" y="14848"/>
                  </a:lnTo>
                  <a:lnTo>
                    <a:pt x="4393" y="13994"/>
                  </a:lnTo>
                  <a:lnTo>
                    <a:pt x="3987" y="13099"/>
                  </a:lnTo>
                  <a:lnTo>
                    <a:pt x="3539" y="12041"/>
                  </a:lnTo>
                  <a:lnTo>
                    <a:pt x="3132" y="10983"/>
                  </a:lnTo>
                  <a:lnTo>
                    <a:pt x="2354" y="8920"/>
                  </a:lnTo>
                  <a:lnTo>
                    <a:pt x="2359" y="8909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1424" y="6550"/>
                  </a:lnTo>
                  <a:lnTo>
                    <a:pt x="1017" y="5370"/>
                  </a:lnTo>
                  <a:lnTo>
                    <a:pt x="692" y="4191"/>
                  </a:lnTo>
                  <a:lnTo>
                    <a:pt x="529" y="3621"/>
                  </a:lnTo>
                  <a:lnTo>
                    <a:pt x="448" y="3011"/>
                  </a:lnTo>
                  <a:lnTo>
                    <a:pt x="407" y="2767"/>
                  </a:lnTo>
                  <a:lnTo>
                    <a:pt x="448" y="2645"/>
                  </a:lnTo>
                  <a:lnTo>
                    <a:pt x="570" y="2645"/>
                  </a:lnTo>
                  <a:lnTo>
                    <a:pt x="732" y="2726"/>
                  </a:lnTo>
                  <a:lnTo>
                    <a:pt x="895" y="2889"/>
                  </a:lnTo>
                  <a:lnTo>
                    <a:pt x="1017" y="3011"/>
                  </a:lnTo>
                  <a:lnTo>
                    <a:pt x="1085" y="3124"/>
                  </a:lnTo>
                  <a:lnTo>
                    <a:pt x="1180" y="3377"/>
                  </a:lnTo>
                  <a:lnTo>
                    <a:pt x="1424" y="4069"/>
                  </a:lnTo>
                  <a:lnTo>
                    <a:pt x="1465" y="4109"/>
                  </a:lnTo>
                  <a:lnTo>
                    <a:pt x="1546" y="4150"/>
                  </a:lnTo>
                  <a:lnTo>
                    <a:pt x="1668" y="4150"/>
                  </a:lnTo>
                  <a:lnTo>
                    <a:pt x="1790" y="4069"/>
                  </a:lnTo>
                  <a:lnTo>
                    <a:pt x="1790" y="3987"/>
                  </a:lnTo>
                  <a:lnTo>
                    <a:pt x="1790" y="3906"/>
                  </a:lnTo>
                  <a:lnTo>
                    <a:pt x="1779" y="3870"/>
                  </a:lnTo>
                  <a:lnTo>
                    <a:pt x="1779" y="3870"/>
                  </a:lnTo>
                  <a:lnTo>
                    <a:pt x="1790" y="3865"/>
                  </a:lnTo>
                  <a:lnTo>
                    <a:pt x="1754" y="3786"/>
                  </a:lnTo>
                  <a:lnTo>
                    <a:pt x="1668" y="3499"/>
                  </a:lnTo>
                  <a:lnTo>
                    <a:pt x="1505" y="3133"/>
                  </a:lnTo>
                  <a:lnTo>
                    <a:pt x="1496" y="3117"/>
                  </a:lnTo>
                  <a:lnTo>
                    <a:pt x="1496" y="3117"/>
                  </a:lnTo>
                  <a:lnTo>
                    <a:pt x="1465" y="3011"/>
                  </a:lnTo>
                  <a:lnTo>
                    <a:pt x="1343" y="2523"/>
                  </a:lnTo>
                  <a:lnTo>
                    <a:pt x="1302" y="2075"/>
                  </a:lnTo>
                  <a:lnTo>
                    <a:pt x="1302" y="1994"/>
                  </a:lnTo>
                  <a:lnTo>
                    <a:pt x="1343" y="1953"/>
                  </a:lnTo>
                  <a:lnTo>
                    <a:pt x="1383" y="1953"/>
                  </a:lnTo>
                  <a:lnTo>
                    <a:pt x="1424" y="1994"/>
                  </a:lnTo>
                  <a:lnTo>
                    <a:pt x="1505" y="2075"/>
                  </a:lnTo>
                  <a:lnTo>
                    <a:pt x="1790" y="2401"/>
                  </a:lnTo>
                  <a:lnTo>
                    <a:pt x="1993" y="2767"/>
                  </a:lnTo>
                  <a:lnTo>
                    <a:pt x="2197" y="3174"/>
                  </a:lnTo>
                  <a:lnTo>
                    <a:pt x="2237" y="3255"/>
                  </a:lnTo>
                  <a:lnTo>
                    <a:pt x="2319" y="3296"/>
                  </a:lnTo>
                  <a:lnTo>
                    <a:pt x="2441" y="3296"/>
                  </a:lnTo>
                  <a:lnTo>
                    <a:pt x="2522" y="3255"/>
                  </a:lnTo>
                  <a:lnTo>
                    <a:pt x="2563" y="3214"/>
                  </a:lnTo>
                  <a:lnTo>
                    <a:pt x="2604" y="3133"/>
                  </a:lnTo>
                  <a:lnTo>
                    <a:pt x="2563" y="3052"/>
                  </a:lnTo>
                  <a:lnTo>
                    <a:pt x="2441" y="2767"/>
                  </a:lnTo>
                  <a:lnTo>
                    <a:pt x="2319" y="2482"/>
                  </a:lnTo>
                  <a:lnTo>
                    <a:pt x="2183" y="2279"/>
                  </a:lnTo>
                  <a:lnTo>
                    <a:pt x="2075" y="1953"/>
                  </a:lnTo>
                  <a:lnTo>
                    <a:pt x="2034" y="1750"/>
                  </a:lnTo>
                  <a:lnTo>
                    <a:pt x="2034" y="1547"/>
                  </a:lnTo>
                  <a:lnTo>
                    <a:pt x="2034" y="1465"/>
                  </a:lnTo>
                  <a:lnTo>
                    <a:pt x="2075" y="1343"/>
                  </a:lnTo>
                  <a:lnTo>
                    <a:pt x="2156" y="1384"/>
                  </a:lnTo>
                  <a:lnTo>
                    <a:pt x="2237" y="1425"/>
                  </a:lnTo>
                  <a:lnTo>
                    <a:pt x="2359" y="1547"/>
                  </a:lnTo>
                  <a:lnTo>
                    <a:pt x="2685" y="1994"/>
                  </a:lnTo>
                  <a:lnTo>
                    <a:pt x="2970" y="2442"/>
                  </a:lnTo>
                  <a:lnTo>
                    <a:pt x="3051" y="2482"/>
                  </a:lnTo>
                  <a:lnTo>
                    <a:pt x="3132" y="2523"/>
                  </a:lnTo>
                  <a:lnTo>
                    <a:pt x="3173" y="2523"/>
                  </a:lnTo>
                  <a:lnTo>
                    <a:pt x="3254" y="2482"/>
                  </a:lnTo>
                  <a:lnTo>
                    <a:pt x="3336" y="2442"/>
                  </a:lnTo>
                  <a:lnTo>
                    <a:pt x="3336" y="2360"/>
                  </a:lnTo>
                  <a:lnTo>
                    <a:pt x="3376" y="2319"/>
                  </a:lnTo>
                  <a:lnTo>
                    <a:pt x="3336" y="2238"/>
                  </a:lnTo>
                  <a:lnTo>
                    <a:pt x="3051" y="1791"/>
                  </a:lnTo>
                  <a:lnTo>
                    <a:pt x="2888" y="1343"/>
                  </a:lnTo>
                  <a:lnTo>
                    <a:pt x="2766" y="896"/>
                  </a:lnTo>
                  <a:lnTo>
                    <a:pt x="2685" y="448"/>
                  </a:lnTo>
                  <a:lnTo>
                    <a:pt x="2685" y="421"/>
                  </a:lnTo>
                  <a:close/>
                  <a:moveTo>
                    <a:pt x="2685" y="1"/>
                  </a:moveTo>
                  <a:lnTo>
                    <a:pt x="2522" y="42"/>
                  </a:lnTo>
                  <a:lnTo>
                    <a:pt x="2400" y="82"/>
                  </a:lnTo>
                  <a:lnTo>
                    <a:pt x="2319" y="204"/>
                  </a:lnTo>
                  <a:lnTo>
                    <a:pt x="2278" y="367"/>
                  </a:lnTo>
                  <a:lnTo>
                    <a:pt x="2278" y="570"/>
                  </a:lnTo>
                  <a:lnTo>
                    <a:pt x="2319" y="814"/>
                  </a:lnTo>
                  <a:lnTo>
                    <a:pt x="2376" y="1042"/>
                  </a:lnTo>
                  <a:lnTo>
                    <a:pt x="2278" y="977"/>
                  </a:lnTo>
                  <a:lnTo>
                    <a:pt x="2156" y="937"/>
                  </a:lnTo>
                  <a:lnTo>
                    <a:pt x="2034" y="937"/>
                  </a:lnTo>
                  <a:lnTo>
                    <a:pt x="1953" y="977"/>
                  </a:lnTo>
                  <a:lnTo>
                    <a:pt x="1831" y="1059"/>
                  </a:lnTo>
                  <a:lnTo>
                    <a:pt x="1749" y="1181"/>
                  </a:lnTo>
                  <a:lnTo>
                    <a:pt x="1627" y="1425"/>
                  </a:lnTo>
                  <a:lnTo>
                    <a:pt x="1627" y="1655"/>
                  </a:lnTo>
                  <a:lnTo>
                    <a:pt x="1546" y="1587"/>
                  </a:lnTo>
                  <a:lnTo>
                    <a:pt x="1424" y="1547"/>
                  </a:lnTo>
                  <a:lnTo>
                    <a:pt x="1302" y="1506"/>
                  </a:lnTo>
                  <a:lnTo>
                    <a:pt x="1180" y="1547"/>
                  </a:lnTo>
                  <a:lnTo>
                    <a:pt x="1058" y="1628"/>
                  </a:lnTo>
                  <a:lnTo>
                    <a:pt x="977" y="1709"/>
                  </a:lnTo>
                  <a:lnTo>
                    <a:pt x="936" y="1872"/>
                  </a:lnTo>
                  <a:lnTo>
                    <a:pt x="895" y="2157"/>
                  </a:lnTo>
                  <a:lnTo>
                    <a:pt x="932" y="2414"/>
                  </a:lnTo>
                  <a:lnTo>
                    <a:pt x="814" y="2319"/>
                  </a:lnTo>
                  <a:lnTo>
                    <a:pt x="570" y="2238"/>
                  </a:lnTo>
                  <a:lnTo>
                    <a:pt x="448" y="2238"/>
                  </a:lnTo>
                  <a:lnTo>
                    <a:pt x="326" y="2279"/>
                  </a:lnTo>
                  <a:lnTo>
                    <a:pt x="204" y="2319"/>
                  </a:lnTo>
                  <a:lnTo>
                    <a:pt x="122" y="2401"/>
                  </a:lnTo>
                  <a:lnTo>
                    <a:pt x="41" y="2564"/>
                  </a:lnTo>
                  <a:lnTo>
                    <a:pt x="0" y="2726"/>
                  </a:lnTo>
                  <a:lnTo>
                    <a:pt x="41" y="3052"/>
                  </a:lnTo>
                  <a:lnTo>
                    <a:pt x="122" y="3621"/>
                  </a:lnTo>
                  <a:lnTo>
                    <a:pt x="285" y="4231"/>
                  </a:lnTo>
                  <a:lnTo>
                    <a:pt x="610" y="5330"/>
                  </a:lnTo>
                  <a:lnTo>
                    <a:pt x="977" y="6428"/>
                  </a:lnTo>
                  <a:lnTo>
                    <a:pt x="1953" y="8950"/>
                  </a:lnTo>
                  <a:lnTo>
                    <a:pt x="2685" y="10943"/>
                  </a:lnTo>
                  <a:lnTo>
                    <a:pt x="3092" y="11960"/>
                  </a:lnTo>
                  <a:lnTo>
                    <a:pt x="3498" y="12936"/>
                  </a:lnTo>
                  <a:lnTo>
                    <a:pt x="3905" y="13872"/>
                  </a:lnTo>
                  <a:lnTo>
                    <a:pt x="4393" y="14807"/>
                  </a:lnTo>
                  <a:lnTo>
                    <a:pt x="4881" y="15743"/>
                  </a:lnTo>
                  <a:lnTo>
                    <a:pt x="5410" y="16637"/>
                  </a:lnTo>
                  <a:lnTo>
                    <a:pt x="5898" y="17451"/>
                  </a:lnTo>
                  <a:lnTo>
                    <a:pt x="6183" y="17898"/>
                  </a:lnTo>
                  <a:lnTo>
                    <a:pt x="6264" y="18020"/>
                  </a:lnTo>
                  <a:lnTo>
                    <a:pt x="6346" y="18183"/>
                  </a:lnTo>
                  <a:lnTo>
                    <a:pt x="6468" y="18224"/>
                  </a:lnTo>
                  <a:lnTo>
                    <a:pt x="6630" y="18224"/>
                  </a:lnTo>
                  <a:lnTo>
                    <a:pt x="6915" y="18183"/>
                  </a:lnTo>
                  <a:lnTo>
                    <a:pt x="7403" y="18020"/>
                  </a:lnTo>
                  <a:lnTo>
                    <a:pt x="7891" y="17817"/>
                  </a:lnTo>
                  <a:lnTo>
                    <a:pt x="8827" y="17410"/>
                  </a:lnTo>
                  <a:lnTo>
                    <a:pt x="10576" y="16637"/>
                  </a:lnTo>
                  <a:lnTo>
                    <a:pt x="10617" y="16597"/>
                  </a:lnTo>
                  <a:lnTo>
                    <a:pt x="10657" y="16556"/>
                  </a:lnTo>
                  <a:lnTo>
                    <a:pt x="10657" y="16475"/>
                  </a:lnTo>
                  <a:lnTo>
                    <a:pt x="10657" y="16434"/>
                  </a:lnTo>
                  <a:lnTo>
                    <a:pt x="6915" y="7201"/>
                  </a:lnTo>
                  <a:lnTo>
                    <a:pt x="6264" y="5411"/>
                  </a:lnTo>
                  <a:lnTo>
                    <a:pt x="5898" y="4516"/>
                  </a:lnTo>
                  <a:lnTo>
                    <a:pt x="5532" y="3662"/>
                  </a:lnTo>
                  <a:lnTo>
                    <a:pt x="5125" y="2808"/>
                  </a:lnTo>
                  <a:lnTo>
                    <a:pt x="4637" y="1994"/>
                  </a:lnTo>
                  <a:lnTo>
                    <a:pt x="4353" y="1587"/>
                  </a:lnTo>
                  <a:lnTo>
                    <a:pt x="4068" y="1221"/>
                  </a:lnTo>
                  <a:lnTo>
                    <a:pt x="3783" y="855"/>
                  </a:lnTo>
                  <a:lnTo>
                    <a:pt x="3417" y="530"/>
                  </a:lnTo>
                  <a:lnTo>
                    <a:pt x="3092" y="204"/>
                  </a:lnTo>
                  <a:lnTo>
                    <a:pt x="2888" y="8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65;p35">
              <a:extLst>
                <a:ext uri="{FF2B5EF4-FFF2-40B4-BE49-F238E27FC236}">
                  <a16:creationId xmlns:a16="http://schemas.microsoft.com/office/drawing/2014/main" id="{981EA3DF-32C6-3DBA-0661-A546257F3048}"/>
                </a:ext>
              </a:extLst>
            </p:cNvPr>
            <p:cNvSpPr/>
            <p:nvPr/>
          </p:nvSpPr>
          <p:spPr>
            <a:xfrm>
              <a:off x="6149972" y="2416442"/>
              <a:ext cx="448607" cy="539801"/>
            </a:xfrm>
            <a:custGeom>
              <a:avLst/>
              <a:gdLst/>
              <a:ahLst/>
              <a:cxnLst/>
              <a:rect l="l" t="t" r="r" b="b"/>
              <a:pathLst>
                <a:path w="9804" h="11797" extrusionOk="0">
                  <a:moveTo>
                    <a:pt x="5288" y="0"/>
                  </a:moveTo>
                  <a:lnTo>
                    <a:pt x="4922" y="81"/>
                  </a:lnTo>
                  <a:lnTo>
                    <a:pt x="4597" y="203"/>
                  </a:lnTo>
                  <a:lnTo>
                    <a:pt x="4271" y="366"/>
                  </a:lnTo>
                  <a:lnTo>
                    <a:pt x="3946" y="570"/>
                  </a:lnTo>
                  <a:lnTo>
                    <a:pt x="3661" y="814"/>
                  </a:lnTo>
                  <a:lnTo>
                    <a:pt x="3376" y="1058"/>
                  </a:lnTo>
                  <a:lnTo>
                    <a:pt x="2848" y="1586"/>
                  </a:lnTo>
                  <a:lnTo>
                    <a:pt x="1790" y="2847"/>
                  </a:lnTo>
                  <a:lnTo>
                    <a:pt x="773" y="4108"/>
                  </a:lnTo>
                  <a:lnTo>
                    <a:pt x="488" y="4515"/>
                  </a:lnTo>
                  <a:lnTo>
                    <a:pt x="244" y="4922"/>
                  </a:lnTo>
                  <a:lnTo>
                    <a:pt x="82" y="5369"/>
                  </a:lnTo>
                  <a:lnTo>
                    <a:pt x="41" y="5573"/>
                  </a:lnTo>
                  <a:lnTo>
                    <a:pt x="0" y="5817"/>
                  </a:lnTo>
                  <a:lnTo>
                    <a:pt x="41" y="6224"/>
                  </a:lnTo>
                  <a:lnTo>
                    <a:pt x="204" y="6630"/>
                  </a:lnTo>
                  <a:lnTo>
                    <a:pt x="407" y="7037"/>
                  </a:lnTo>
                  <a:lnTo>
                    <a:pt x="692" y="7362"/>
                  </a:lnTo>
                  <a:lnTo>
                    <a:pt x="1017" y="7688"/>
                  </a:lnTo>
                  <a:lnTo>
                    <a:pt x="1343" y="7932"/>
                  </a:lnTo>
                  <a:lnTo>
                    <a:pt x="1749" y="8135"/>
                  </a:lnTo>
                  <a:lnTo>
                    <a:pt x="2115" y="8257"/>
                  </a:lnTo>
                  <a:lnTo>
                    <a:pt x="1993" y="9071"/>
                  </a:lnTo>
                  <a:lnTo>
                    <a:pt x="1912" y="9925"/>
                  </a:lnTo>
                  <a:lnTo>
                    <a:pt x="1871" y="10739"/>
                  </a:lnTo>
                  <a:lnTo>
                    <a:pt x="1871" y="11593"/>
                  </a:lnTo>
                  <a:lnTo>
                    <a:pt x="2848" y="11674"/>
                  </a:lnTo>
                  <a:lnTo>
                    <a:pt x="4515" y="11755"/>
                  </a:lnTo>
                  <a:lnTo>
                    <a:pt x="6142" y="11796"/>
                  </a:lnTo>
                  <a:lnTo>
                    <a:pt x="6671" y="11796"/>
                  </a:lnTo>
                  <a:lnTo>
                    <a:pt x="6834" y="11755"/>
                  </a:lnTo>
                  <a:lnTo>
                    <a:pt x="6875" y="11715"/>
                  </a:lnTo>
                  <a:lnTo>
                    <a:pt x="6793" y="10861"/>
                  </a:lnTo>
                  <a:lnTo>
                    <a:pt x="6793" y="10454"/>
                  </a:lnTo>
                  <a:lnTo>
                    <a:pt x="6834" y="10006"/>
                  </a:lnTo>
                  <a:lnTo>
                    <a:pt x="6956" y="9600"/>
                  </a:lnTo>
                  <a:lnTo>
                    <a:pt x="7119" y="9234"/>
                  </a:lnTo>
                  <a:lnTo>
                    <a:pt x="7363" y="8867"/>
                  </a:lnTo>
                  <a:lnTo>
                    <a:pt x="7525" y="8745"/>
                  </a:lnTo>
                  <a:lnTo>
                    <a:pt x="7688" y="8583"/>
                  </a:lnTo>
                  <a:lnTo>
                    <a:pt x="7891" y="8705"/>
                  </a:lnTo>
                  <a:lnTo>
                    <a:pt x="8135" y="8745"/>
                  </a:lnTo>
                  <a:lnTo>
                    <a:pt x="8339" y="8786"/>
                  </a:lnTo>
                  <a:lnTo>
                    <a:pt x="8583" y="8786"/>
                  </a:lnTo>
                  <a:lnTo>
                    <a:pt x="8786" y="8745"/>
                  </a:lnTo>
                  <a:lnTo>
                    <a:pt x="9030" y="8664"/>
                  </a:lnTo>
                  <a:lnTo>
                    <a:pt x="9234" y="8583"/>
                  </a:lnTo>
                  <a:lnTo>
                    <a:pt x="9437" y="8501"/>
                  </a:lnTo>
                  <a:lnTo>
                    <a:pt x="9600" y="8339"/>
                  </a:lnTo>
                  <a:lnTo>
                    <a:pt x="9763" y="8135"/>
                  </a:lnTo>
                  <a:lnTo>
                    <a:pt x="9803" y="7932"/>
                  </a:lnTo>
                  <a:lnTo>
                    <a:pt x="9803" y="7810"/>
                  </a:lnTo>
                  <a:lnTo>
                    <a:pt x="9763" y="7729"/>
                  </a:lnTo>
                  <a:lnTo>
                    <a:pt x="9681" y="7566"/>
                  </a:lnTo>
                  <a:lnTo>
                    <a:pt x="9518" y="7484"/>
                  </a:lnTo>
                  <a:lnTo>
                    <a:pt x="9315" y="7403"/>
                  </a:lnTo>
                  <a:lnTo>
                    <a:pt x="8542" y="7403"/>
                  </a:lnTo>
                  <a:lnTo>
                    <a:pt x="8339" y="7322"/>
                  </a:lnTo>
                  <a:lnTo>
                    <a:pt x="8746" y="6752"/>
                  </a:lnTo>
                  <a:lnTo>
                    <a:pt x="9152" y="6061"/>
                  </a:lnTo>
                  <a:lnTo>
                    <a:pt x="9315" y="5735"/>
                  </a:lnTo>
                  <a:lnTo>
                    <a:pt x="9478" y="5369"/>
                  </a:lnTo>
                  <a:lnTo>
                    <a:pt x="9559" y="5044"/>
                  </a:lnTo>
                  <a:lnTo>
                    <a:pt x="9600" y="4678"/>
                  </a:lnTo>
                  <a:lnTo>
                    <a:pt x="9559" y="4434"/>
                  </a:lnTo>
                  <a:lnTo>
                    <a:pt x="9518" y="4190"/>
                  </a:lnTo>
                  <a:lnTo>
                    <a:pt x="9396" y="3661"/>
                  </a:lnTo>
                  <a:lnTo>
                    <a:pt x="9152" y="3132"/>
                  </a:lnTo>
                  <a:lnTo>
                    <a:pt x="8868" y="2644"/>
                  </a:lnTo>
                  <a:lnTo>
                    <a:pt x="8502" y="2156"/>
                  </a:lnTo>
                  <a:lnTo>
                    <a:pt x="8176" y="1708"/>
                  </a:lnTo>
                  <a:lnTo>
                    <a:pt x="7810" y="1302"/>
                  </a:lnTo>
                  <a:lnTo>
                    <a:pt x="7444" y="936"/>
                  </a:lnTo>
                  <a:lnTo>
                    <a:pt x="7241" y="732"/>
                  </a:lnTo>
                  <a:lnTo>
                    <a:pt x="6997" y="529"/>
                  </a:lnTo>
                  <a:lnTo>
                    <a:pt x="6712" y="366"/>
                  </a:lnTo>
                  <a:lnTo>
                    <a:pt x="6468" y="244"/>
                  </a:lnTo>
                  <a:lnTo>
                    <a:pt x="6183" y="122"/>
                  </a:lnTo>
                  <a:lnTo>
                    <a:pt x="5898" y="41"/>
                  </a:lnTo>
                  <a:lnTo>
                    <a:pt x="5573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66;p35">
              <a:extLst>
                <a:ext uri="{FF2B5EF4-FFF2-40B4-BE49-F238E27FC236}">
                  <a16:creationId xmlns:a16="http://schemas.microsoft.com/office/drawing/2014/main" id="{AC062F64-D698-C862-78CE-87E0E5659F17}"/>
                </a:ext>
              </a:extLst>
            </p:cNvPr>
            <p:cNvSpPr/>
            <p:nvPr/>
          </p:nvSpPr>
          <p:spPr>
            <a:xfrm>
              <a:off x="6142513" y="2407108"/>
              <a:ext cx="465354" cy="558425"/>
            </a:xfrm>
            <a:custGeom>
              <a:avLst/>
              <a:gdLst/>
              <a:ahLst/>
              <a:cxnLst/>
              <a:rect l="l" t="t" r="r" b="b"/>
              <a:pathLst>
                <a:path w="10170" h="12204" extrusionOk="0">
                  <a:moveTo>
                    <a:pt x="5492" y="407"/>
                  </a:moveTo>
                  <a:lnTo>
                    <a:pt x="5858" y="448"/>
                  </a:lnTo>
                  <a:lnTo>
                    <a:pt x="6224" y="489"/>
                  </a:lnTo>
                  <a:lnTo>
                    <a:pt x="6549" y="652"/>
                  </a:lnTo>
                  <a:lnTo>
                    <a:pt x="6875" y="814"/>
                  </a:lnTo>
                  <a:lnTo>
                    <a:pt x="7200" y="1018"/>
                  </a:lnTo>
                  <a:lnTo>
                    <a:pt x="7485" y="1262"/>
                  </a:lnTo>
                  <a:lnTo>
                    <a:pt x="8054" y="1912"/>
                  </a:lnTo>
                  <a:lnTo>
                    <a:pt x="8624" y="2563"/>
                  </a:lnTo>
                  <a:lnTo>
                    <a:pt x="8868" y="2929"/>
                  </a:lnTo>
                  <a:lnTo>
                    <a:pt x="9071" y="3295"/>
                  </a:lnTo>
                  <a:lnTo>
                    <a:pt x="9275" y="3702"/>
                  </a:lnTo>
                  <a:lnTo>
                    <a:pt x="9397" y="4068"/>
                  </a:lnTo>
                  <a:lnTo>
                    <a:pt x="9519" y="4516"/>
                  </a:lnTo>
                  <a:lnTo>
                    <a:pt x="9519" y="4922"/>
                  </a:lnTo>
                  <a:lnTo>
                    <a:pt x="9478" y="5329"/>
                  </a:lnTo>
                  <a:lnTo>
                    <a:pt x="9356" y="5736"/>
                  </a:lnTo>
                  <a:lnTo>
                    <a:pt x="9153" y="6183"/>
                  </a:lnTo>
                  <a:lnTo>
                    <a:pt x="8868" y="6631"/>
                  </a:lnTo>
                  <a:lnTo>
                    <a:pt x="8339" y="7444"/>
                  </a:lnTo>
                  <a:lnTo>
                    <a:pt x="8298" y="7526"/>
                  </a:lnTo>
                  <a:lnTo>
                    <a:pt x="8339" y="7607"/>
                  </a:lnTo>
                  <a:lnTo>
                    <a:pt x="8380" y="7688"/>
                  </a:lnTo>
                  <a:lnTo>
                    <a:pt x="8461" y="7729"/>
                  </a:lnTo>
                  <a:lnTo>
                    <a:pt x="8665" y="7770"/>
                  </a:lnTo>
                  <a:lnTo>
                    <a:pt x="8909" y="7810"/>
                  </a:lnTo>
                  <a:lnTo>
                    <a:pt x="9356" y="7810"/>
                  </a:lnTo>
                  <a:lnTo>
                    <a:pt x="9559" y="7851"/>
                  </a:lnTo>
                  <a:lnTo>
                    <a:pt x="9641" y="7892"/>
                  </a:lnTo>
                  <a:lnTo>
                    <a:pt x="9722" y="7973"/>
                  </a:lnTo>
                  <a:lnTo>
                    <a:pt x="9763" y="8055"/>
                  </a:lnTo>
                  <a:lnTo>
                    <a:pt x="9763" y="8136"/>
                  </a:lnTo>
                  <a:lnTo>
                    <a:pt x="9722" y="8258"/>
                  </a:lnTo>
                  <a:lnTo>
                    <a:pt x="9681" y="8339"/>
                  </a:lnTo>
                  <a:lnTo>
                    <a:pt x="9519" y="8502"/>
                  </a:lnTo>
                  <a:lnTo>
                    <a:pt x="9315" y="8624"/>
                  </a:lnTo>
                  <a:lnTo>
                    <a:pt x="9112" y="8705"/>
                  </a:lnTo>
                  <a:lnTo>
                    <a:pt x="8909" y="8746"/>
                  </a:lnTo>
                  <a:lnTo>
                    <a:pt x="8705" y="8787"/>
                  </a:lnTo>
                  <a:lnTo>
                    <a:pt x="8461" y="8787"/>
                  </a:lnTo>
                  <a:lnTo>
                    <a:pt x="8258" y="8746"/>
                  </a:lnTo>
                  <a:lnTo>
                    <a:pt x="8054" y="8665"/>
                  </a:lnTo>
                  <a:lnTo>
                    <a:pt x="7851" y="8624"/>
                  </a:lnTo>
                  <a:lnTo>
                    <a:pt x="7770" y="8624"/>
                  </a:lnTo>
                  <a:lnTo>
                    <a:pt x="7688" y="8665"/>
                  </a:lnTo>
                  <a:lnTo>
                    <a:pt x="7444" y="8909"/>
                  </a:lnTo>
                  <a:lnTo>
                    <a:pt x="7200" y="9193"/>
                  </a:lnTo>
                  <a:lnTo>
                    <a:pt x="6997" y="9560"/>
                  </a:lnTo>
                  <a:lnTo>
                    <a:pt x="6834" y="10007"/>
                  </a:lnTo>
                  <a:lnTo>
                    <a:pt x="6793" y="10454"/>
                  </a:lnTo>
                  <a:lnTo>
                    <a:pt x="6753" y="10902"/>
                  </a:lnTo>
                  <a:lnTo>
                    <a:pt x="6793" y="11349"/>
                  </a:lnTo>
                  <a:lnTo>
                    <a:pt x="6793" y="11634"/>
                  </a:lnTo>
                  <a:lnTo>
                    <a:pt x="6834" y="11756"/>
                  </a:lnTo>
                  <a:lnTo>
                    <a:pt x="6834" y="11797"/>
                  </a:lnTo>
                  <a:lnTo>
                    <a:pt x="5939" y="11797"/>
                  </a:lnTo>
                  <a:lnTo>
                    <a:pt x="4841" y="11756"/>
                  </a:lnTo>
                  <a:lnTo>
                    <a:pt x="3743" y="11715"/>
                  </a:lnTo>
                  <a:lnTo>
                    <a:pt x="2645" y="11634"/>
                  </a:lnTo>
                  <a:lnTo>
                    <a:pt x="2278" y="11593"/>
                  </a:lnTo>
                  <a:lnTo>
                    <a:pt x="2238" y="11593"/>
                  </a:lnTo>
                  <a:lnTo>
                    <a:pt x="2238" y="10943"/>
                  </a:lnTo>
                  <a:lnTo>
                    <a:pt x="2278" y="10129"/>
                  </a:lnTo>
                  <a:lnTo>
                    <a:pt x="2360" y="9316"/>
                  </a:lnTo>
                  <a:lnTo>
                    <a:pt x="2482" y="8502"/>
                  </a:lnTo>
                  <a:lnTo>
                    <a:pt x="2482" y="8421"/>
                  </a:lnTo>
                  <a:lnTo>
                    <a:pt x="2482" y="8380"/>
                  </a:lnTo>
                  <a:lnTo>
                    <a:pt x="2400" y="8299"/>
                  </a:lnTo>
                  <a:lnTo>
                    <a:pt x="2360" y="8258"/>
                  </a:lnTo>
                  <a:lnTo>
                    <a:pt x="2075" y="8177"/>
                  </a:lnTo>
                  <a:lnTo>
                    <a:pt x="1790" y="8095"/>
                  </a:lnTo>
                  <a:lnTo>
                    <a:pt x="1546" y="7933"/>
                  </a:lnTo>
                  <a:lnTo>
                    <a:pt x="1302" y="7770"/>
                  </a:lnTo>
                  <a:lnTo>
                    <a:pt x="1099" y="7566"/>
                  </a:lnTo>
                  <a:lnTo>
                    <a:pt x="895" y="7363"/>
                  </a:lnTo>
                  <a:lnTo>
                    <a:pt x="733" y="7119"/>
                  </a:lnTo>
                  <a:lnTo>
                    <a:pt x="570" y="6875"/>
                  </a:lnTo>
                  <a:lnTo>
                    <a:pt x="448" y="6590"/>
                  </a:lnTo>
                  <a:lnTo>
                    <a:pt x="407" y="6305"/>
                  </a:lnTo>
                  <a:lnTo>
                    <a:pt x="367" y="5980"/>
                  </a:lnTo>
                  <a:lnTo>
                    <a:pt x="407" y="5655"/>
                  </a:lnTo>
                  <a:lnTo>
                    <a:pt x="529" y="5370"/>
                  </a:lnTo>
                  <a:lnTo>
                    <a:pt x="651" y="5085"/>
                  </a:lnTo>
                  <a:lnTo>
                    <a:pt x="1058" y="4516"/>
                  </a:lnTo>
                  <a:lnTo>
                    <a:pt x="1953" y="3377"/>
                  </a:lnTo>
                  <a:lnTo>
                    <a:pt x="2889" y="2238"/>
                  </a:lnTo>
                  <a:lnTo>
                    <a:pt x="3295" y="1790"/>
                  </a:lnTo>
                  <a:lnTo>
                    <a:pt x="3743" y="1343"/>
                  </a:lnTo>
                  <a:lnTo>
                    <a:pt x="4231" y="936"/>
                  </a:lnTo>
                  <a:lnTo>
                    <a:pt x="4475" y="733"/>
                  </a:lnTo>
                  <a:lnTo>
                    <a:pt x="4760" y="611"/>
                  </a:lnTo>
                  <a:lnTo>
                    <a:pt x="5126" y="489"/>
                  </a:lnTo>
                  <a:lnTo>
                    <a:pt x="5492" y="407"/>
                  </a:lnTo>
                  <a:close/>
                  <a:moveTo>
                    <a:pt x="5533" y="1"/>
                  </a:moveTo>
                  <a:lnTo>
                    <a:pt x="5166" y="41"/>
                  </a:lnTo>
                  <a:lnTo>
                    <a:pt x="4841" y="163"/>
                  </a:lnTo>
                  <a:lnTo>
                    <a:pt x="4516" y="285"/>
                  </a:lnTo>
                  <a:lnTo>
                    <a:pt x="4190" y="448"/>
                  </a:lnTo>
                  <a:lnTo>
                    <a:pt x="3905" y="652"/>
                  </a:lnTo>
                  <a:lnTo>
                    <a:pt x="3377" y="1140"/>
                  </a:lnTo>
                  <a:lnTo>
                    <a:pt x="2889" y="1628"/>
                  </a:lnTo>
                  <a:lnTo>
                    <a:pt x="1790" y="2889"/>
                  </a:lnTo>
                  <a:lnTo>
                    <a:pt x="773" y="4231"/>
                  </a:lnTo>
                  <a:lnTo>
                    <a:pt x="367" y="4800"/>
                  </a:lnTo>
                  <a:lnTo>
                    <a:pt x="204" y="5126"/>
                  </a:lnTo>
                  <a:lnTo>
                    <a:pt x="82" y="5451"/>
                  </a:lnTo>
                  <a:lnTo>
                    <a:pt x="1" y="5777"/>
                  </a:lnTo>
                  <a:lnTo>
                    <a:pt x="1" y="6102"/>
                  </a:lnTo>
                  <a:lnTo>
                    <a:pt x="1" y="6428"/>
                  </a:lnTo>
                  <a:lnTo>
                    <a:pt x="123" y="6794"/>
                  </a:lnTo>
                  <a:lnTo>
                    <a:pt x="285" y="7119"/>
                  </a:lnTo>
                  <a:lnTo>
                    <a:pt x="448" y="7444"/>
                  </a:lnTo>
                  <a:lnTo>
                    <a:pt x="692" y="7729"/>
                  </a:lnTo>
                  <a:lnTo>
                    <a:pt x="936" y="7973"/>
                  </a:lnTo>
                  <a:lnTo>
                    <a:pt x="1262" y="8217"/>
                  </a:lnTo>
                  <a:lnTo>
                    <a:pt x="1546" y="8421"/>
                  </a:lnTo>
                  <a:lnTo>
                    <a:pt x="1872" y="8543"/>
                  </a:lnTo>
                  <a:lnTo>
                    <a:pt x="2078" y="8611"/>
                  </a:lnTo>
                  <a:lnTo>
                    <a:pt x="2078" y="8611"/>
                  </a:lnTo>
                  <a:lnTo>
                    <a:pt x="1953" y="9234"/>
                  </a:lnTo>
                  <a:lnTo>
                    <a:pt x="1872" y="10088"/>
                  </a:lnTo>
                  <a:lnTo>
                    <a:pt x="1831" y="10943"/>
                  </a:lnTo>
                  <a:lnTo>
                    <a:pt x="1831" y="11797"/>
                  </a:lnTo>
                  <a:lnTo>
                    <a:pt x="1872" y="11919"/>
                  </a:lnTo>
                  <a:lnTo>
                    <a:pt x="1953" y="11959"/>
                  </a:lnTo>
                  <a:lnTo>
                    <a:pt x="1994" y="11959"/>
                  </a:lnTo>
                  <a:lnTo>
                    <a:pt x="2685" y="12041"/>
                  </a:lnTo>
                  <a:lnTo>
                    <a:pt x="3377" y="12122"/>
                  </a:lnTo>
                  <a:lnTo>
                    <a:pt x="4760" y="12163"/>
                  </a:lnTo>
                  <a:lnTo>
                    <a:pt x="5573" y="12204"/>
                  </a:lnTo>
                  <a:lnTo>
                    <a:pt x="6834" y="12204"/>
                  </a:lnTo>
                  <a:lnTo>
                    <a:pt x="7038" y="12163"/>
                  </a:lnTo>
                  <a:lnTo>
                    <a:pt x="7160" y="12122"/>
                  </a:lnTo>
                  <a:lnTo>
                    <a:pt x="7200" y="12041"/>
                  </a:lnTo>
                  <a:lnTo>
                    <a:pt x="7241" y="11919"/>
                  </a:lnTo>
                  <a:lnTo>
                    <a:pt x="7200" y="11797"/>
                  </a:lnTo>
                  <a:lnTo>
                    <a:pt x="7160" y="11309"/>
                  </a:lnTo>
                  <a:lnTo>
                    <a:pt x="7160" y="10821"/>
                  </a:lnTo>
                  <a:lnTo>
                    <a:pt x="7200" y="10332"/>
                  </a:lnTo>
                  <a:lnTo>
                    <a:pt x="7282" y="9966"/>
                  </a:lnTo>
                  <a:lnTo>
                    <a:pt x="7444" y="9560"/>
                  </a:lnTo>
                  <a:lnTo>
                    <a:pt x="7648" y="9234"/>
                  </a:lnTo>
                  <a:lnTo>
                    <a:pt x="7810" y="9112"/>
                  </a:lnTo>
                  <a:lnTo>
                    <a:pt x="7917" y="9032"/>
                  </a:lnTo>
                  <a:lnTo>
                    <a:pt x="7917" y="9032"/>
                  </a:lnTo>
                  <a:lnTo>
                    <a:pt x="8054" y="9071"/>
                  </a:lnTo>
                  <a:lnTo>
                    <a:pt x="8339" y="9153"/>
                  </a:lnTo>
                  <a:lnTo>
                    <a:pt x="8990" y="9153"/>
                  </a:lnTo>
                  <a:lnTo>
                    <a:pt x="9315" y="9071"/>
                  </a:lnTo>
                  <a:lnTo>
                    <a:pt x="9600" y="8949"/>
                  </a:lnTo>
                  <a:lnTo>
                    <a:pt x="9844" y="8746"/>
                  </a:lnTo>
                  <a:lnTo>
                    <a:pt x="10048" y="8502"/>
                  </a:lnTo>
                  <a:lnTo>
                    <a:pt x="10170" y="8258"/>
                  </a:lnTo>
                  <a:lnTo>
                    <a:pt x="10170" y="8014"/>
                  </a:lnTo>
                  <a:lnTo>
                    <a:pt x="10129" y="7892"/>
                  </a:lnTo>
                  <a:lnTo>
                    <a:pt x="10088" y="7770"/>
                  </a:lnTo>
                  <a:lnTo>
                    <a:pt x="10007" y="7648"/>
                  </a:lnTo>
                  <a:lnTo>
                    <a:pt x="9885" y="7566"/>
                  </a:lnTo>
                  <a:lnTo>
                    <a:pt x="9722" y="7485"/>
                  </a:lnTo>
                  <a:lnTo>
                    <a:pt x="9559" y="7444"/>
                  </a:lnTo>
                  <a:lnTo>
                    <a:pt x="9234" y="7404"/>
                  </a:lnTo>
                  <a:lnTo>
                    <a:pt x="8835" y="7404"/>
                  </a:lnTo>
                  <a:lnTo>
                    <a:pt x="9234" y="6834"/>
                  </a:lnTo>
                  <a:lnTo>
                    <a:pt x="9478" y="6387"/>
                  </a:lnTo>
                  <a:lnTo>
                    <a:pt x="9681" y="5939"/>
                  </a:lnTo>
                  <a:lnTo>
                    <a:pt x="9844" y="5492"/>
                  </a:lnTo>
                  <a:lnTo>
                    <a:pt x="9926" y="5045"/>
                  </a:lnTo>
                  <a:lnTo>
                    <a:pt x="9926" y="4556"/>
                  </a:lnTo>
                  <a:lnTo>
                    <a:pt x="9885" y="4312"/>
                  </a:lnTo>
                  <a:lnTo>
                    <a:pt x="9804" y="4068"/>
                  </a:lnTo>
                  <a:lnTo>
                    <a:pt x="9681" y="3621"/>
                  </a:lnTo>
                  <a:lnTo>
                    <a:pt x="9478" y="3214"/>
                  </a:lnTo>
                  <a:lnTo>
                    <a:pt x="9234" y="2807"/>
                  </a:lnTo>
                  <a:lnTo>
                    <a:pt x="8990" y="2401"/>
                  </a:lnTo>
                  <a:lnTo>
                    <a:pt x="8380" y="1668"/>
                  </a:lnTo>
                  <a:lnTo>
                    <a:pt x="7770" y="977"/>
                  </a:lnTo>
                  <a:lnTo>
                    <a:pt x="7485" y="733"/>
                  </a:lnTo>
                  <a:lnTo>
                    <a:pt x="7200" y="529"/>
                  </a:lnTo>
                  <a:lnTo>
                    <a:pt x="6875" y="367"/>
                  </a:lnTo>
                  <a:lnTo>
                    <a:pt x="6590" y="204"/>
                  </a:lnTo>
                  <a:lnTo>
                    <a:pt x="6224" y="82"/>
                  </a:lnTo>
                  <a:lnTo>
                    <a:pt x="5899" y="41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67;p35">
              <a:extLst>
                <a:ext uri="{FF2B5EF4-FFF2-40B4-BE49-F238E27FC236}">
                  <a16:creationId xmlns:a16="http://schemas.microsoft.com/office/drawing/2014/main" id="{BB92EA34-9FDE-5770-C2E6-67969C6F7619}"/>
                </a:ext>
              </a:extLst>
            </p:cNvPr>
            <p:cNvSpPr/>
            <p:nvPr/>
          </p:nvSpPr>
          <p:spPr>
            <a:xfrm>
              <a:off x="6216962" y="2548594"/>
              <a:ext cx="102405" cy="91240"/>
            </a:xfrm>
            <a:custGeom>
              <a:avLst/>
              <a:gdLst/>
              <a:ahLst/>
              <a:cxnLst/>
              <a:rect l="l" t="t" r="r" b="b"/>
              <a:pathLst>
                <a:path w="2238" h="1994" extrusionOk="0">
                  <a:moveTo>
                    <a:pt x="1994" y="0"/>
                  </a:moveTo>
                  <a:lnTo>
                    <a:pt x="1912" y="41"/>
                  </a:lnTo>
                  <a:lnTo>
                    <a:pt x="1099" y="407"/>
                  </a:lnTo>
                  <a:lnTo>
                    <a:pt x="733" y="610"/>
                  </a:lnTo>
                  <a:lnTo>
                    <a:pt x="367" y="814"/>
                  </a:lnTo>
                  <a:lnTo>
                    <a:pt x="204" y="936"/>
                  </a:lnTo>
                  <a:lnTo>
                    <a:pt x="82" y="1098"/>
                  </a:lnTo>
                  <a:lnTo>
                    <a:pt x="41" y="1261"/>
                  </a:lnTo>
                  <a:lnTo>
                    <a:pt x="1" y="1464"/>
                  </a:lnTo>
                  <a:lnTo>
                    <a:pt x="82" y="1668"/>
                  </a:lnTo>
                  <a:lnTo>
                    <a:pt x="163" y="1830"/>
                  </a:lnTo>
                  <a:lnTo>
                    <a:pt x="326" y="1912"/>
                  </a:lnTo>
                  <a:lnTo>
                    <a:pt x="529" y="1993"/>
                  </a:lnTo>
                  <a:lnTo>
                    <a:pt x="773" y="1993"/>
                  </a:lnTo>
                  <a:lnTo>
                    <a:pt x="1018" y="1912"/>
                  </a:lnTo>
                  <a:lnTo>
                    <a:pt x="1506" y="1790"/>
                  </a:lnTo>
                  <a:lnTo>
                    <a:pt x="1587" y="1749"/>
                  </a:lnTo>
                  <a:lnTo>
                    <a:pt x="1628" y="1668"/>
                  </a:lnTo>
                  <a:lnTo>
                    <a:pt x="1628" y="1586"/>
                  </a:lnTo>
                  <a:lnTo>
                    <a:pt x="1628" y="1546"/>
                  </a:lnTo>
                  <a:lnTo>
                    <a:pt x="1587" y="1464"/>
                  </a:lnTo>
                  <a:lnTo>
                    <a:pt x="1546" y="1424"/>
                  </a:lnTo>
                  <a:lnTo>
                    <a:pt x="1465" y="1383"/>
                  </a:lnTo>
                  <a:lnTo>
                    <a:pt x="1384" y="1383"/>
                  </a:lnTo>
                  <a:lnTo>
                    <a:pt x="936" y="1546"/>
                  </a:lnTo>
                  <a:lnTo>
                    <a:pt x="733" y="1586"/>
                  </a:lnTo>
                  <a:lnTo>
                    <a:pt x="570" y="1586"/>
                  </a:lnTo>
                  <a:lnTo>
                    <a:pt x="448" y="1546"/>
                  </a:lnTo>
                  <a:lnTo>
                    <a:pt x="407" y="1464"/>
                  </a:lnTo>
                  <a:lnTo>
                    <a:pt x="407" y="1383"/>
                  </a:lnTo>
                  <a:lnTo>
                    <a:pt x="448" y="1302"/>
                  </a:lnTo>
                  <a:lnTo>
                    <a:pt x="529" y="1180"/>
                  </a:lnTo>
                  <a:lnTo>
                    <a:pt x="651" y="1098"/>
                  </a:lnTo>
                  <a:lnTo>
                    <a:pt x="814" y="1017"/>
                  </a:lnTo>
                  <a:lnTo>
                    <a:pt x="1221" y="814"/>
                  </a:lnTo>
                  <a:lnTo>
                    <a:pt x="2116" y="366"/>
                  </a:lnTo>
                  <a:lnTo>
                    <a:pt x="2197" y="325"/>
                  </a:lnTo>
                  <a:lnTo>
                    <a:pt x="2238" y="244"/>
                  </a:lnTo>
                  <a:lnTo>
                    <a:pt x="2238" y="163"/>
                  </a:lnTo>
                  <a:lnTo>
                    <a:pt x="2197" y="81"/>
                  </a:lnTo>
                  <a:lnTo>
                    <a:pt x="2156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8;p35">
              <a:extLst>
                <a:ext uri="{FF2B5EF4-FFF2-40B4-BE49-F238E27FC236}">
                  <a16:creationId xmlns:a16="http://schemas.microsoft.com/office/drawing/2014/main" id="{C3147A7E-4306-BC69-FE2C-B15103819BBB}"/>
                </a:ext>
              </a:extLst>
            </p:cNvPr>
            <p:cNvSpPr/>
            <p:nvPr/>
          </p:nvSpPr>
          <p:spPr>
            <a:xfrm>
              <a:off x="6373320" y="2591378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44" y="1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8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9" y="367"/>
                  </a:lnTo>
                  <a:lnTo>
                    <a:pt x="529" y="285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6" y="4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9;p35">
              <a:extLst>
                <a:ext uri="{FF2B5EF4-FFF2-40B4-BE49-F238E27FC236}">
                  <a16:creationId xmlns:a16="http://schemas.microsoft.com/office/drawing/2014/main" id="{50E1A6F9-89A2-3E9A-9B8B-54B35D97A1B7}"/>
                </a:ext>
              </a:extLst>
            </p:cNvPr>
            <p:cNvSpPr/>
            <p:nvPr/>
          </p:nvSpPr>
          <p:spPr>
            <a:xfrm>
              <a:off x="6276540" y="2511346"/>
              <a:ext cx="22375" cy="24251"/>
            </a:xfrm>
            <a:custGeom>
              <a:avLst/>
              <a:gdLst/>
              <a:ahLst/>
              <a:cxnLst/>
              <a:rect l="l" t="t" r="r" b="b"/>
              <a:pathLst>
                <a:path w="489" h="530" extrusionOk="0">
                  <a:moveTo>
                    <a:pt x="122" y="1"/>
                  </a:move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8" y="367"/>
                  </a:lnTo>
                  <a:lnTo>
                    <a:pt x="488" y="245"/>
                  </a:lnTo>
                  <a:lnTo>
                    <a:pt x="488" y="163"/>
                  </a:lnTo>
                  <a:lnTo>
                    <a:pt x="448" y="8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70;p35">
              <a:extLst>
                <a:ext uri="{FF2B5EF4-FFF2-40B4-BE49-F238E27FC236}">
                  <a16:creationId xmlns:a16="http://schemas.microsoft.com/office/drawing/2014/main" id="{10FB0A8D-0401-930B-5D0F-F250C65E450D}"/>
                </a:ext>
              </a:extLst>
            </p:cNvPr>
            <p:cNvSpPr/>
            <p:nvPr/>
          </p:nvSpPr>
          <p:spPr>
            <a:xfrm>
              <a:off x="6211380" y="2658369"/>
              <a:ext cx="76369" cy="52164"/>
            </a:xfrm>
            <a:custGeom>
              <a:avLst/>
              <a:gdLst/>
              <a:ahLst/>
              <a:cxnLst/>
              <a:rect l="l" t="t" r="r" b="b"/>
              <a:pathLst>
                <a:path w="1669" h="1140" extrusionOk="0">
                  <a:moveTo>
                    <a:pt x="163" y="1"/>
                  </a:moveTo>
                  <a:lnTo>
                    <a:pt x="82" y="42"/>
                  </a:lnTo>
                  <a:lnTo>
                    <a:pt x="4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163" y="489"/>
                  </a:lnTo>
                  <a:lnTo>
                    <a:pt x="326" y="652"/>
                  </a:lnTo>
                  <a:lnTo>
                    <a:pt x="489" y="774"/>
                  </a:lnTo>
                  <a:lnTo>
                    <a:pt x="651" y="896"/>
                  </a:lnTo>
                  <a:lnTo>
                    <a:pt x="855" y="977"/>
                  </a:lnTo>
                  <a:lnTo>
                    <a:pt x="1058" y="1059"/>
                  </a:lnTo>
                  <a:lnTo>
                    <a:pt x="1262" y="1099"/>
                  </a:lnTo>
                  <a:lnTo>
                    <a:pt x="1465" y="1140"/>
                  </a:lnTo>
                  <a:lnTo>
                    <a:pt x="1546" y="1099"/>
                  </a:lnTo>
                  <a:lnTo>
                    <a:pt x="1587" y="1059"/>
                  </a:lnTo>
                  <a:lnTo>
                    <a:pt x="1668" y="1018"/>
                  </a:lnTo>
                  <a:lnTo>
                    <a:pt x="1668" y="937"/>
                  </a:lnTo>
                  <a:lnTo>
                    <a:pt x="1668" y="855"/>
                  </a:lnTo>
                  <a:lnTo>
                    <a:pt x="1587" y="774"/>
                  </a:lnTo>
                  <a:lnTo>
                    <a:pt x="1546" y="733"/>
                  </a:lnTo>
                  <a:lnTo>
                    <a:pt x="1384" y="733"/>
                  </a:lnTo>
                  <a:lnTo>
                    <a:pt x="1343" y="692"/>
                  </a:lnTo>
                  <a:lnTo>
                    <a:pt x="1140" y="652"/>
                  </a:lnTo>
                  <a:lnTo>
                    <a:pt x="1058" y="652"/>
                  </a:lnTo>
                  <a:lnTo>
                    <a:pt x="1017" y="611"/>
                  </a:lnTo>
                  <a:lnTo>
                    <a:pt x="977" y="611"/>
                  </a:lnTo>
                  <a:lnTo>
                    <a:pt x="936" y="570"/>
                  </a:lnTo>
                  <a:lnTo>
                    <a:pt x="855" y="530"/>
                  </a:lnTo>
                  <a:lnTo>
                    <a:pt x="692" y="448"/>
                  </a:lnTo>
                  <a:lnTo>
                    <a:pt x="692" y="408"/>
                  </a:lnTo>
                  <a:lnTo>
                    <a:pt x="651" y="408"/>
                  </a:lnTo>
                  <a:lnTo>
                    <a:pt x="611" y="367"/>
                  </a:lnTo>
                  <a:lnTo>
                    <a:pt x="448" y="245"/>
                  </a:lnTo>
                  <a:lnTo>
                    <a:pt x="448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71;p35">
              <a:extLst>
                <a:ext uri="{FF2B5EF4-FFF2-40B4-BE49-F238E27FC236}">
                  <a16:creationId xmlns:a16="http://schemas.microsoft.com/office/drawing/2014/main" id="{7D0D17AF-E8A1-EF7A-CB6D-20E3531130D4}"/>
                </a:ext>
              </a:extLst>
            </p:cNvPr>
            <p:cNvSpPr/>
            <p:nvPr/>
          </p:nvSpPr>
          <p:spPr>
            <a:xfrm>
              <a:off x="6323077" y="2328952"/>
              <a:ext cx="303418" cy="431859"/>
            </a:xfrm>
            <a:custGeom>
              <a:avLst/>
              <a:gdLst/>
              <a:ahLst/>
              <a:cxnLst/>
              <a:rect l="l" t="t" r="r" b="b"/>
              <a:pathLst>
                <a:path w="6631" h="9438" extrusionOk="0">
                  <a:moveTo>
                    <a:pt x="1261" y="0"/>
                  </a:moveTo>
                  <a:lnTo>
                    <a:pt x="936" y="41"/>
                  </a:lnTo>
                  <a:lnTo>
                    <a:pt x="651" y="163"/>
                  </a:lnTo>
                  <a:lnTo>
                    <a:pt x="366" y="326"/>
                  </a:lnTo>
                  <a:lnTo>
                    <a:pt x="244" y="407"/>
                  </a:lnTo>
                  <a:lnTo>
                    <a:pt x="163" y="529"/>
                  </a:lnTo>
                  <a:lnTo>
                    <a:pt x="82" y="651"/>
                  </a:lnTo>
                  <a:lnTo>
                    <a:pt x="41" y="814"/>
                  </a:lnTo>
                  <a:lnTo>
                    <a:pt x="0" y="1099"/>
                  </a:lnTo>
                  <a:lnTo>
                    <a:pt x="41" y="1424"/>
                  </a:lnTo>
                  <a:lnTo>
                    <a:pt x="41" y="1465"/>
                  </a:lnTo>
                  <a:lnTo>
                    <a:pt x="82" y="1505"/>
                  </a:lnTo>
                  <a:lnTo>
                    <a:pt x="244" y="1749"/>
                  </a:lnTo>
                  <a:lnTo>
                    <a:pt x="448" y="1993"/>
                  </a:lnTo>
                  <a:lnTo>
                    <a:pt x="692" y="2115"/>
                  </a:lnTo>
                  <a:lnTo>
                    <a:pt x="976" y="2197"/>
                  </a:lnTo>
                  <a:lnTo>
                    <a:pt x="895" y="2563"/>
                  </a:lnTo>
                  <a:lnTo>
                    <a:pt x="895" y="2929"/>
                  </a:lnTo>
                  <a:lnTo>
                    <a:pt x="1017" y="3295"/>
                  </a:lnTo>
                  <a:lnTo>
                    <a:pt x="1098" y="3458"/>
                  </a:lnTo>
                  <a:lnTo>
                    <a:pt x="1220" y="3620"/>
                  </a:lnTo>
                  <a:lnTo>
                    <a:pt x="1464" y="3905"/>
                  </a:lnTo>
                  <a:lnTo>
                    <a:pt x="1790" y="4109"/>
                  </a:lnTo>
                  <a:lnTo>
                    <a:pt x="2115" y="4231"/>
                  </a:lnTo>
                  <a:lnTo>
                    <a:pt x="2481" y="4271"/>
                  </a:lnTo>
                  <a:lnTo>
                    <a:pt x="2481" y="4678"/>
                  </a:lnTo>
                  <a:lnTo>
                    <a:pt x="2563" y="5044"/>
                  </a:lnTo>
                  <a:lnTo>
                    <a:pt x="2685" y="5410"/>
                  </a:lnTo>
                  <a:lnTo>
                    <a:pt x="2929" y="5736"/>
                  </a:lnTo>
                  <a:lnTo>
                    <a:pt x="3214" y="6020"/>
                  </a:lnTo>
                  <a:lnTo>
                    <a:pt x="3539" y="6224"/>
                  </a:lnTo>
                  <a:lnTo>
                    <a:pt x="3905" y="6386"/>
                  </a:lnTo>
                  <a:lnTo>
                    <a:pt x="4312" y="6427"/>
                  </a:lnTo>
                  <a:lnTo>
                    <a:pt x="4108" y="7078"/>
                  </a:lnTo>
                  <a:lnTo>
                    <a:pt x="3986" y="7769"/>
                  </a:lnTo>
                  <a:lnTo>
                    <a:pt x="3905" y="8461"/>
                  </a:lnTo>
                  <a:lnTo>
                    <a:pt x="3946" y="9152"/>
                  </a:lnTo>
                  <a:lnTo>
                    <a:pt x="3986" y="9274"/>
                  </a:lnTo>
                  <a:lnTo>
                    <a:pt x="4068" y="9356"/>
                  </a:lnTo>
                  <a:lnTo>
                    <a:pt x="4475" y="9437"/>
                  </a:lnTo>
                  <a:lnTo>
                    <a:pt x="4841" y="9437"/>
                  </a:lnTo>
                  <a:lnTo>
                    <a:pt x="5207" y="9315"/>
                  </a:lnTo>
                  <a:lnTo>
                    <a:pt x="5532" y="9152"/>
                  </a:lnTo>
                  <a:lnTo>
                    <a:pt x="5817" y="8949"/>
                  </a:lnTo>
                  <a:lnTo>
                    <a:pt x="6102" y="8705"/>
                  </a:lnTo>
                  <a:lnTo>
                    <a:pt x="6305" y="8380"/>
                  </a:lnTo>
                  <a:lnTo>
                    <a:pt x="6468" y="8054"/>
                  </a:lnTo>
                  <a:lnTo>
                    <a:pt x="6590" y="7607"/>
                  </a:lnTo>
                  <a:lnTo>
                    <a:pt x="6630" y="7200"/>
                  </a:lnTo>
                  <a:lnTo>
                    <a:pt x="6630" y="6753"/>
                  </a:lnTo>
                  <a:lnTo>
                    <a:pt x="6590" y="6346"/>
                  </a:lnTo>
                  <a:lnTo>
                    <a:pt x="6468" y="5898"/>
                  </a:lnTo>
                  <a:lnTo>
                    <a:pt x="6305" y="5492"/>
                  </a:lnTo>
                  <a:lnTo>
                    <a:pt x="6142" y="5125"/>
                  </a:lnTo>
                  <a:lnTo>
                    <a:pt x="5939" y="4719"/>
                  </a:lnTo>
                  <a:lnTo>
                    <a:pt x="5451" y="3905"/>
                  </a:lnTo>
                  <a:lnTo>
                    <a:pt x="4922" y="3132"/>
                  </a:lnTo>
                  <a:lnTo>
                    <a:pt x="4352" y="2360"/>
                  </a:lnTo>
                  <a:lnTo>
                    <a:pt x="3742" y="1627"/>
                  </a:lnTo>
                  <a:lnTo>
                    <a:pt x="3295" y="1058"/>
                  </a:lnTo>
                  <a:lnTo>
                    <a:pt x="3051" y="773"/>
                  </a:lnTo>
                  <a:lnTo>
                    <a:pt x="2807" y="529"/>
                  </a:lnTo>
                  <a:lnTo>
                    <a:pt x="2563" y="326"/>
                  </a:lnTo>
                  <a:lnTo>
                    <a:pt x="2278" y="163"/>
                  </a:lnTo>
                  <a:lnTo>
                    <a:pt x="1912" y="41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72;p35">
              <a:extLst>
                <a:ext uri="{FF2B5EF4-FFF2-40B4-BE49-F238E27FC236}">
                  <a16:creationId xmlns:a16="http://schemas.microsoft.com/office/drawing/2014/main" id="{6153E86C-73BD-5D4C-1E03-B3E56981A6FA}"/>
                </a:ext>
              </a:extLst>
            </p:cNvPr>
            <p:cNvSpPr/>
            <p:nvPr/>
          </p:nvSpPr>
          <p:spPr>
            <a:xfrm>
              <a:off x="5552501" y="2230296"/>
              <a:ext cx="374159" cy="800390"/>
            </a:xfrm>
            <a:custGeom>
              <a:avLst/>
              <a:gdLst/>
              <a:ahLst/>
              <a:cxnLst/>
              <a:rect l="l" t="t" r="r" b="b"/>
              <a:pathLst>
                <a:path w="8177" h="17492" extrusionOk="0">
                  <a:moveTo>
                    <a:pt x="2685" y="0"/>
                  </a:moveTo>
                  <a:lnTo>
                    <a:pt x="2481" y="41"/>
                  </a:lnTo>
                  <a:lnTo>
                    <a:pt x="2359" y="163"/>
                  </a:lnTo>
                  <a:lnTo>
                    <a:pt x="2237" y="326"/>
                  </a:lnTo>
                  <a:lnTo>
                    <a:pt x="2156" y="489"/>
                  </a:lnTo>
                  <a:lnTo>
                    <a:pt x="2156" y="651"/>
                  </a:lnTo>
                  <a:lnTo>
                    <a:pt x="2115" y="855"/>
                  </a:lnTo>
                  <a:lnTo>
                    <a:pt x="2156" y="1221"/>
                  </a:lnTo>
                  <a:lnTo>
                    <a:pt x="2115" y="1587"/>
                  </a:lnTo>
                  <a:lnTo>
                    <a:pt x="2075" y="1465"/>
                  </a:lnTo>
                  <a:lnTo>
                    <a:pt x="2075" y="1302"/>
                  </a:lnTo>
                  <a:lnTo>
                    <a:pt x="2075" y="1017"/>
                  </a:lnTo>
                  <a:lnTo>
                    <a:pt x="2075" y="733"/>
                  </a:lnTo>
                  <a:lnTo>
                    <a:pt x="2034" y="611"/>
                  </a:lnTo>
                  <a:lnTo>
                    <a:pt x="1953" y="489"/>
                  </a:lnTo>
                  <a:lnTo>
                    <a:pt x="1831" y="407"/>
                  </a:lnTo>
                  <a:lnTo>
                    <a:pt x="1709" y="367"/>
                  </a:lnTo>
                  <a:lnTo>
                    <a:pt x="1587" y="367"/>
                  </a:lnTo>
                  <a:lnTo>
                    <a:pt x="1465" y="407"/>
                  </a:lnTo>
                  <a:lnTo>
                    <a:pt x="1343" y="448"/>
                  </a:lnTo>
                  <a:lnTo>
                    <a:pt x="1261" y="529"/>
                  </a:lnTo>
                  <a:lnTo>
                    <a:pt x="1139" y="651"/>
                  </a:lnTo>
                  <a:lnTo>
                    <a:pt x="1098" y="773"/>
                  </a:lnTo>
                  <a:lnTo>
                    <a:pt x="1017" y="1017"/>
                  </a:lnTo>
                  <a:lnTo>
                    <a:pt x="1017" y="1261"/>
                  </a:lnTo>
                  <a:lnTo>
                    <a:pt x="936" y="1139"/>
                  </a:lnTo>
                  <a:lnTo>
                    <a:pt x="854" y="1058"/>
                  </a:lnTo>
                  <a:lnTo>
                    <a:pt x="732" y="977"/>
                  </a:lnTo>
                  <a:lnTo>
                    <a:pt x="570" y="977"/>
                  </a:lnTo>
                  <a:lnTo>
                    <a:pt x="488" y="1017"/>
                  </a:lnTo>
                  <a:lnTo>
                    <a:pt x="407" y="1058"/>
                  </a:lnTo>
                  <a:lnTo>
                    <a:pt x="244" y="1221"/>
                  </a:lnTo>
                  <a:lnTo>
                    <a:pt x="163" y="1465"/>
                  </a:lnTo>
                  <a:lnTo>
                    <a:pt x="122" y="1668"/>
                  </a:lnTo>
                  <a:lnTo>
                    <a:pt x="82" y="2441"/>
                  </a:lnTo>
                  <a:lnTo>
                    <a:pt x="41" y="3255"/>
                  </a:lnTo>
                  <a:lnTo>
                    <a:pt x="0" y="4800"/>
                  </a:lnTo>
                  <a:lnTo>
                    <a:pt x="41" y="6346"/>
                  </a:lnTo>
                  <a:lnTo>
                    <a:pt x="122" y="7892"/>
                  </a:lnTo>
                  <a:lnTo>
                    <a:pt x="163" y="8583"/>
                  </a:lnTo>
                  <a:lnTo>
                    <a:pt x="244" y="9275"/>
                  </a:lnTo>
                  <a:lnTo>
                    <a:pt x="448" y="10658"/>
                  </a:lnTo>
                  <a:lnTo>
                    <a:pt x="651" y="12041"/>
                  </a:lnTo>
                  <a:lnTo>
                    <a:pt x="732" y="12732"/>
                  </a:lnTo>
                  <a:lnTo>
                    <a:pt x="895" y="13383"/>
                  </a:lnTo>
                  <a:lnTo>
                    <a:pt x="1098" y="13993"/>
                  </a:lnTo>
                  <a:lnTo>
                    <a:pt x="1343" y="14603"/>
                  </a:lnTo>
                  <a:lnTo>
                    <a:pt x="1709" y="15132"/>
                  </a:lnTo>
                  <a:lnTo>
                    <a:pt x="1912" y="15376"/>
                  </a:lnTo>
                  <a:lnTo>
                    <a:pt x="2115" y="15620"/>
                  </a:lnTo>
                  <a:lnTo>
                    <a:pt x="2400" y="15905"/>
                  </a:lnTo>
                  <a:lnTo>
                    <a:pt x="2766" y="16108"/>
                  </a:lnTo>
                  <a:lnTo>
                    <a:pt x="3132" y="16352"/>
                  </a:lnTo>
                  <a:lnTo>
                    <a:pt x="3498" y="16515"/>
                  </a:lnTo>
                  <a:lnTo>
                    <a:pt x="3864" y="16718"/>
                  </a:lnTo>
                  <a:lnTo>
                    <a:pt x="4271" y="16840"/>
                  </a:lnTo>
                  <a:lnTo>
                    <a:pt x="5044" y="17044"/>
                  </a:lnTo>
                  <a:lnTo>
                    <a:pt x="6061" y="17288"/>
                  </a:lnTo>
                  <a:lnTo>
                    <a:pt x="6671" y="17450"/>
                  </a:lnTo>
                  <a:lnTo>
                    <a:pt x="6915" y="17491"/>
                  </a:lnTo>
                  <a:lnTo>
                    <a:pt x="7607" y="15417"/>
                  </a:lnTo>
                  <a:lnTo>
                    <a:pt x="8176" y="13342"/>
                  </a:lnTo>
                  <a:lnTo>
                    <a:pt x="7485" y="12976"/>
                  </a:lnTo>
                  <a:lnTo>
                    <a:pt x="6793" y="12610"/>
                  </a:lnTo>
                  <a:lnTo>
                    <a:pt x="6508" y="12407"/>
                  </a:lnTo>
                  <a:lnTo>
                    <a:pt x="6183" y="12163"/>
                  </a:lnTo>
                  <a:lnTo>
                    <a:pt x="5898" y="11878"/>
                  </a:lnTo>
                  <a:lnTo>
                    <a:pt x="5654" y="11552"/>
                  </a:lnTo>
                  <a:lnTo>
                    <a:pt x="5288" y="10942"/>
                  </a:lnTo>
                  <a:lnTo>
                    <a:pt x="5003" y="10292"/>
                  </a:lnTo>
                  <a:lnTo>
                    <a:pt x="4800" y="9641"/>
                  </a:lnTo>
                  <a:lnTo>
                    <a:pt x="4637" y="8949"/>
                  </a:lnTo>
                  <a:lnTo>
                    <a:pt x="4434" y="7932"/>
                  </a:lnTo>
                  <a:lnTo>
                    <a:pt x="4312" y="6875"/>
                  </a:lnTo>
                  <a:lnTo>
                    <a:pt x="4271" y="5858"/>
                  </a:lnTo>
                  <a:lnTo>
                    <a:pt x="4231" y="4800"/>
                  </a:lnTo>
                  <a:lnTo>
                    <a:pt x="4190" y="2726"/>
                  </a:lnTo>
                  <a:lnTo>
                    <a:pt x="4149" y="1668"/>
                  </a:lnTo>
                  <a:lnTo>
                    <a:pt x="4068" y="611"/>
                  </a:lnTo>
                  <a:lnTo>
                    <a:pt x="4027" y="489"/>
                  </a:lnTo>
                  <a:lnTo>
                    <a:pt x="3986" y="367"/>
                  </a:lnTo>
                  <a:lnTo>
                    <a:pt x="3905" y="285"/>
                  </a:lnTo>
                  <a:lnTo>
                    <a:pt x="3824" y="204"/>
                  </a:lnTo>
                  <a:lnTo>
                    <a:pt x="3702" y="245"/>
                  </a:lnTo>
                  <a:lnTo>
                    <a:pt x="3580" y="326"/>
                  </a:lnTo>
                  <a:lnTo>
                    <a:pt x="3498" y="448"/>
                  </a:lnTo>
                  <a:lnTo>
                    <a:pt x="3458" y="570"/>
                  </a:lnTo>
                  <a:lnTo>
                    <a:pt x="3336" y="936"/>
                  </a:lnTo>
                  <a:lnTo>
                    <a:pt x="3254" y="1343"/>
                  </a:lnTo>
                  <a:lnTo>
                    <a:pt x="3254" y="1709"/>
                  </a:lnTo>
                  <a:lnTo>
                    <a:pt x="3254" y="2116"/>
                  </a:lnTo>
                  <a:lnTo>
                    <a:pt x="3173" y="611"/>
                  </a:lnTo>
                  <a:lnTo>
                    <a:pt x="3132" y="326"/>
                  </a:lnTo>
                  <a:lnTo>
                    <a:pt x="3092" y="204"/>
                  </a:lnTo>
                  <a:lnTo>
                    <a:pt x="3010" y="82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3;p35">
              <a:extLst>
                <a:ext uri="{FF2B5EF4-FFF2-40B4-BE49-F238E27FC236}">
                  <a16:creationId xmlns:a16="http://schemas.microsoft.com/office/drawing/2014/main" id="{5322C311-D6D0-C50B-BF8A-493781BC8871}"/>
                </a:ext>
              </a:extLst>
            </p:cNvPr>
            <p:cNvSpPr/>
            <p:nvPr/>
          </p:nvSpPr>
          <p:spPr>
            <a:xfrm>
              <a:off x="5543166" y="2221007"/>
              <a:ext cx="392782" cy="818968"/>
            </a:xfrm>
            <a:custGeom>
              <a:avLst/>
              <a:gdLst/>
              <a:ahLst/>
              <a:cxnLst/>
              <a:rect l="l" t="t" r="r" b="b"/>
              <a:pathLst>
                <a:path w="8584" h="17898" extrusionOk="0">
                  <a:moveTo>
                    <a:pt x="2970" y="366"/>
                  </a:moveTo>
                  <a:lnTo>
                    <a:pt x="3052" y="448"/>
                  </a:lnTo>
                  <a:lnTo>
                    <a:pt x="3133" y="488"/>
                  </a:lnTo>
                  <a:lnTo>
                    <a:pt x="3174" y="610"/>
                  </a:lnTo>
                  <a:lnTo>
                    <a:pt x="3174" y="814"/>
                  </a:lnTo>
                  <a:lnTo>
                    <a:pt x="3174" y="1261"/>
                  </a:lnTo>
                  <a:lnTo>
                    <a:pt x="3255" y="2319"/>
                  </a:lnTo>
                  <a:lnTo>
                    <a:pt x="3255" y="2400"/>
                  </a:lnTo>
                  <a:lnTo>
                    <a:pt x="3336" y="2481"/>
                  </a:lnTo>
                  <a:lnTo>
                    <a:pt x="3377" y="2481"/>
                  </a:lnTo>
                  <a:lnTo>
                    <a:pt x="3458" y="2522"/>
                  </a:lnTo>
                  <a:lnTo>
                    <a:pt x="3540" y="2481"/>
                  </a:lnTo>
                  <a:lnTo>
                    <a:pt x="3580" y="2481"/>
                  </a:lnTo>
                  <a:lnTo>
                    <a:pt x="3621" y="2400"/>
                  </a:lnTo>
                  <a:lnTo>
                    <a:pt x="3662" y="2319"/>
                  </a:lnTo>
                  <a:lnTo>
                    <a:pt x="3632" y="1759"/>
                  </a:lnTo>
                  <a:lnTo>
                    <a:pt x="3662" y="1464"/>
                  </a:lnTo>
                  <a:lnTo>
                    <a:pt x="3743" y="1098"/>
                  </a:lnTo>
                  <a:lnTo>
                    <a:pt x="3824" y="854"/>
                  </a:lnTo>
                  <a:lnTo>
                    <a:pt x="3865" y="732"/>
                  </a:lnTo>
                  <a:lnTo>
                    <a:pt x="3906" y="651"/>
                  </a:lnTo>
                  <a:lnTo>
                    <a:pt x="3987" y="651"/>
                  </a:lnTo>
                  <a:lnTo>
                    <a:pt x="4028" y="692"/>
                  </a:lnTo>
                  <a:lnTo>
                    <a:pt x="4068" y="854"/>
                  </a:lnTo>
                  <a:lnTo>
                    <a:pt x="4109" y="1220"/>
                  </a:lnTo>
                  <a:lnTo>
                    <a:pt x="4150" y="2115"/>
                  </a:lnTo>
                  <a:lnTo>
                    <a:pt x="4231" y="3864"/>
                  </a:lnTo>
                  <a:lnTo>
                    <a:pt x="4272" y="5613"/>
                  </a:lnTo>
                  <a:lnTo>
                    <a:pt x="4272" y="6508"/>
                  </a:lnTo>
                  <a:lnTo>
                    <a:pt x="4353" y="7362"/>
                  </a:lnTo>
                  <a:lnTo>
                    <a:pt x="4475" y="8217"/>
                  </a:lnTo>
                  <a:lnTo>
                    <a:pt x="4597" y="9071"/>
                  </a:lnTo>
                  <a:lnTo>
                    <a:pt x="4801" y="9844"/>
                  </a:lnTo>
                  <a:lnTo>
                    <a:pt x="5045" y="10617"/>
                  </a:lnTo>
                  <a:lnTo>
                    <a:pt x="5207" y="10983"/>
                  </a:lnTo>
                  <a:lnTo>
                    <a:pt x="5370" y="11308"/>
                  </a:lnTo>
                  <a:lnTo>
                    <a:pt x="5573" y="11674"/>
                  </a:lnTo>
                  <a:lnTo>
                    <a:pt x="5777" y="12000"/>
                  </a:lnTo>
                  <a:lnTo>
                    <a:pt x="6062" y="12284"/>
                  </a:lnTo>
                  <a:lnTo>
                    <a:pt x="6306" y="12569"/>
                  </a:lnTo>
                  <a:lnTo>
                    <a:pt x="6631" y="12772"/>
                  </a:lnTo>
                  <a:lnTo>
                    <a:pt x="6956" y="13016"/>
                  </a:lnTo>
                  <a:lnTo>
                    <a:pt x="7607" y="13383"/>
                  </a:lnTo>
                  <a:lnTo>
                    <a:pt x="8175" y="13650"/>
                  </a:lnTo>
                  <a:lnTo>
                    <a:pt x="8175" y="13650"/>
                  </a:lnTo>
                  <a:lnTo>
                    <a:pt x="7607" y="15579"/>
                  </a:lnTo>
                  <a:lnTo>
                    <a:pt x="7009" y="17485"/>
                  </a:lnTo>
                  <a:lnTo>
                    <a:pt x="7009" y="17485"/>
                  </a:lnTo>
                  <a:lnTo>
                    <a:pt x="6834" y="17450"/>
                  </a:lnTo>
                  <a:lnTo>
                    <a:pt x="6265" y="17328"/>
                  </a:lnTo>
                  <a:lnTo>
                    <a:pt x="5370" y="17084"/>
                  </a:lnTo>
                  <a:lnTo>
                    <a:pt x="4516" y="16840"/>
                  </a:lnTo>
                  <a:lnTo>
                    <a:pt x="4068" y="16677"/>
                  </a:lnTo>
                  <a:lnTo>
                    <a:pt x="3662" y="16515"/>
                  </a:lnTo>
                  <a:lnTo>
                    <a:pt x="3255" y="16311"/>
                  </a:lnTo>
                  <a:lnTo>
                    <a:pt x="2889" y="16067"/>
                  </a:lnTo>
                  <a:lnTo>
                    <a:pt x="2563" y="15782"/>
                  </a:lnTo>
                  <a:lnTo>
                    <a:pt x="2238" y="15457"/>
                  </a:lnTo>
                  <a:lnTo>
                    <a:pt x="1913" y="15050"/>
                  </a:lnTo>
                  <a:lnTo>
                    <a:pt x="1669" y="14603"/>
                  </a:lnTo>
                  <a:lnTo>
                    <a:pt x="1465" y="14115"/>
                  </a:lnTo>
                  <a:lnTo>
                    <a:pt x="1302" y="13627"/>
                  </a:lnTo>
                  <a:lnTo>
                    <a:pt x="1180" y="13138"/>
                  </a:lnTo>
                  <a:lnTo>
                    <a:pt x="1099" y="12610"/>
                  </a:lnTo>
                  <a:lnTo>
                    <a:pt x="977" y="11593"/>
                  </a:lnTo>
                  <a:lnTo>
                    <a:pt x="774" y="10454"/>
                  </a:lnTo>
                  <a:lnTo>
                    <a:pt x="611" y="9356"/>
                  </a:lnTo>
                  <a:lnTo>
                    <a:pt x="530" y="8217"/>
                  </a:lnTo>
                  <a:lnTo>
                    <a:pt x="448" y="7078"/>
                  </a:lnTo>
                  <a:lnTo>
                    <a:pt x="408" y="5776"/>
                  </a:lnTo>
                  <a:lnTo>
                    <a:pt x="408" y="4474"/>
                  </a:lnTo>
                  <a:lnTo>
                    <a:pt x="448" y="3173"/>
                  </a:lnTo>
                  <a:lnTo>
                    <a:pt x="524" y="1958"/>
                  </a:lnTo>
                  <a:lnTo>
                    <a:pt x="530" y="1953"/>
                  </a:lnTo>
                  <a:lnTo>
                    <a:pt x="530" y="1871"/>
                  </a:lnTo>
                  <a:lnTo>
                    <a:pt x="611" y="1586"/>
                  </a:lnTo>
                  <a:lnTo>
                    <a:pt x="652" y="1464"/>
                  </a:lnTo>
                  <a:lnTo>
                    <a:pt x="733" y="1424"/>
                  </a:lnTo>
                  <a:lnTo>
                    <a:pt x="774" y="1383"/>
                  </a:lnTo>
                  <a:lnTo>
                    <a:pt x="896" y="1383"/>
                  </a:lnTo>
                  <a:lnTo>
                    <a:pt x="977" y="1424"/>
                  </a:lnTo>
                  <a:lnTo>
                    <a:pt x="1018" y="1505"/>
                  </a:lnTo>
                  <a:lnTo>
                    <a:pt x="1058" y="1586"/>
                  </a:lnTo>
                  <a:lnTo>
                    <a:pt x="1099" y="1830"/>
                  </a:lnTo>
                  <a:lnTo>
                    <a:pt x="1099" y="1993"/>
                  </a:lnTo>
                  <a:lnTo>
                    <a:pt x="1127" y="1990"/>
                  </a:lnTo>
                  <a:lnTo>
                    <a:pt x="1127" y="1990"/>
                  </a:lnTo>
                  <a:lnTo>
                    <a:pt x="1140" y="2075"/>
                  </a:lnTo>
                  <a:lnTo>
                    <a:pt x="1140" y="2115"/>
                  </a:lnTo>
                  <a:lnTo>
                    <a:pt x="1221" y="2156"/>
                  </a:lnTo>
                  <a:lnTo>
                    <a:pt x="1343" y="2197"/>
                  </a:lnTo>
                  <a:lnTo>
                    <a:pt x="1465" y="2156"/>
                  </a:lnTo>
                  <a:lnTo>
                    <a:pt x="1506" y="2075"/>
                  </a:lnTo>
                  <a:lnTo>
                    <a:pt x="1506" y="1993"/>
                  </a:lnTo>
                  <a:lnTo>
                    <a:pt x="1501" y="1953"/>
                  </a:lnTo>
                  <a:lnTo>
                    <a:pt x="1501" y="1953"/>
                  </a:lnTo>
                  <a:lnTo>
                    <a:pt x="1506" y="1953"/>
                  </a:lnTo>
                  <a:lnTo>
                    <a:pt x="1496" y="1912"/>
                  </a:lnTo>
                  <a:lnTo>
                    <a:pt x="1465" y="1668"/>
                  </a:lnTo>
                  <a:lnTo>
                    <a:pt x="1425" y="1464"/>
                  </a:lnTo>
                  <a:lnTo>
                    <a:pt x="1425" y="1424"/>
                  </a:lnTo>
                  <a:lnTo>
                    <a:pt x="1425" y="1220"/>
                  </a:lnTo>
                  <a:lnTo>
                    <a:pt x="1465" y="1058"/>
                  </a:lnTo>
                  <a:lnTo>
                    <a:pt x="1547" y="936"/>
                  </a:lnTo>
                  <a:lnTo>
                    <a:pt x="1669" y="814"/>
                  </a:lnTo>
                  <a:lnTo>
                    <a:pt x="1831" y="773"/>
                  </a:lnTo>
                  <a:lnTo>
                    <a:pt x="1913" y="773"/>
                  </a:lnTo>
                  <a:lnTo>
                    <a:pt x="1994" y="814"/>
                  </a:lnTo>
                  <a:lnTo>
                    <a:pt x="2075" y="936"/>
                  </a:lnTo>
                  <a:lnTo>
                    <a:pt x="2075" y="1058"/>
                  </a:lnTo>
                  <a:lnTo>
                    <a:pt x="2075" y="1220"/>
                  </a:lnTo>
                  <a:lnTo>
                    <a:pt x="2075" y="1546"/>
                  </a:lnTo>
                  <a:lnTo>
                    <a:pt x="2116" y="1830"/>
                  </a:lnTo>
                  <a:lnTo>
                    <a:pt x="2157" y="1912"/>
                  </a:lnTo>
                  <a:lnTo>
                    <a:pt x="2238" y="1953"/>
                  </a:lnTo>
                  <a:lnTo>
                    <a:pt x="2360" y="1993"/>
                  </a:lnTo>
                  <a:lnTo>
                    <a:pt x="2441" y="1912"/>
                  </a:lnTo>
                  <a:lnTo>
                    <a:pt x="2523" y="1871"/>
                  </a:lnTo>
                  <a:lnTo>
                    <a:pt x="2523" y="1790"/>
                  </a:lnTo>
                  <a:lnTo>
                    <a:pt x="2523" y="1546"/>
                  </a:lnTo>
                  <a:lnTo>
                    <a:pt x="2523" y="1342"/>
                  </a:lnTo>
                  <a:lnTo>
                    <a:pt x="2523" y="1098"/>
                  </a:lnTo>
                  <a:lnTo>
                    <a:pt x="2563" y="854"/>
                  </a:lnTo>
                  <a:lnTo>
                    <a:pt x="2604" y="692"/>
                  </a:lnTo>
                  <a:lnTo>
                    <a:pt x="2726" y="488"/>
                  </a:lnTo>
                  <a:lnTo>
                    <a:pt x="2807" y="407"/>
                  </a:lnTo>
                  <a:lnTo>
                    <a:pt x="2889" y="366"/>
                  </a:lnTo>
                  <a:close/>
                  <a:moveTo>
                    <a:pt x="2807" y="0"/>
                  </a:moveTo>
                  <a:lnTo>
                    <a:pt x="2563" y="81"/>
                  </a:lnTo>
                  <a:lnTo>
                    <a:pt x="2401" y="244"/>
                  </a:lnTo>
                  <a:lnTo>
                    <a:pt x="2238" y="448"/>
                  </a:lnTo>
                  <a:lnTo>
                    <a:pt x="2225" y="499"/>
                  </a:lnTo>
                  <a:lnTo>
                    <a:pt x="2157" y="448"/>
                  </a:lnTo>
                  <a:lnTo>
                    <a:pt x="1953" y="407"/>
                  </a:lnTo>
                  <a:lnTo>
                    <a:pt x="1750" y="407"/>
                  </a:lnTo>
                  <a:lnTo>
                    <a:pt x="1465" y="488"/>
                  </a:lnTo>
                  <a:lnTo>
                    <a:pt x="1262" y="610"/>
                  </a:lnTo>
                  <a:lnTo>
                    <a:pt x="1140" y="814"/>
                  </a:lnTo>
                  <a:lnTo>
                    <a:pt x="1070" y="1023"/>
                  </a:lnTo>
                  <a:lnTo>
                    <a:pt x="1070" y="1023"/>
                  </a:lnTo>
                  <a:lnTo>
                    <a:pt x="977" y="976"/>
                  </a:lnTo>
                  <a:lnTo>
                    <a:pt x="774" y="976"/>
                  </a:lnTo>
                  <a:lnTo>
                    <a:pt x="611" y="1017"/>
                  </a:lnTo>
                  <a:lnTo>
                    <a:pt x="489" y="1098"/>
                  </a:lnTo>
                  <a:lnTo>
                    <a:pt x="408" y="1180"/>
                  </a:lnTo>
                  <a:lnTo>
                    <a:pt x="326" y="1302"/>
                  </a:lnTo>
                  <a:lnTo>
                    <a:pt x="204" y="1586"/>
                  </a:lnTo>
                  <a:lnTo>
                    <a:pt x="123" y="1871"/>
                  </a:lnTo>
                  <a:lnTo>
                    <a:pt x="42" y="3336"/>
                  </a:lnTo>
                  <a:lnTo>
                    <a:pt x="1" y="4800"/>
                  </a:lnTo>
                  <a:lnTo>
                    <a:pt x="42" y="6264"/>
                  </a:lnTo>
                  <a:lnTo>
                    <a:pt x="82" y="7729"/>
                  </a:lnTo>
                  <a:lnTo>
                    <a:pt x="204" y="9152"/>
                  </a:lnTo>
                  <a:lnTo>
                    <a:pt x="408" y="10535"/>
                  </a:lnTo>
                  <a:lnTo>
                    <a:pt x="570" y="11959"/>
                  </a:lnTo>
                  <a:lnTo>
                    <a:pt x="692" y="12650"/>
                  </a:lnTo>
                  <a:lnTo>
                    <a:pt x="814" y="13342"/>
                  </a:lnTo>
                  <a:lnTo>
                    <a:pt x="977" y="13911"/>
                  </a:lnTo>
                  <a:lnTo>
                    <a:pt x="1180" y="14481"/>
                  </a:lnTo>
                  <a:lnTo>
                    <a:pt x="1465" y="15010"/>
                  </a:lnTo>
                  <a:lnTo>
                    <a:pt x="1791" y="15498"/>
                  </a:lnTo>
                  <a:lnTo>
                    <a:pt x="2157" y="15945"/>
                  </a:lnTo>
                  <a:lnTo>
                    <a:pt x="2604" y="16311"/>
                  </a:lnTo>
                  <a:lnTo>
                    <a:pt x="3092" y="16637"/>
                  </a:lnTo>
                  <a:lnTo>
                    <a:pt x="3580" y="16921"/>
                  </a:lnTo>
                  <a:lnTo>
                    <a:pt x="4353" y="17206"/>
                  </a:lnTo>
                  <a:lnTo>
                    <a:pt x="5126" y="17450"/>
                  </a:lnTo>
                  <a:lnTo>
                    <a:pt x="5899" y="17653"/>
                  </a:lnTo>
                  <a:lnTo>
                    <a:pt x="6712" y="17816"/>
                  </a:lnTo>
                  <a:lnTo>
                    <a:pt x="6956" y="17898"/>
                  </a:lnTo>
                  <a:lnTo>
                    <a:pt x="7201" y="17898"/>
                  </a:lnTo>
                  <a:lnTo>
                    <a:pt x="7282" y="17816"/>
                  </a:lnTo>
                  <a:lnTo>
                    <a:pt x="7363" y="17735"/>
                  </a:lnTo>
                  <a:lnTo>
                    <a:pt x="7404" y="17491"/>
                  </a:lnTo>
                  <a:lnTo>
                    <a:pt x="7689" y="16718"/>
                  </a:lnTo>
                  <a:lnTo>
                    <a:pt x="8136" y="15172"/>
                  </a:lnTo>
                  <a:lnTo>
                    <a:pt x="8584" y="13586"/>
                  </a:lnTo>
                  <a:lnTo>
                    <a:pt x="8584" y="13464"/>
                  </a:lnTo>
                  <a:lnTo>
                    <a:pt x="8543" y="13423"/>
                  </a:lnTo>
                  <a:lnTo>
                    <a:pt x="8502" y="13383"/>
                  </a:lnTo>
                  <a:lnTo>
                    <a:pt x="7811" y="13016"/>
                  </a:lnTo>
                  <a:lnTo>
                    <a:pt x="7119" y="12650"/>
                  </a:lnTo>
                  <a:lnTo>
                    <a:pt x="6794" y="12447"/>
                  </a:lnTo>
                  <a:lnTo>
                    <a:pt x="6509" y="12162"/>
                  </a:lnTo>
                  <a:lnTo>
                    <a:pt x="6224" y="11918"/>
                  </a:lnTo>
                  <a:lnTo>
                    <a:pt x="5980" y="11593"/>
                  </a:lnTo>
                  <a:lnTo>
                    <a:pt x="5777" y="11227"/>
                  </a:lnTo>
                  <a:lnTo>
                    <a:pt x="5573" y="10820"/>
                  </a:lnTo>
                  <a:lnTo>
                    <a:pt x="5411" y="10413"/>
                  </a:lnTo>
                  <a:lnTo>
                    <a:pt x="5248" y="9966"/>
                  </a:lnTo>
                  <a:lnTo>
                    <a:pt x="5004" y="9112"/>
                  </a:lnTo>
                  <a:lnTo>
                    <a:pt x="4882" y="8257"/>
                  </a:lnTo>
                  <a:lnTo>
                    <a:pt x="4760" y="7281"/>
                  </a:lnTo>
                  <a:lnTo>
                    <a:pt x="4679" y="6305"/>
                  </a:lnTo>
                  <a:lnTo>
                    <a:pt x="4638" y="4393"/>
                  </a:lnTo>
                  <a:lnTo>
                    <a:pt x="4597" y="2522"/>
                  </a:lnTo>
                  <a:lnTo>
                    <a:pt x="4557" y="1627"/>
                  </a:lnTo>
                  <a:lnTo>
                    <a:pt x="4516" y="1180"/>
                  </a:lnTo>
                  <a:lnTo>
                    <a:pt x="4435" y="732"/>
                  </a:lnTo>
                  <a:lnTo>
                    <a:pt x="4394" y="570"/>
                  </a:lnTo>
                  <a:lnTo>
                    <a:pt x="4313" y="448"/>
                  </a:lnTo>
                  <a:lnTo>
                    <a:pt x="4231" y="325"/>
                  </a:lnTo>
                  <a:lnTo>
                    <a:pt x="4109" y="244"/>
                  </a:lnTo>
                  <a:lnTo>
                    <a:pt x="3865" y="244"/>
                  </a:lnTo>
                  <a:lnTo>
                    <a:pt x="3702" y="325"/>
                  </a:lnTo>
                  <a:lnTo>
                    <a:pt x="3580" y="448"/>
                  </a:lnTo>
                  <a:lnTo>
                    <a:pt x="3542" y="543"/>
                  </a:lnTo>
                  <a:lnTo>
                    <a:pt x="3540" y="529"/>
                  </a:lnTo>
                  <a:lnTo>
                    <a:pt x="3418" y="285"/>
                  </a:lnTo>
                  <a:lnTo>
                    <a:pt x="3377" y="163"/>
                  </a:lnTo>
                  <a:lnTo>
                    <a:pt x="3296" y="81"/>
                  </a:lnTo>
                  <a:lnTo>
                    <a:pt x="3174" y="41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74;p35">
              <a:extLst>
                <a:ext uri="{FF2B5EF4-FFF2-40B4-BE49-F238E27FC236}">
                  <a16:creationId xmlns:a16="http://schemas.microsoft.com/office/drawing/2014/main" id="{3C02F652-FA40-3D20-762D-BCE46F3F0584}"/>
                </a:ext>
              </a:extLst>
            </p:cNvPr>
            <p:cNvSpPr/>
            <p:nvPr/>
          </p:nvSpPr>
          <p:spPr>
            <a:xfrm>
              <a:off x="5803762" y="303066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75;p35">
              <a:extLst>
                <a:ext uri="{FF2B5EF4-FFF2-40B4-BE49-F238E27FC236}">
                  <a16:creationId xmlns:a16="http://schemas.microsoft.com/office/drawing/2014/main" id="{403A318F-A745-B206-6D0F-99CA2B0DA143}"/>
                </a:ext>
              </a:extLst>
            </p:cNvPr>
            <p:cNvSpPr/>
            <p:nvPr/>
          </p:nvSpPr>
          <p:spPr>
            <a:xfrm>
              <a:off x="5790720" y="2796103"/>
              <a:ext cx="817137" cy="599377"/>
            </a:xfrm>
            <a:custGeom>
              <a:avLst/>
              <a:gdLst/>
              <a:ahLst/>
              <a:cxnLst/>
              <a:rect l="l" t="t" r="r" b="b"/>
              <a:pathLst>
                <a:path w="17858" h="13099" extrusionOk="0">
                  <a:moveTo>
                    <a:pt x="1506" y="1"/>
                  </a:moveTo>
                  <a:lnTo>
                    <a:pt x="1424" y="82"/>
                  </a:lnTo>
                  <a:lnTo>
                    <a:pt x="1343" y="164"/>
                  </a:lnTo>
                  <a:lnTo>
                    <a:pt x="1221" y="367"/>
                  </a:lnTo>
                  <a:lnTo>
                    <a:pt x="1058" y="733"/>
                  </a:lnTo>
                  <a:lnTo>
                    <a:pt x="936" y="1059"/>
                  </a:lnTo>
                  <a:lnTo>
                    <a:pt x="652" y="1994"/>
                  </a:lnTo>
                  <a:lnTo>
                    <a:pt x="408" y="2970"/>
                  </a:lnTo>
                  <a:lnTo>
                    <a:pt x="204" y="3906"/>
                  </a:lnTo>
                  <a:lnTo>
                    <a:pt x="1" y="4882"/>
                  </a:lnTo>
                  <a:lnTo>
                    <a:pt x="41" y="4963"/>
                  </a:lnTo>
                  <a:lnTo>
                    <a:pt x="82" y="5085"/>
                  </a:lnTo>
                  <a:lnTo>
                    <a:pt x="163" y="5126"/>
                  </a:lnTo>
                  <a:lnTo>
                    <a:pt x="367" y="5126"/>
                  </a:lnTo>
                  <a:lnTo>
                    <a:pt x="733" y="5208"/>
                  </a:lnTo>
                  <a:lnTo>
                    <a:pt x="1872" y="5492"/>
                  </a:lnTo>
                  <a:lnTo>
                    <a:pt x="3174" y="5777"/>
                  </a:lnTo>
                  <a:lnTo>
                    <a:pt x="4475" y="6062"/>
                  </a:lnTo>
                  <a:lnTo>
                    <a:pt x="4801" y="6143"/>
                  </a:lnTo>
                  <a:lnTo>
                    <a:pt x="5167" y="6184"/>
                  </a:lnTo>
                  <a:lnTo>
                    <a:pt x="5207" y="7038"/>
                  </a:lnTo>
                  <a:lnTo>
                    <a:pt x="5289" y="7892"/>
                  </a:lnTo>
                  <a:lnTo>
                    <a:pt x="5533" y="9601"/>
                  </a:lnTo>
                  <a:lnTo>
                    <a:pt x="5817" y="11268"/>
                  </a:lnTo>
                  <a:lnTo>
                    <a:pt x="6143" y="12977"/>
                  </a:lnTo>
                  <a:lnTo>
                    <a:pt x="6184" y="13017"/>
                  </a:lnTo>
                  <a:lnTo>
                    <a:pt x="6224" y="13058"/>
                  </a:lnTo>
                  <a:lnTo>
                    <a:pt x="6346" y="13099"/>
                  </a:lnTo>
                  <a:lnTo>
                    <a:pt x="7729" y="13099"/>
                  </a:lnTo>
                  <a:lnTo>
                    <a:pt x="9153" y="13058"/>
                  </a:lnTo>
                  <a:lnTo>
                    <a:pt x="11919" y="13058"/>
                  </a:lnTo>
                  <a:lnTo>
                    <a:pt x="13261" y="13017"/>
                  </a:lnTo>
                  <a:lnTo>
                    <a:pt x="14604" y="12977"/>
                  </a:lnTo>
                  <a:lnTo>
                    <a:pt x="15946" y="12855"/>
                  </a:lnTo>
                  <a:lnTo>
                    <a:pt x="16597" y="12773"/>
                  </a:lnTo>
                  <a:lnTo>
                    <a:pt x="17247" y="12651"/>
                  </a:lnTo>
                  <a:lnTo>
                    <a:pt x="17695" y="12570"/>
                  </a:lnTo>
                  <a:lnTo>
                    <a:pt x="17817" y="12489"/>
                  </a:lnTo>
                  <a:lnTo>
                    <a:pt x="17858" y="12448"/>
                  </a:lnTo>
                  <a:lnTo>
                    <a:pt x="17858" y="12367"/>
                  </a:lnTo>
                  <a:lnTo>
                    <a:pt x="17654" y="10455"/>
                  </a:lnTo>
                  <a:lnTo>
                    <a:pt x="17492" y="8543"/>
                  </a:lnTo>
                  <a:lnTo>
                    <a:pt x="17329" y="6672"/>
                  </a:lnTo>
                  <a:lnTo>
                    <a:pt x="17207" y="5696"/>
                  </a:lnTo>
                  <a:lnTo>
                    <a:pt x="17044" y="4760"/>
                  </a:lnTo>
                  <a:lnTo>
                    <a:pt x="16881" y="3825"/>
                  </a:lnTo>
                  <a:lnTo>
                    <a:pt x="16637" y="2930"/>
                  </a:lnTo>
                  <a:lnTo>
                    <a:pt x="16556" y="2645"/>
                  </a:lnTo>
                  <a:lnTo>
                    <a:pt x="16393" y="2401"/>
                  </a:lnTo>
                  <a:lnTo>
                    <a:pt x="16190" y="2197"/>
                  </a:lnTo>
                  <a:lnTo>
                    <a:pt x="15946" y="1994"/>
                  </a:lnTo>
                  <a:lnTo>
                    <a:pt x="15620" y="1831"/>
                  </a:lnTo>
                  <a:lnTo>
                    <a:pt x="15254" y="1709"/>
                  </a:lnTo>
                  <a:lnTo>
                    <a:pt x="14929" y="1587"/>
                  </a:lnTo>
                  <a:lnTo>
                    <a:pt x="14563" y="1506"/>
                  </a:lnTo>
                  <a:lnTo>
                    <a:pt x="13790" y="1425"/>
                  </a:lnTo>
                  <a:lnTo>
                    <a:pt x="13058" y="1343"/>
                  </a:lnTo>
                  <a:lnTo>
                    <a:pt x="12041" y="1262"/>
                  </a:lnTo>
                  <a:lnTo>
                    <a:pt x="11024" y="1221"/>
                  </a:lnTo>
                  <a:lnTo>
                    <a:pt x="8990" y="1099"/>
                  </a:lnTo>
                  <a:lnTo>
                    <a:pt x="6956" y="977"/>
                  </a:lnTo>
                  <a:lnTo>
                    <a:pt x="5939" y="896"/>
                  </a:lnTo>
                  <a:lnTo>
                    <a:pt x="4923" y="733"/>
                  </a:lnTo>
                  <a:lnTo>
                    <a:pt x="3946" y="570"/>
                  </a:lnTo>
                  <a:lnTo>
                    <a:pt x="2970" y="367"/>
                  </a:lnTo>
                  <a:lnTo>
                    <a:pt x="2035" y="123"/>
                  </a:lnTo>
                  <a:lnTo>
                    <a:pt x="1791" y="42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6;p35">
              <a:extLst>
                <a:ext uri="{FF2B5EF4-FFF2-40B4-BE49-F238E27FC236}">
                  <a16:creationId xmlns:a16="http://schemas.microsoft.com/office/drawing/2014/main" id="{F3CCF3B2-0C57-153D-3CD9-245C2BF39BB3}"/>
                </a:ext>
              </a:extLst>
            </p:cNvPr>
            <p:cNvSpPr/>
            <p:nvPr/>
          </p:nvSpPr>
          <p:spPr>
            <a:xfrm>
              <a:off x="6367737" y="3501565"/>
              <a:ext cx="115446" cy="61452"/>
            </a:xfrm>
            <a:custGeom>
              <a:avLst/>
              <a:gdLst/>
              <a:ahLst/>
              <a:cxnLst/>
              <a:rect l="l" t="t" r="r" b="b"/>
              <a:pathLst>
                <a:path w="2523" h="1343" extrusionOk="0">
                  <a:moveTo>
                    <a:pt x="2238" y="0"/>
                  </a:moveTo>
                  <a:lnTo>
                    <a:pt x="122" y="976"/>
                  </a:lnTo>
                  <a:lnTo>
                    <a:pt x="41" y="1058"/>
                  </a:lnTo>
                  <a:lnTo>
                    <a:pt x="0" y="1098"/>
                  </a:lnTo>
                  <a:lnTo>
                    <a:pt x="0" y="1180"/>
                  </a:lnTo>
                  <a:lnTo>
                    <a:pt x="41" y="1261"/>
                  </a:lnTo>
                  <a:lnTo>
                    <a:pt x="82" y="1343"/>
                  </a:lnTo>
                  <a:lnTo>
                    <a:pt x="326" y="1343"/>
                  </a:lnTo>
                  <a:lnTo>
                    <a:pt x="2441" y="366"/>
                  </a:lnTo>
                  <a:lnTo>
                    <a:pt x="2482" y="326"/>
                  </a:lnTo>
                  <a:lnTo>
                    <a:pt x="2522" y="244"/>
                  </a:lnTo>
                  <a:lnTo>
                    <a:pt x="2522" y="163"/>
                  </a:lnTo>
                  <a:lnTo>
                    <a:pt x="2522" y="82"/>
                  </a:lnTo>
                  <a:lnTo>
                    <a:pt x="2441" y="4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7;p35">
              <a:extLst>
                <a:ext uri="{FF2B5EF4-FFF2-40B4-BE49-F238E27FC236}">
                  <a16:creationId xmlns:a16="http://schemas.microsoft.com/office/drawing/2014/main" id="{4AAC20CA-E6AB-D08E-A7B3-0BD44260F0E8}"/>
                </a:ext>
              </a:extLst>
            </p:cNvPr>
            <p:cNvSpPr/>
            <p:nvPr/>
          </p:nvSpPr>
          <p:spPr>
            <a:xfrm>
              <a:off x="6425439" y="3570432"/>
              <a:ext cx="48411" cy="27958"/>
            </a:xfrm>
            <a:custGeom>
              <a:avLst/>
              <a:gdLst/>
              <a:ahLst/>
              <a:cxnLst/>
              <a:rect l="l" t="t" r="r" b="b"/>
              <a:pathLst>
                <a:path w="1058" h="611" extrusionOk="0">
                  <a:moveTo>
                    <a:pt x="82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6"/>
                  </a:lnTo>
                  <a:lnTo>
                    <a:pt x="773" y="610"/>
                  </a:lnTo>
                  <a:lnTo>
                    <a:pt x="855" y="610"/>
                  </a:lnTo>
                  <a:lnTo>
                    <a:pt x="936" y="570"/>
                  </a:lnTo>
                  <a:lnTo>
                    <a:pt x="1017" y="529"/>
                  </a:lnTo>
                  <a:lnTo>
                    <a:pt x="1058" y="448"/>
                  </a:lnTo>
                  <a:lnTo>
                    <a:pt x="1058" y="366"/>
                  </a:lnTo>
                  <a:lnTo>
                    <a:pt x="1017" y="326"/>
                  </a:lnTo>
                  <a:lnTo>
                    <a:pt x="977" y="244"/>
                  </a:lnTo>
                  <a:lnTo>
                    <a:pt x="895" y="20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8;p35">
              <a:extLst>
                <a:ext uri="{FF2B5EF4-FFF2-40B4-BE49-F238E27FC236}">
                  <a16:creationId xmlns:a16="http://schemas.microsoft.com/office/drawing/2014/main" id="{458E6998-B605-368D-85AE-21D5D0A19053}"/>
                </a:ext>
              </a:extLst>
            </p:cNvPr>
            <p:cNvSpPr/>
            <p:nvPr/>
          </p:nvSpPr>
          <p:spPr>
            <a:xfrm>
              <a:off x="6367737" y="2377319"/>
              <a:ext cx="57746" cy="24251"/>
            </a:xfrm>
            <a:custGeom>
              <a:avLst/>
              <a:gdLst/>
              <a:ahLst/>
              <a:cxnLst/>
              <a:rect l="l" t="t" r="r" b="b"/>
              <a:pathLst>
                <a:path w="1262" h="530" extrusionOk="0">
                  <a:moveTo>
                    <a:pt x="1058" y="1"/>
                  </a:moveTo>
                  <a:lnTo>
                    <a:pt x="204" y="123"/>
                  </a:lnTo>
                  <a:lnTo>
                    <a:pt x="122" y="123"/>
                  </a:lnTo>
                  <a:lnTo>
                    <a:pt x="82" y="164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82" y="448"/>
                  </a:lnTo>
                  <a:lnTo>
                    <a:pt x="122" y="530"/>
                  </a:lnTo>
                  <a:lnTo>
                    <a:pt x="204" y="530"/>
                  </a:lnTo>
                  <a:lnTo>
                    <a:pt x="1058" y="408"/>
                  </a:lnTo>
                  <a:lnTo>
                    <a:pt x="1139" y="408"/>
                  </a:lnTo>
                  <a:lnTo>
                    <a:pt x="1221" y="367"/>
                  </a:lnTo>
                  <a:lnTo>
                    <a:pt x="1261" y="286"/>
                  </a:lnTo>
                  <a:lnTo>
                    <a:pt x="1261" y="204"/>
                  </a:lnTo>
                  <a:lnTo>
                    <a:pt x="1261" y="123"/>
                  </a:lnTo>
                  <a:lnTo>
                    <a:pt x="1221" y="82"/>
                  </a:lnTo>
                  <a:lnTo>
                    <a:pt x="1139" y="4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9;p35">
              <a:extLst>
                <a:ext uri="{FF2B5EF4-FFF2-40B4-BE49-F238E27FC236}">
                  <a16:creationId xmlns:a16="http://schemas.microsoft.com/office/drawing/2014/main" id="{9419F0FD-E252-CB4D-5274-CD0EE4A56BBB}"/>
                </a:ext>
              </a:extLst>
            </p:cNvPr>
            <p:cNvSpPr/>
            <p:nvPr/>
          </p:nvSpPr>
          <p:spPr>
            <a:xfrm>
              <a:off x="6404939" y="2427608"/>
              <a:ext cx="48457" cy="20499"/>
            </a:xfrm>
            <a:custGeom>
              <a:avLst/>
              <a:gdLst/>
              <a:ahLst/>
              <a:cxnLst/>
              <a:rect l="l" t="t" r="r" b="b"/>
              <a:pathLst>
                <a:path w="1059" h="448" extrusionOk="0">
                  <a:moveTo>
                    <a:pt x="855" y="0"/>
                  </a:moveTo>
                  <a:lnTo>
                    <a:pt x="204" y="41"/>
                  </a:lnTo>
                  <a:lnTo>
                    <a:pt x="123" y="41"/>
                  </a:lnTo>
                  <a:lnTo>
                    <a:pt x="82" y="81"/>
                  </a:lnTo>
                  <a:lnTo>
                    <a:pt x="42" y="163"/>
                  </a:lnTo>
                  <a:lnTo>
                    <a:pt x="1" y="244"/>
                  </a:lnTo>
                  <a:lnTo>
                    <a:pt x="42" y="326"/>
                  </a:lnTo>
                  <a:lnTo>
                    <a:pt x="82" y="366"/>
                  </a:lnTo>
                  <a:lnTo>
                    <a:pt x="123" y="407"/>
                  </a:lnTo>
                  <a:lnTo>
                    <a:pt x="204" y="448"/>
                  </a:lnTo>
                  <a:lnTo>
                    <a:pt x="855" y="407"/>
                  </a:lnTo>
                  <a:lnTo>
                    <a:pt x="936" y="407"/>
                  </a:lnTo>
                  <a:lnTo>
                    <a:pt x="1018" y="366"/>
                  </a:lnTo>
                  <a:lnTo>
                    <a:pt x="1058" y="285"/>
                  </a:lnTo>
                  <a:lnTo>
                    <a:pt x="1058" y="204"/>
                  </a:lnTo>
                  <a:lnTo>
                    <a:pt x="1058" y="122"/>
                  </a:lnTo>
                  <a:lnTo>
                    <a:pt x="1018" y="81"/>
                  </a:lnTo>
                  <a:lnTo>
                    <a:pt x="936" y="41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80;p35">
              <a:extLst>
                <a:ext uri="{FF2B5EF4-FFF2-40B4-BE49-F238E27FC236}">
                  <a16:creationId xmlns:a16="http://schemas.microsoft.com/office/drawing/2014/main" id="{1BD6334F-D1CA-C75E-22C9-D697374DA262}"/>
                </a:ext>
              </a:extLst>
            </p:cNvPr>
            <p:cNvSpPr/>
            <p:nvPr/>
          </p:nvSpPr>
          <p:spPr>
            <a:xfrm>
              <a:off x="6455228" y="2487140"/>
              <a:ext cx="42829" cy="20545"/>
            </a:xfrm>
            <a:custGeom>
              <a:avLst/>
              <a:gdLst/>
              <a:ahLst/>
              <a:cxnLst/>
              <a:rect l="l" t="t" r="r" b="b"/>
              <a:pathLst>
                <a:path w="936" h="449" extrusionOk="0">
                  <a:moveTo>
                    <a:pt x="732" y="1"/>
                  </a:moveTo>
                  <a:lnTo>
                    <a:pt x="204" y="41"/>
                  </a:lnTo>
                  <a:lnTo>
                    <a:pt x="122" y="82"/>
                  </a:lnTo>
                  <a:lnTo>
                    <a:pt x="41" y="123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122" y="448"/>
                  </a:lnTo>
                  <a:lnTo>
                    <a:pt x="204" y="448"/>
                  </a:lnTo>
                  <a:lnTo>
                    <a:pt x="732" y="408"/>
                  </a:lnTo>
                  <a:lnTo>
                    <a:pt x="814" y="408"/>
                  </a:lnTo>
                  <a:lnTo>
                    <a:pt x="895" y="326"/>
                  </a:lnTo>
                  <a:lnTo>
                    <a:pt x="936" y="285"/>
                  </a:lnTo>
                  <a:lnTo>
                    <a:pt x="936" y="204"/>
                  </a:lnTo>
                  <a:lnTo>
                    <a:pt x="936" y="123"/>
                  </a:lnTo>
                  <a:lnTo>
                    <a:pt x="895" y="82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81;p35">
              <a:extLst>
                <a:ext uri="{FF2B5EF4-FFF2-40B4-BE49-F238E27FC236}">
                  <a16:creationId xmlns:a16="http://schemas.microsoft.com/office/drawing/2014/main" id="{42232656-88DF-8D64-DC69-C8D192CA7D6B}"/>
                </a:ext>
              </a:extLst>
            </p:cNvPr>
            <p:cNvSpPr/>
            <p:nvPr/>
          </p:nvSpPr>
          <p:spPr>
            <a:xfrm>
              <a:off x="6492430" y="2537429"/>
              <a:ext cx="33540" cy="20499"/>
            </a:xfrm>
            <a:custGeom>
              <a:avLst/>
              <a:gdLst/>
              <a:ahLst/>
              <a:cxnLst/>
              <a:rect l="l" t="t" r="r" b="b"/>
              <a:pathLst>
                <a:path w="733" h="448" extrusionOk="0">
                  <a:moveTo>
                    <a:pt x="489" y="0"/>
                  </a:moveTo>
                  <a:lnTo>
                    <a:pt x="163" y="41"/>
                  </a:lnTo>
                  <a:lnTo>
                    <a:pt x="82" y="81"/>
                  </a:lnTo>
                  <a:lnTo>
                    <a:pt x="41" y="163"/>
                  </a:lnTo>
                  <a:lnTo>
                    <a:pt x="1" y="203"/>
                  </a:lnTo>
                  <a:lnTo>
                    <a:pt x="1" y="285"/>
                  </a:lnTo>
                  <a:lnTo>
                    <a:pt x="41" y="366"/>
                  </a:lnTo>
                  <a:lnTo>
                    <a:pt x="82" y="407"/>
                  </a:lnTo>
                  <a:lnTo>
                    <a:pt x="163" y="447"/>
                  </a:lnTo>
                  <a:lnTo>
                    <a:pt x="245" y="447"/>
                  </a:lnTo>
                  <a:lnTo>
                    <a:pt x="570" y="366"/>
                  </a:lnTo>
                  <a:lnTo>
                    <a:pt x="651" y="366"/>
                  </a:lnTo>
                  <a:lnTo>
                    <a:pt x="692" y="285"/>
                  </a:lnTo>
                  <a:lnTo>
                    <a:pt x="733" y="203"/>
                  </a:lnTo>
                  <a:lnTo>
                    <a:pt x="733" y="122"/>
                  </a:lnTo>
                  <a:lnTo>
                    <a:pt x="692" y="81"/>
                  </a:lnTo>
                  <a:lnTo>
                    <a:pt x="611" y="41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82;p35">
              <a:extLst>
                <a:ext uri="{FF2B5EF4-FFF2-40B4-BE49-F238E27FC236}">
                  <a16:creationId xmlns:a16="http://schemas.microsoft.com/office/drawing/2014/main" id="{252D58BA-FD5D-1567-EFAD-E155A24B5B50}"/>
                </a:ext>
              </a:extLst>
            </p:cNvPr>
            <p:cNvSpPr/>
            <p:nvPr/>
          </p:nvSpPr>
          <p:spPr>
            <a:xfrm>
              <a:off x="6546425" y="2595084"/>
              <a:ext cx="33540" cy="16839"/>
            </a:xfrm>
            <a:custGeom>
              <a:avLst/>
              <a:gdLst/>
              <a:ahLst/>
              <a:cxnLst/>
              <a:rect l="l" t="t" r="r" b="b"/>
              <a:pathLst>
                <a:path w="733" h="368" extrusionOk="0">
                  <a:moveTo>
                    <a:pt x="122" y="1"/>
                  </a:moveTo>
                  <a:lnTo>
                    <a:pt x="82" y="4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4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610" y="367"/>
                  </a:lnTo>
                  <a:lnTo>
                    <a:pt x="692" y="326"/>
                  </a:lnTo>
                  <a:lnTo>
                    <a:pt x="732" y="245"/>
                  </a:lnTo>
                  <a:lnTo>
                    <a:pt x="732" y="204"/>
                  </a:lnTo>
                  <a:lnTo>
                    <a:pt x="732" y="123"/>
                  </a:lnTo>
                  <a:lnTo>
                    <a:pt x="692" y="42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83;p35">
              <a:extLst>
                <a:ext uri="{FF2B5EF4-FFF2-40B4-BE49-F238E27FC236}">
                  <a16:creationId xmlns:a16="http://schemas.microsoft.com/office/drawing/2014/main" id="{95CAEF0C-AD1B-641B-E609-E7F5C226B041}"/>
                </a:ext>
              </a:extLst>
            </p:cNvPr>
            <p:cNvSpPr/>
            <p:nvPr/>
          </p:nvSpPr>
          <p:spPr>
            <a:xfrm>
              <a:off x="6101559" y="4166027"/>
              <a:ext cx="286671" cy="161982"/>
            </a:xfrm>
            <a:custGeom>
              <a:avLst/>
              <a:gdLst/>
              <a:ahLst/>
              <a:cxnLst/>
              <a:rect l="l" t="t" r="r" b="b"/>
              <a:pathLst>
                <a:path w="6265" h="3540" extrusionOk="0">
                  <a:moveTo>
                    <a:pt x="2726" y="1"/>
                  </a:moveTo>
                  <a:lnTo>
                    <a:pt x="2645" y="41"/>
                  </a:lnTo>
                  <a:lnTo>
                    <a:pt x="2604" y="123"/>
                  </a:lnTo>
                  <a:lnTo>
                    <a:pt x="2604" y="245"/>
                  </a:lnTo>
                  <a:lnTo>
                    <a:pt x="2604" y="448"/>
                  </a:lnTo>
                  <a:lnTo>
                    <a:pt x="2645" y="611"/>
                  </a:lnTo>
                  <a:lnTo>
                    <a:pt x="2604" y="814"/>
                  </a:lnTo>
                  <a:lnTo>
                    <a:pt x="2523" y="977"/>
                  </a:lnTo>
                  <a:lnTo>
                    <a:pt x="2360" y="1140"/>
                  </a:lnTo>
                  <a:lnTo>
                    <a:pt x="2197" y="1262"/>
                  </a:lnTo>
                  <a:lnTo>
                    <a:pt x="1790" y="1506"/>
                  </a:lnTo>
                  <a:lnTo>
                    <a:pt x="1140" y="1953"/>
                  </a:lnTo>
                  <a:lnTo>
                    <a:pt x="529" y="2400"/>
                  </a:lnTo>
                  <a:lnTo>
                    <a:pt x="326" y="2604"/>
                  </a:lnTo>
                  <a:lnTo>
                    <a:pt x="123" y="2848"/>
                  </a:lnTo>
                  <a:lnTo>
                    <a:pt x="41" y="2970"/>
                  </a:lnTo>
                  <a:lnTo>
                    <a:pt x="1" y="3133"/>
                  </a:lnTo>
                  <a:lnTo>
                    <a:pt x="41" y="3255"/>
                  </a:lnTo>
                  <a:lnTo>
                    <a:pt x="123" y="3377"/>
                  </a:lnTo>
                  <a:lnTo>
                    <a:pt x="204" y="3458"/>
                  </a:lnTo>
                  <a:lnTo>
                    <a:pt x="285" y="3499"/>
                  </a:lnTo>
                  <a:lnTo>
                    <a:pt x="489" y="3539"/>
                  </a:lnTo>
                  <a:lnTo>
                    <a:pt x="692" y="3539"/>
                  </a:lnTo>
                  <a:lnTo>
                    <a:pt x="896" y="3499"/>
                  </a:lnTo>
                  <a:lnTo>
                    <a:pt x="2604" y="3173"/>
                  </a:lnTo>
                  <a:lnTo>
                    <a:pt x="3540" y="3011"/>
                  </a:lnTo>
                  <a:lnTo>
                    <a:pt x="4434" y="2807"/>
                  </a:lnTo>
                  <a:lnTo>
                    <a:pt x="5329" y="2563"/>
                  </a:lnTo>
                  <a:lnTo>
                    <a:pt x="5736" y="2400"/>
                  </a:lnTo>
                  <a:lnTo>
                    <a:pt x="6143" y="2238"/>
                  </a:lnTo>
                  <a:lnTo>
                    <a:pt x="6224" y="2156"/>
                  </a:lnTo>
                  <a:lnTo>
                    <a:pt x="6265" y="2075"/>
                  </a:lnTo>
                  <a:lnTo>
                    <a:pt x="6224" y="1262"/>
                  </a:lnTo>
                  <a:lnTo>
                    <a:pt x="6224" y="855"/>
                  </a:lnTo>
                  <a:lnTo>
                    <a:pt x="6183" y="448"/>
                  </a:lnTo>
                  <a:lnTo>
                    <a:pt x="6143" y="367"/>
                  </a:lnTo>
                  <a:lnTo>
                    <a:pt x="6061" y="326"/>
                  </a:lnTo>
                  <a:lnTo>
                    <a:pt x="6021" y="285"/>
                  </a:lnTo>
                  <a:lnTo>
                    <a:pt x="5939" y="285"/>
                  </a:lnTo>
                  <a:lnTo>
                    <a:pt x="4923" y="611"/>
                  </a:lnTo>
                  <a:lnTo>
                    <a:pt x="4231" y="773"/>
                  </a:lnTo>
                  <a:lnTo>
                    <a:pt x="3499" y="895"/>
                  </a:lnTo>
                  <a:lnTo>
                    <a:pt x="3417" y="611"/>
                  </a:lnTo>
                  <a:lnTo>
                    <a:pt x="3295" y="326"/>
                  </a:lnTo>
                  <a:lnTo>
                    <a:pt x="3214" y="204"/>
                  </a:lnTo>
                  <a:lnTo>
                    <a:pt x="3133" y="123"/>
                  </a:lnTo>
                  <a:lnTo>
                    <a:pt x="3011" y="41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4;p35">
              <a:extLst>
                <a:ext uri="{FF2B5EF4-FFF2-40B4-BE49-F238E27FC236}">
                  <a16:creationId xmlns:a16="http://schemas.microsoft.com/office/drawing/2014/main" id="{C89B1F8E-4B06-4ED4-7C0C-91994CD5880D}"/>
                </a:ext>
              </a:extLst>
            </p:cNvPr>
            <p:cNvSpPr/>
            <p:nvPr/>
          </p:nvSpPr>
          <p:spPr>
            <a:xfrm>
              <a:off x="6885176" y="382915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85;p35">
              <a:extLst>
                <a:ext uri="{FF2B5EF4-FFF2-40B4-BE49-F238E27FC236}">
                  <a16:creationId xmlns:a16="http://schemas.microsoft.com/office/drawing/2014/main" id="{666BEF50-E53A-51D8-FBB6-E2B9AFE6F375}"/>
                </a:ext>
              </a:extLst>
            </p:cNvPr>
            <p:cNvSpPr/>
            <p:nvPr/>
          </p:nvSpPr>
          <p:spPr>
            <a:xfrm>
              <a:off x="6823768" y="3816110"/>
              <a:ext cx="126565" cy="284795"/>
            </a:xfrm>
            <a:custGeom>
              <a:avLst/>
              <a:gdLst/>
              <a:ahLst/>
              <a:cxnLst/>
              <a:rect l="l" t="t" r="r" b="b"/>
              <a:pathLst>
                <a:path w="2766" h="6224" extrusionOk="0">
                  <a:moveTo>
                    <a:pt x="1505" y="0"/>
                  </a:moveTo>
                  <a:lnTo>
                    <a:pt x="1383" y="82"/>
                  </a:lnTo>
                  <a:lnTo>
                    <a:pt x="1342" y="163"/>
                  </a:lnTo>
                  <a:lnTo>
                    <a:pt x="1342" y="285"/>
                  </a:lnTo>
                  <a:lnTo>
                    <a:pt x="1342" y="407"/>
                  </a:lnTo>
                  <a:lnTo>
                    <a:pt x="1342" y="692"/>
                  </a:lnTo>
                  <a:lnTo>
                    <a:pt x="1261" y="1383"/>
                  </a:lnTo>
                  <a:lnTo>
                    <a:pt x="1180" y="2075"/>
                  </a:lnTo>
                  <a:lnTo>
                    <a:pt x="1098" y="2034"/>
                  </a:lnTo>
                  <a:lnTo>
                    <a:pt x="976" y="1994"/>
                  </a:lnTo>
                  <a:lnTo>
                    <a:pt x="814" y="1994"/>
                  </a:lnTo>
                  <a:lnTo>
                    <a:pt x="692" y="2034"/>
                  </a:lnTo>
                  <a:lnTo>
                    <a:pt x="488" y="2156"/>
                  </a:lnTo>
                  <a:lnTo>
                    <a:pt x="285" y="2319"/>
                  </a:lnTo>
                  <a:lnTo>
                    <a:pt x="122" y="2563"/>
                  </a:lnTo>
                  <a:lnTo>
                    <a:pt x="41" y="2766"/>
                  </a:lnTo>
                  <a:lnTo>
                    <a:pt x="0" y="2888"/>
                  </a:lnTo>
                  <a:lnTo>
                    <a:pt x="0" y="2970"/>
                  </a:lnTo>
                  <a:lnTo>
                    <a:pt x="41" y="3011"/>
                  </a:lnTo>
                  <a:lnTo>
                    <a:pt x="122" y="3092"/>
                  </a:lnTo>
                  <a:lnTo>
                    <a:pt x="285" y="3133"/>
                  </a:lnTo>
                  <a:lnTo>
                    <a:pt x="407" y="3255"/>
                  </a:lnTo>
                  <a:lnTo>
                    <a:pt x="488" y="3377"/>
                  </a:lnTo>
                  <a:lnTo>
                    <a:pt x="488" y="3539"/>
                  </a:lnTo>
                  <a:lnTo>
                    <a:pt x="488" y="3824"/>
                  </a:lnTo>
                  <a:lnTo>
                    <a:pt x="488" y="4109"/>
                  </a:lnTo>
                  <a:lnTo>
                    <a:pt x="529" y="4800"/>
                  </a:lnTo>
                  <a:lnTo>
                    <a:pt x="651" y="5492"/>
                  </a:lnTo>
                  <a:lnTo>
                    <a:pt x="692" y="5736"/>
                  </a:lnTo>
                  <a:lnTo>
                    <a:pt x="814" y="5939"/>
                  </a:lnTo>
                  <a:lnTo>
                    <a:pt x="936" y="6102"/>
                  </a:lnTo>
                  <a:lnTo>
                    <a:pt x="1017" y="6143"/>
                  </a:lnTo>
                  <a:lnTo>
                    <a:pt x="1139" y="6183"/>
                  </a:lnTo>
                  <a:lnTo>
                    <a:pt x="1302" y="6224"/>
                  </a:lnTo>
                  <a:lnTo>
                    <a:pt x="1464" y="6183"/>
                  </a:lnTo>
                  <a:lnTo>
                    <a:pt x="1627" y="6102"/>
                  </a:lnTo>
                  <a:lnTo>
                    <a:pt x="1790" y="5980"/>
                  </a:lnTo>
                  <a:lnTo>
                    <a:pt x="1871" y="5858"/>
                  </a:lnTo>
                  <a:lnTo>
                    <a:pt x="1952" y="5695"/>
                  </a:lnTo>
                  <a:lnTo>
                    <a:pt x="2075" y="5329"/>
                  </a:lnTo>
                  <a:lnTo>
                    <a:pt x="2115" y="4963"/>
                  </a:lnTo>
                  <a:lnTo>
                    <a:pt x="2156" y="4597"/>
                  </a:lnTo>
                  <a:lnTo>
                    <a:pt x="2278" y="3946"/>
                  </a:lnTo>
                  <a:lnTo>
                    <a:pt x="2441" y="3336"/>
                  </a:lnTo>
                  <a:lnTo>
                    <a:pt x="2603" y="2685"/>
                  </a:lnTo>
                  <a:lnTo>
                    <a:pt x="2725" y="2034"/>
                  </a:lnTo>
                  <a:lnTo>
                    <a:pt x="2766" y="1709"/>
                  </a:lnTo>
                  <a:lnTo>
                    <a:pt x="2766" y="1383"/>
                  </a:lnTo>
                  <a:lnTo>
                    <a:pt x="2725" y="1058"/>
                  </a:lnTo>
                  <a:lnTo>
                    <a:pt x="2603" y="733"/>
                  </a:lnTo>
                  <a:lnTo>
                    <a:pt x="2400" y="489"/>
                  </a:lnTo>
                  <a:lnTo>
                    <a:pt x="2156" y="285"/>
                  </a:lnTo>
                  <a:lnTo>
                    <a:pt x="1871" y="1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6;p35">
              <a:extLst>
                <a:ext uri="{FF2B5EF4-FFF2-40B4-BE49-F238E27FC236}">
                  <a16:creationId xmlns:a16="http://schemas.microsoft.com/office/drawing/2014/main" id="{5FD33FBF-0282-BB64-7E80-0724A2413F88}"/>
                </a:ext>
              </a:extLst>
            </p:cNvPr>
            <p:cNvSpPr/>
            <p:nvPr/>
          </p:nvSpPr>
          <p:spPr>
            <a:xfrm>
              <a:off x="5211873" y="1569540"/>
              <a:ext cx="804097" cy="426277"/>
            </a:xfrm>
            <a:custGeom>
              <a:avLst/>
              <a:gdLst/>
              <a:ahLst/>
              <a:cxnLst/>
              <a:rect l="l" t="t" r="r" b="b"/>
              <a:pathLst>
                <a:path w="17573" h="9316" extrusionOk="0">
                  <a:moveTo>
                    <a:pt x="16352" y="0"/>
                  </a:moveTo>
                  <a:lnTo>
                    <a:pt x="16190" y="41"/>
                  </a:lnTo>
                  <a:lnTo>
                    <a:pt x="16068" y="82"/>
                  </a:lnTo>
                  <a:lnTo>
                    <a:pt x="15132" y="489"/>
                  </a:lnTo>
                  <a:lnTo>
                    <a:pt x="14196" y="977"/>
                  </a:lnTo>
                  <a:lnTo>
                    <a:pt x="12366" y="1994"/>
                  </a:lnTo>
                  <a:lnTo>
                    <a:pt x="11430" y="2482"/>
                  </a:lnTo>
                  <a:lnTo>
                    <a:pt x="10495" y="2929"/>
                  </a:lnTo>
                  <a:lnTo>
                    <a:pt x="9559" y="3336"/>
                  </a:lnTo>
                  <a:lnTo>
                    <a:pt x="8542" y="3702"/>
                  </a:lnTo>
                  <a:lnTo>
                    <a:pt x="7892" y="3865"/>
                  </a:lnTo>
                  <a:lnTo>
                    <a:pt x="7200" y="4027"/>
                  </a:lnTo>
                  <a:lnTo>
                    <a:pt x="6468" y="4109"/>
                  </a:lnTo>
                  <a:lnTo>
                    <a:pt x="5776" y="4068"/>
                  </a:lnTo>
                  <a:lnTo>
                    <a:pt x="5370" y="4027"/>
                  </a:lnTo>
                  <a:lnTo>
                    <a:pt x="5004" y="3905"/>
                  </a:lnTo>
                  <a:lnTo>
                    <a:pt x="4638" y="3783"/>
                  </a:lnTo>
                  <a:lnTo>
                    <a:pt x="4312" y="3621"/>
                  </a:lnTo>
                  <a:lnTo>
                    <a:pt x="3621" y="3214"/>
                  </a:lnTo>
                  <a:lnTo>
                    <a:pt x="2970" y="2766"/>
                  </a:lnTo>
                  <a:lnTo>
                    <a:pt x="1465" y="4312"/>
                  </a:lnTo>
                  <a:lnTo>
                    <a:pt x="0" y="5939"/>
                  </a:lnTo>
                  <a:lnTo>
                    <a:pt x="163" y="6143"/>
                  </a:lnTo>
                  <a:lnTo>
                    <a:pt x="611" y="6590"/>
                  </a:lnTo>
                  <a:lnTo>
                    <a:pt x="1302" y="7322"/>
                  </a:lnTo>
                  <a:lnTo>
                    <a:pt x="1872" y="7892"/>
                  </a:lnTo>
                  <a:lnTo>
                    <a:pt x="2197" y="8176"/>
                  </a:lnTo>
                  <a:lnTo>
                    <a:pt x="2522" y="8420"/>
                  </a:lnTo>
                  <a:lnTo>
                    <a:pt x="2888" y="8664"/>
                  </a:lnTo>
                  <a:lnTo>
                    <a:pt x="3255" y="8868"/>
                  </a:lnTo>
                  <a:lnTo>
                    <a:pt x="3621" y="9031"/>
                  </a:lnTo>
                  <a:lnTo>
                    <a:pt x="3987" y="9193"/>
                  </a:lnTo>
                  <a:lnTo>
                    <a:pt x="4312" y="9234"/>
                  </a:lnTo>
                  <a:lnTo>
                    <a:pt x="4638" y="9315"/>
                  </a:lnTo>
                  <a:lnTo>
                    <a:pt x="5288" y="9315"/>
                  </a:lnTo>
                  <a:lnTo>
                    <a:pt x="5899" y="9275"/>
                  </a:lnTo>
                  <a:lnTo>
                    <a:pt x="6549" y="9153"/>
                  </a:lnTo>
                  <a:lnTo>
                    <a:pt x="7200" y="8949"/>
                  </a:lnTo>
                  <a:lnTo>
                    <a:pt x="7851" y="8705"/>
                  </a:lnTo>
                  <a:lnTo>
                    <a:pt x="9112" y="8176"/>
                  </a:lnTo>
                  <a:lnTo>
                    <a:pt x="10454" y="7688"/>
                  </a:lnTo>
                  <a:lnTo>
                    <a:pt x="11105" y="7403"/>
                  </a:lnTo>
                  <a:lnTo>
                    <a:pt x="11715" y="7078"/>
                  </a:lnTo>
                  <a:lnTo>
                    <a:pt x="13098" y="6387"/>
                  </a:lnTo>
                  <a:lnTo>
                    <a:pt x="14481" y="5654"/>
                  </a:lnTo>
                  <a:lnTo>
                    <a:pt x="15824" y="4882"/>
                  </a:lnTo>
                  <a:lnTo>
                    <a:pt x="16474" y="4434"/>
                  </a:lnTo>
                  <a:lnTo>
                    <a:pt x="17084" y="3987"/>
                  </a:lnTo>
                  <a:lnTo>
                    <a:pt x="17288" y="3865"/>
                  </a:lnTo>
                  <a:lnTo>
                    <a:pt x="17451" y="3661"/>
                  </a:lnTo>
                  <a:lnTo>
                    <a:pt x="17532" y="3458"/>
                  </a:lnTo>
                  <a:lnTo>
                    <a:pt x="17532" y="3377"/>
                  </a:lnTo>
                  <a:lnTo>
                    <a:pt x="17491" y="3255"/>
                  </a:lnTo>
                  <a:lnTo>
                    <a:pt x="17410" y="3173"/>
                  </a:lnTo>
                  <a:lnTo>
                    <a:pt x="17288" y="3092"/>
                  </a:lnTo>
                  <a:lnTo>
                    <a:pt x="17166" y="3051"/>
                  </a:lnTo>
                  <a:lnTo>
                    <a:pt x="17057" y="3015"/>
                  </a:lnTo>
                  <a:lnTo>
                    <a:pt x="17247" y="2888"/>
                  </a:lnTo>
                  <a:lnTo>
                    <a:pt x="17451" y="2726"/>
                  </a:lnTo>
                  <a:lnTo>
                    <a:pt x="17491" y="2604"/>
                  </a:lnTo>
                  <a:lnTo>
                    <a:pt x="17532" y="2482"/>
                  </a:lnTo>
                  <a:lnTo>
                    <a:pt x="17573" y="2360"/>
                  </a:lnTo>
                  <a:lnTo>
                    <a:pt x="17532" y="2197"/>
                  </a:lnTo>
                  <a:lnTo>
                    <a:pt x="17491" y="2075"/>
                  </a:lnTo>
                  <a:lnTo>
                    <a:pt x="17451" y="1994"/>
                  </a:lnTo>
                  <a:lnTo>
                    <a:pt x="17369" y="1912"/>
                  </a:lnTo>
                  <a:lnTo>
                    <a:pt x="17247" y="1831"/>
                  </a:lnTo>
                  <a:lnTo>
                    <a:pt x="17084" y="1831"/>
                  </a:lnTo>
                  <a:lnTo>
                    <a:pt x="16962" y="1872"/>
                  </a:lnTo>
                  <a:lnTo>
                    <a:pt x="16718" y="1953"/>
                  </a:lnTo>
                  <a:lnTo>
                    <a:pt x="16474" y="2116"/>
                  </a:lnTo>
                  <a:lnTo>
                    <a:pt x="16312" y="2197"/>
                  </a:lnTo>
                  <a:lnTo>
                    <a:pt x="16190" y="2238"/>
                  </a:lnTo>
                  <a:lnTo>
                    <a:pt x="16190" y="2238"/>
                  </a:lnTo>
                  <a:lnTo>
                    <a:pt x="16515" y="2034"/>
                  </a:lnTo>
                  <a:lnTo>
                    <a:pt x="16840" y="1872"/>
                  </a:lnTo>
                  <a:lnTo>
                    <a:pt x="17003" y="1750"/>
                  </a:lnTo>
                  <a:lnTo>
                    <a:pt x="17125" y="1627"/>
                  </a:lnTo>
                  <a:lnTo>
                    <a:pt x="17247" y="1505"/>
                  </a:lnTo>
                  <a:lnTo>
                    <a:pt x="17329" y="1343"/>
                  </a:lnTo>
                  <a:lnTo>
                    <a:pt x="17369" y="1139"/>
                  </a:lnTo>
                  <a:lnTo>
                    <a:pt x="17329" y="977"/>
                  </a:lnTo>
                  <a:lnTo>
                    <a:pt x="17206" y="814"/>
                  </a:lnTo>
                  <a:lnTo>
                    <a:pt x="17084" y="733"/>
                  </a:lnTo>
                  <a:lnTo>
                    <a:pt x="16922" y="692"/>
                  </a:lnTo>
                  <a:lnTo>
                    <a:pt x="16800" y="733"/>
                  </a:lnTo>
                  <a:lnTo>
                    <a:pt x="16556" y="855"/>
                  </a:lnTo>
                  <a:lnTo>
                    <a:pt x="15573" y="1317"/>
                  </a:lnTo>
                  <a:lnTo>
                    <a:pt x="15864" y="1099"/>
                  </a:lnTo>
                  <a:lnTo>
                    <a:pt x="16149" y="855"/>
                  </a:lnTo>
                  <a:lnTo>
                    <a:pt x="16434" y="570"/>
                  </a:lnTo>
                  <a:lnTo>
                    <a:pt x="16515" y="448"/>
                  </a:lnTo>
                  <a:lnTo>
                    <a:pt x="16596" y="326"/>
                  </a:lnTo>
                  <a:lnTo>
                    <a:pt x="16596" y="204"/>
                  </a:lnTo>
                  <a:lnTo>
                    <a:pt x="16556" y="82"/>
                  </a:lnTo>
                  <a:lnTo>
                    <a:pt x="16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7;p35">
              <a:extLst>
                <a:ext uri="{FF2B5EF4-FFF2-40B4-BE49-F238E27FC236}">
                  <a16:creationId xmlns:a16="http://schemas.microsoft.com/office/drawing/2014/main" id="{AD842559-EBA8-D4CC-E10D-DC27473FC804}"/>
                </a:ext>
              </a:extLst>
            </p:cNvPr>
            <p:cNvSpPr/>
            <p:nvPr/>
          </p:nvSpPr>
          <p:spPr>
            <a:xfrm>
              <a:off x="5202584" y="1560251"/>
              <a:ext cx="822674" cy="444854"/>
            </a:xfrm>
            <a:custGeom>
              <a:avLst/>
              <a:gdLst/>
              <a:ahLst/>
              <a:cxnLst/>
              <a:rect l="l" t="t" r="r" b="b"/>
              <a:pathLst>
                <a:path w="17979" h="9722" extrusionOk="0">
                  <a:moveTo>
                    <a:pt x="16515" y="407"/>
                  </a:moveTo>
                  <a:lnTo>
                    <a:pt x="16555" y="447"/>
                  </a:lnTo>
                  <a:lnTo>
                    <a:pt x="16596" y="447"/>
                  </a:lnTo>
                  <a:lnTo>
                    <a:pt x="16555" y="570"/>
                  </a:lnTo>
                  <a:lnTo>
                    <a:pt x="16393" y="773"/>
                  </a:lnTo>
                  <a:lnTo>
                    <a:pt x="16067" y="1058"/>
                  </a:lnTo>
                  <a:lnTo>
                    <a:pt x="15701" y="1302"/>
                  </a:lnTo>
                  <a:lnTo>
                    <a:pt x="15294" y="1546"/>
                  </a:lnTo>
                  <a:lnTo>
                    <a:pt x="15213" y="1586"/>
                  </a:lnTo>
                  <a:lnTo>
                    <a:pt x="15172" y="1668"/>
                  </a:lnTo>
                  <a:lnTo>
                    <a:pt x="15172" y="1749"/>
                  </a:lnTo>
                  <a:lnTo>
                    <a:pt x="15213" y="1790"/>
                  </a:lnTo>
                  <a:lnTo>
                    <a:pt x="15254" y="1871"/>
                  </a:lnTo>
                  <a:lnTo>
                    <a:pt x="15335" y="1912"/>
                  </a:lnTo>
                  <a:lnTo>
                    <a:pt x="15416" y="1912"/>
                  </a:lnTo>
                  <a:lnTo>
                    <a:pt x="15498" y="1871"/>
                  </a:lnTo>
                  <a:lnTo>
                    <a:pt x="15864" y="1708"/>
                  </a:lnTo>
                  <a:lnTo>
                    <a:pt x="15881" y="1697"/>
                  </a:lnTo>
                  <a:lnTo>
                    <a:pt x="16393" y="1464"/>
                  </a:lnTo>
                  <a:lnTo>
                    <a:pt x="16840" y="1220"/>
                  </a:lnTo>
                  <a:lnTo>
                    <a:pt x="17084" y="1098"/>
                  </a:lnTo>
                  <a:lnTo>
                    <a:pt x="17206" y="1098"/>
                  </a:lnTo>
                  <a:lnTo>
                    <a:pt x="17287" y="1139"/>
                  </a:lnTo>
                  <a:lnTo>
                    <a:pt x="17369" y="1220"/>
                  </a:lnTo>
                  <a:lnTo>
                    <a:pt x="17369" y="1342"/>
                  </a:lnTo>
                  <a:lnTo>
                    <a:pt x="17369" y="1424"/>
                  </a:lnTo>
                  <a:lnTo>
                    <a:pt x="17328" y="1505"/>
                  </a:lnTo>
                  <a:lnTo>
                    <a:pt x="17206" y="1668"/>
                  </a:lnTo>
                  <a:lnTo>
                    <a:pt x="17043" y="1830"/>
                  </a:lnTo>
                  <a:lnTo>
                    <a:pt x="16677" y="2034"/>
                  </a:lnTo>
                  <a:lnTo>
                    <a:pt x="16393" y="2224"/>
                  </a:lnTo>
                  <a:lnTo>
                    <a:pt x="16352" y="2237"/>
                  </a:lnTo>
                  <a:lnTo>
                    <a:pt x="16357" y="2248"/>
                  </a:lnTo>
                  <a:lnTo>
                    <a:pt x="16311" y="2278"/>
                  </a:lnTo>
                  <a:lnTo>
                    <a:pt x="16230" y="2319"/>
                  </a:lnTo>
                  <a:lnTo>
                    <a:pt x="16230" y="2400"/>
                  </a:lnTo>
                  <a:lnTo>
                    <a:pt x="16230" y="2522"/>
                  </a:lnTo>
                  <a:lnTo>
                    <a:pt x="16311" y="2603"/>
                  </a:lnTo>
                  <a:lnTo>
                    <a:pt x="16352" y="2644"/>
                  </a:lnTo>
                  <a:lnTo>
                    <a:pt x="16433" y="2644"/>
                  </a:lnTo>
                  <a:lnTo>
                    <a:pt x="16759" y="2522"/>
                  </a:lnTo>
                  <a:lnTo>
                    <a:pt x="17003" y="2359"/>
                  </a:lnTo>
                  <a:lnTo>
                    <a:pt x="17165" y="2278"/>
                  </a:lnTo>
                  <a:lnTo>
                    <a:pt x="17287" y="2237"/>
                  </a:lnTo>
                  <a:lnTo>
                    <a:pt x="17450" y="2278"/>
                  </a:lnTo>
                  <a:lnTo>
                    <a:pt x="17491" y="2319"/>
                  </a:lnTo>
                  <a:lnTo>
                    <a:pt x="17532" y="2400"/>
                  </a:lnTo>
                  <a:lnTo>
                    <a:pt x="17572" y="2563"/>
                  </a:lnTo>
                  <a:lnTo>
                    <a:pt x="17532" y="2725"/>
                  </a:lnTo>
                  <a:lnTo>
                    <a:pt x="17450" y="2847"/>
                  </a:lnTo>
                  <a:lnTo>
                    <a:pt x="17287" y="2969"/>
                  </a:lnTo>
                  <a:lnTo>
                    <a:pt x="17003" y="3112"/>
                  </a:lnTo>
                  <a:lnTo>
                    <a:pt x="17003" y="3112"/>
                  </a:lnTo>
                  <a:lnTo>
                    <a:pt x="16921" y="3132"/>
                  </a:lnTo>
                  <a:lnTo>
                    <a:pt x="16840" y="3167"/>
                  </a:lnTo>
                  <a:lnTo>
                    <a:pt x="16840" y="3167"/>
                  </a:lnTo>
                  <a:lnTo>
                    <a:pt x="16677" y="3213"/>
                  </a:lnTo>
                  <a:lnTo>
                    <a:pt x="16684" y="3234"/>
                  </a:lnTo>
                  <a:lnTo>
                    <a:pt x="16684" y="3234"/>
                  </a:lnTo>
                  <a:lnTo>
                    <a:pt x="16637" y="3254"/>
                  </a:lnTo>
                  <a:lnTo>
                    <a:pt x="16555" y="3295"/>
                  </a:lnTo>
                  <a:lnTo>
                    <a:pt x="16515" y="3376"/>
                  </a:lnTo>
                  <a:lnTo>
                    <a:pt x="16555" y="3498"/>
                  </a:lnTo>
                  <a:lnTo>
                    <a:pt x="16637" y="3580"/>
                  </a:lnTo>
                  <a:lnTo>
                    <a:pt x="16677" y="3620"/>
                  </a:lnTo>
                  <a:lnTo>
                    <a:pt x="16759" y="3620"/>
                  </a:lnTo>
                  <a:lnTo>
                    <a:pt x="17247" y="3458"/>
                  </a:lnTo>
                  <a:lnTo>
                    <a:pt x="17307" y="3422"/>
                  </a:lnTo>
                  <a:lnTo>
                    <a:pt x="17307" y="3422"/>
                  </a:lnTo>
                  <a:lnTo>
                    <a:pt x="17450" y="3458"/>
                  </a:lnTo>
                  <a:lnTo>
                    <a:pt x="17491" y="3539"/>
                  </a:lnTo>
                  <a:lnTo>
                    <a:pt x="17532" y="3620"/>
                  </a:lnTo>
                  <a:lnTo>
                    <a:pt x="17491" y="3702"/>
                  </a:lnTo>
                  <a:lnTo>
                    <a:pt x="17450" y="3783"/>
                  </a:lnTo>
                  <a:lnTo>
                    <a:pt x="17328" y="3905"/>
                  </a:lnTo>
                  <a:lnTo>
                    <a:pt x="17206" y="4027"/>
                  </a:lnTo>
                  <a:lnTo>
                    <a:pt x="16311" y="4637"/>
                  </a:lnTo>
                  <a:lnTo>
                    <a:pt x="15376" y="5207"/>
                  </a:lnTo>
                  <a:lnTo>
                    <a:pt x="14440" y="5776"/>
                  </a:lnTo>
                  <a:lnTo>
                    <a:pt x="13464" y="6264"/>
                  </a:lnTo>
                  <a:lnTo>
                    <a:pt x="12528" y="6793"/>
                  </a:lnTo>
                  <a:lnTo>
                    <a:pt x="11552" y="7240"/>
                  </a:lnTo>
                  <a:lnTo>
                    <a:pt x="10535" y="7688"/>
                  </a:lnTo>
                  <a:lnTo>
                    <a:pt x="9559" y="8095"/>
                  </a:lnTo>
                  <a:lnTo>
                    <a:pt x="8542" y="8501"/>
                  </a:lnTo>
                  <a:lnTo>
                    <a:pt x="7525" y="8908"/>
                  </a:lnTo>
                  <a:lnTo>
                    <a:pt x="6996" y="9071"/>
                  </a:lnTo>
                  <a:lnTo>
                    <a:pt x="6468" y="9193"/>
                  </a:lnTo>
                  <a:lnTo>
                    <a:pt x="5939" y="9315"/>
                  </a:lnTo>
                  <a:lnTo>
                    <a:pt x="4841" y="9315"/>
                  </a:lnTo>
                  <a:lnTo>
                    <a:pt x="4352" y="9193"/>
                  </a:lnTo>
                  <a:lnTo>
                    <a:pt x="3864" y="9030"/>
                  </a:lnTo>
                  <a:lnTo>
                    <a:pt x="3417" y="8827"/>
                  </a:lnTo>
                  <a:lnTo>
                    <a:pt x="2969" y="8583"/>
                  </a:lnTo>
                  <a:lnTo>
                    <a:pt x="2563" y="8257"/>
                  </a:lnTo>
                  <a:lnTo>
                    <a:pt x="2197" y="7932"/>
                  </a:lnTo>
                  <a:lnTo>
                    <a:pt x="1790" y="7566"/>
                  </a:lnTo>
                  <a:lnTo>
                    <a:pt x="1058" y="6793"/>
                  </a:lnTo>
                  <a:lnTo>
                    <a:pt x="610" y="6305"/>
                  </a:lnTo>
                  <a:lnTo>
                    <a:pt x="461" y="6118"/>
                  </a:lnTo>
                  <a:lnTo>
                    <a:pt x="461" y="6118"/>
                  </a:lnTo>
                  <a:lnTo>
                    <a:pt x="1790" y="4678"/>
                  </a:lnTo>
                  <a:lnTo>
                    <a:pt x="3232" y="3235"/>
                  </a:lnTo>
                  <a:lnTo>
                    <a:pt x="3702" y="3580"/>
                  </a:lnTo>
                  <a:lnTo>
                    <a:pt x="4352" y="3946"/>
                  </a:lnTo>
                  <a:lnTo>
                    <a:pt x="4678" y="4108"/>
                  </a:lnTo>
                  <a:lnTo>
                    <a:pt x="5044" y="4271"/>
                  </a:lnTo>
                  <a:lnTo>
                    <a:pt x="5369" y="4393"/>
                  </a:lnTo>
                  <a:lnTo>
                    <a:pt x="5776" y="4474"/>
                  </a:lnTo>
                  <a:lnTo>
                    <a:pt x="6183" y="4515"/>
                  </a:lnTo>
                  <a:lnTo>
                    <a:pt x="6590" y="4515"/>
                  </a:lnTo>
                  <a:lnTo>
                    <a:pt x="6996" y="4474"/>
                  </a:lnTo>
                  <a:lnTo>
                    <a:pt x="7444" y="4434"/>
                  </a:lnTo>
                  <a:lnTo>
                    <a:pt x="8257" y="4271"/>
                  </a:lnTo>
                  <a:lnTo>
                    <a:pt x="9071" y="4027"/>
                  </a:lnTo>
                  <a:lnTo>
                    <a:pt x="9803" y="3742"/>
                  </a:lnTo>
                  <a:lnTo>
                    <a:pt x="10576" y="3417"/>
                  </a:lnTo>
                  <a:lnTo>
                    <a:pt x="11308" y="3091"/>
                  </a:lnTo>
                  <a:lnTo>
                    <a:pt x="12000" y="2725"/>
                  </a:lnTo>
                  <a:lnTo>
                    <a:pt x="13423" y="1953"/>
                  </a:lnTo>
                  <a:lnTo>
                    <a:pt x="14847" y="1180"/>
                  </a:lnTo>
                  <a:lnTo>
                    <a:pt x="15660" y="773"/>
                  </a:lnTo>
                  <a:lnTo>
                    <a:pt x="16067" y="570"/>
                  </a:lnTo>
                  <a:lnTo>
                    <a:pt x="16271" y="488"/>
                  </a:lnTo>
                  <a:lnTo>
                    <a:pt x="16393" y="447"/>
                  </a:lnTo>
                  <a:lnTo>
                    <a:pt x="16515" y="407"/>
                  </a:lnTo>
                  <a:close/>
                  <a:moveTo>
                    <a:pt x="16555" y="0"/>
                  </a:moveTo>
                  <a:lnTo>
                    <a:pt x="16352" y="41"/>
                  </a:lnTo>
                  <a:lnTo>
                    <a:pt x="16189" y="81"/>
                  </a:lnTo>
                  <a:lnTo>
                    <a:pt x="15864" y="244"/>
                  </a:lnTo>
                  <a:lnTo>
                    <a:pt x="15091" y="610"/>
                  </a:lnTo>
                  <a:lnTo>
                    <a:pt x="13505" y="1464"/>
                  </a:lnTo>
                  <a:lnTo>
                    <a:pt x="11959" y="2278"/>
                  </a:lnTo>
                  <a:lnTo>
                    <a:pt x="11227" y="2685"/>
                  </a:lnTo>
                  <a:lnTo>
                    <a:pt x="10454" y="3051"/>
                  </a:lnTo>
                  <a:lnTo>
                    <a:pt x="9559" y="3417"/>
                  </a:lnTo>
                  <a:lnTo>
                    <a:pt x="8664" y="3742"/>
                  </a:lnTo>
                  <a:lnTo>
                    <a:pt x="8217" y="3864"/>
                  </a:lnTo>
                  <a:lnTo>
                    <a:pt x="7769" y="3946"/>
                  </a:lnTo>
                  <a:lnTo>
                    <a:pt x="7281" y="4027"/>
                  </a:lnTo>
                  <a:lnTo>
                    <a:pt x="6834" y="4108"/>
                  </a:lnTo>
                  <a:lnTo>
                    <a:pt x="6305" y="4108"/>
                  </a:lnTo>
                  <a:lnTo>
                    <a:pt x="5817" y="4068"/>
                  </a:lnTo>
                  <a:lnTo>
                    <a:pt x="5329" y="3946"/>
                  </a:lnTo>
                  <a:lnTo>
                    <a:pt x="4841" y="3783"/>
                  </a:lnTo>
                  <a:lnTo>
                    <a:pt x="4434" y="3580"/>
                  </a:lnTo>
                  <a:lnTo>
                    <a:pt x="4027" y="3335"/>
                  </a:lnTo>
                  <a:lnTo>
                    <a:pt x="3295" y="2807"/>
                  </a:lnTo>
                  <a:lnTo>
                    <a:pt x="3214" y="2766"/>
                  </a:lnTo>
                  <a:lnTo>
                    <a:pt x="3173" y="2766"/>
                  </a:lnTo>
                  <a:lnTo>
                    <a:pt x="3051" y="2847"/>
                  </a:lnTo>
                  <a:lnTo>
                    <a:pt x="2034" y="3824"/>
                  </a:lnTo>
                  <a:lnTo>
                    <a:pt x="1058" y="4881"/>
                  </a:lnTo>
                  <a:lnTo>
                    <a:pt x="163" y="5857"/>
                  </a:lnTo>
                  <a:lnTo>
                    <a:pt x="41" y="6020"/>
                  </a:lnTo>
                  <a:lnTo>
                    <a:pt x="0" y="6101"/>
                  </a:lnTo>
                  <a:lnTo>
                    <a:pt x="41" y="6224"/>
                  </a:lnTo>
                  <a:lnTo>
                    <a:pt x="122" y="6346"/>
                  </a:lnTo>
                  <a:lnTo>
                    <a:pt x="570" y="6834"/>
                  </a:lnTo>
                  <a:lnTo>
                    <a:pt x="1017" y="7322"/>
                  </a:lnTo>
                  <a:lnTo>
                    <a:pt x="1586" y="7891"/>
                  </a:lnTo>
                  <a:lnTo>
                    <a:pt x="2197" y="8461"/>
                  </a:lnTo>
                  <a:lnTo>
                    <a:pt x="2685" y="8827"/>
                  </a:lnTo>
                  <a:lnTo>
                    <a:pt x="3173" y="9152"/>
                  </a:lnTo>
                  <a:lnTo>
                    <a:pt x="3742" y="9437"/>
                  </a:lnTo>
                  <a:lnTo>
                    <a:pt x="4027" y="9518"/>
                  </a:lnTo>
                  <a:lnTo>
                    <a:pt x="4312" y="9600"/>
                  </a:lnTo>
                  <a:lnTo>
                    <a:pt x="4637" y="9681"/>
                  </a:lnTo>
                  <a:lnTo>
                    <a:pt x="5003" y="9722"/>
                  </a:lnTo>
                  <a:lnTo>
                    <a:pt x="5654" y="9722"/>
                  </a:lnTo>
                  <a:lnTo>
                    <a:pt x="6346" y="9640"/>
                  </a:lnTo>
                  <a:lnTo>
                    <a:pt x="6996" y="9478"/>
                  </a:lnTo>
                  <a:lnTo>
                    <a:pt x="7607" y="9274"/>
                  </a:lnTo>
                  <a:lnTo>
                    <a:pt x="8257" y="9030"/>
                  </a:lnTo>
                  <a:lnTo>
                    <a:pt x="9518" y="8501"/>
                  </a:lnTo>
                  <a:lnTo>
                    <a:pt x="10779" y="8013"/>
                  </a:lnTo>
                  <a:lnTo>
                    <a:pt x="11430" y="7769"/>
                  </a:lnTo>
                  <a:lnTo>
                    <a:pt x="12040" y="7484"/>
                  </a:lnTo>
                  <a:lnTo>
                    <a:pt x="13423" y="6752"/>
                  </a:lnTo>
                  <a:lnTo>
                    <a:pt x="14766" y="6020"/>
                  </a:lnTo>
                  <a:lnTo>
                    <a:pt x="16108" y="5247"/>
                  </a:lnTo>
                  <a:lnTo>
                    <a:pt x="17409" y="4393"/>
                  </a:lnTo>
                  <a:lnTo>
                    <a:pt x="17654" y="4149"/>
                  </a:lnTo>
                  <a:lnTo>
                    <a:pt x="17735" y="4027"/>
                  </a:lnTo>
                  <a:lnTo>
                    <a:pt x="17857" y="3905"/>
                  </a:lnTo>
                  <a:lnTo>
                    <a:pt x="17898" y="3742"/>
                  </a:lnTo>
                  <a:lnTo>
                    <a:pt x="17938" y="3620"/>
                  </a:lnTo>
                  <a:lnTo>
                    <a:pt x="17898" y="3458"/>
                  </a:lnTo>
                  <a:lnTo>
                    <a:pt x="17816" y="3295"/>
                  </a:lnTo>
                  <a:lnTo>
                    <a:pt x="17694" y="3173"/>
                  </a:lnTo>
                  <a:lnTo>
                    <a:pt x="17670" y="3157"/>
                  </a:lnTo>
                  <a:lnTo>
                    <a:pt x="17670" y="3157"/>
                  </a:lnTo>
                  <a:lnTo>
                    <a:pt x="17816" y="3010"/>
                  </a:lnTo>
                  <a:lnTo>
                    <a:pt x="17938" y="2807"/>
                  </a:lnTo>
                  <a:lnTo>
                    <a:pt x="17979" y="2563"/>
                  </a:lnTo>
                  <a:lnTo>
                    <a:pt x="17938" y="2278"/>
                  </a:lnTo>
                  <a:lnTo>
                    <a:pt x="17816" y="2115"/>
                  </a:lnTo>
                  <a:lnTo>
                    <a:pt x="17694" y="1953"/>
                  </a:lnTo>
                  <a:lnTo>
                    <a:pt x="17552" y="1881"/>
                  </a:lnTo>
                  <a:lnTo>
                    <a:pt x="17694" y="1668"/>
                  </a:lnTo>
                  <a:lnTo>
                    <a:pt x="17735" y="1424"/>
                  </a:lnTo>
                  <a:lnTo>
                    <a:pt x="17735" y="1180"/>
                  </a:lnTo>
                  <a:lnTo>
                    <a:pt x="17694" y="1058"/>
                  </a:lnTo>
                  <a:lnTo>
                    <a:pt x="17654" y="976"/>
                  </a:lnTo>
                  <a:lnTo>
                    <a:pt x="17532" y="854"/>
                  </a:lnTo>
                  <a:lnTo>
                    <a:pt x="17450" y="773"/>
                  </a:lnTo>
                  <a:lnTo>
                    <a:pt x="17328" y="732"/>
                  </a:lnTo>
                  <a:lnTo>
                    <a:pt x="16962" y="732"/>
                  </a:lnTo>
                  <a:lnTo>
                    <a:pt x="16910" y="750"/>
                  </a:lnTo>
                  <a:lnTo>
                    <a:pt x="16921" y="732"/>
                  </a:lnTo>
                  <a:lnTo>
                    <a:pt x="16962" y="610"/>
                  </a:lnTo>
                  <a:lnTo>
                    <a:pt x="17003" y="447"/>
                  </a:lnTo>
                  <a:lnTo>
                    <a:pt x="16962" y="325"/>
                  </a:lnTo>
                  <a:lnTo>
                    <a:pt x="16921" y="203"/>
                  </a:lnTo>
                  <a:lnTo>
                    <a:pt x="16840" y="81"/>
                  </a:lnTo>
                  <a:lnTo>
                    <a:pt x="16718" y="41"/>
                  </a:lnTo>
                  <a:lnTo>
                    <a:pt x="1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8;p35">
              <a:extLst>
                <a:ext uri="{FF2B5EF4-FFF2-40B4-BE49-F238E27FC236}">
                  <a16:creationId xmlns:a16="http://schemas.microsoft.com/office/drawing/2014/main" id="{8C89F152-4462-A654-2A27-9EFE86054344}"/>
                </a:ext>
              </a:extLst>
            </p:cNvPr>
            <p:cNvSpPr/>
            <p:nvPr/>
          </p:nvSpPr>
          <p:spPr>
            <a:xfrm>
              <a:off x="4495292" y="1385270"/>
              <a:ext cx="887833" cy="677531"/>
            </a:xfrm>
            <a:custGeom>
              <a:avLst/>
              <a:gdLst/>
              <a:ahLst/>
              <a:cxnLst/>
              <a:rect l="l" t="t" r="r" b="b"/>
              <a:pathLst>
                <a:path w="19403" h="14807" extrusionOk="0">
                  <a:moveTo>
                    <a:pt x="9925" y="1"/>
                  </a:moveTo>
                  <a:lnTo>
                    <a:pt x="9152" y="41"/>
                  </a:lnTo>
                  <a:lnTo>
                    <a:pt x="8379" y="82"/>
                  </a:lnTo>
                  <a:lnTo>
                    <a:pt x="7647" y="204"/>
                  </a:lnTo>
                  <a:lnTo>
                    <a:pt x="6874" y="407"/>
                  </a:lnTo>
                  <a:lnTo>
                    <a:pt x="6142" y="611"/>
                  </a:lnTo>
                  <a:lnTo>
                    <a:pt x="5491" y="814"/>
                  </a:lnTo>
                  <a:lnTo>
                    <a:pt x="4881" y="1058"/>
                  </a:lnTo>
                  <a:lnTo>
                    <a:pt x="4597" y="1221"/>
                  </a:lnTo>
                  <a:lnTo>
                    <a:pt x="4312" y="1424"/>
                  </a:lnTo>
                  <a:lnTo>
                    <a:pt x="4068" y="1668"/>
                  </a:lnTo>
                  <a:lnTo>
                    <a:pt x="3824" y="1912"/>
                  </a:lnTo>
                  <a:lnTo>
                    <a:pt x="3417" y="2441"/>
                  </a:lnTo>
                  <a:lnTo>
                    <a:pt x="3092" y="3011"/>
                  </a:lnTo>
                  <a:lnTo>
                    <a:pt x="2847" y="3621"/>
                  </a:lnTo>
                  <a:lnTo>
                    <a:pt x="2603" y="4231"/>
                  </a:lnTo>
                  <a:lnTo>
                    <a:pt x="2115" y="5777"/>
                  </a:lnTo>
                  <a:lnTo>
                    <a:pt x="1668" y="7282"/>
                  </a:lnTo>
                  <a:lnTo>
                    <a:pt x="1220" y="9112"/>
                  </a:lnTo>
                  <a:lnTo>
                    <a:pt x="773" y="10902"/>
                  </a:lnTo>
                  <a:lnTo>
                    <a:pt x="0" y="14563"/>
                  </a:lnTo>
                  <a:lnTo>
                    <a:pt x="0" y="14644"/>
                  </a:lnTo>
                  <a:lnTo>
                    <a:pt x="41" y="14725"/>
                  </a:lnTo>
                  <a:lnTo>
                    <a:pt x="122" y="14807"/>
                  </a:lnTo>
                  <a:lnTo>
                    <a:pt x="2807" y="14807"/>
                  </a:lnTo>
                  <a:lnTo>
                    <a:pt x="5369" y="14725"/>
                  </a:lnTo>
                  <a:lnTo>
                    <a:pt x="7973" y="14685"/>
                  </a:lnTo>
                  <a:lnTo>
                    <a:pt x="10535" y="14603"/>
                  </a:lnTo>
                  <a:lnTo>
                    <a:pt x="13505" y="14481"/>
                  </a:lnTo>
                  <a:lnTo>
                    <a:pt x="13627" y="14441"/>
                  </a:lnTo>
                  <a:lnTo>
                    <a:pt x="13708" y="14359"/>
                  </a:lnTo>
                  <a:lnTo>
                    <a:pt x="13911" y="13627"/>
                  </a:lnTo>
                  <a:lnTo>
                    <a:pt x="14359" y="11878"/>
                  </a:lnTo>
                  <a:lnTo>
                    <a:pt x="14603" y="11024"/>
                  </a:lnTo>
                  <a:lnTo>
                    <a:pt x="14847" y="10170"/>
                  </a:lnTo>
                  <a:lnTo>
                    <a:pt x="15457" y="10414"/>
                  </a:lnTo>
                  <a:lnTo>
                    <a:pt x="15783" y="10576"/>
                  </a:lnTo>
                  <a:lnTo>
                    <a:pt x="16149" y="10698"/>
                  </a:lnTo>
                  <a:lnTo>
                    <a:pt x="16433" y="10698"/>
                  </a:lnTo>
                  <a:lnTo>
                    <a:pt x="16555" y="10617"/>
                  </a:lnTo>
                  <a:lnTo>
                    <a:pt x="16718" y="10536"/>
                  </a:lnTo>
                  <a:lnTo>
                    <a:pt x="16962" y="10292"/>
                  </a:lnTo>
                  <a:lnTo>
                    <a:pt x="17165" y="10088"/>
                  </a:lnTo>
                  <a:lnTo>
                    <a:pt x="17776" y="9437"/>
                  </a:lnTo>
                  <a:lnTo>
                    <a:pt x="18345" y="8787"/>
                  </a:lnTo>
                  <a:lnTo>
                    <a:pt x="18874" y="8095"/>
                  </a:lnTo>
                  <a:lnTo>
                    <a:pt x="19362" y="7363"/>
                  </a:lnTo>
                  <a:lnTo>
                    <a:pt x="19403" y="7241"/>
                  </a:lnTo>
                  <a:lnTo>
                    <a:pt x="19321" y="7119"/>
                  </a:lnTo>
                  <a:lnTo>
                    <a:pt x="14440" y="2197"/>
                  </a:lnTo>
                  <a:lnTo>
                    <a:pt x="13952" y="1709"/>
                  </a:lnTo>
                  <a:lnTo>
                    <a:pt x="13423" y="1180"/>
                  </a:lnTo>
                  <a:lnTo>
                    <a:pt x="12854" y="733"/>
                  </a:lnTo>
                  <a:lnTo>
                    <a:pt x="12528" y="529"/>
                  </a:lnTo>
                  <a:lnTo>
                    <a:pt x="12203" y="367"/>
                  </a:lnTo>
                  <a:lnTo>
                    <a:pt x="11837" y="245"/>
                  </a:lnTo>
                  <a:lnTo>
                    <a:pt x="11471" y="123"/>
                  </a:lnTo>
                  <a:lnTo>
                    <a:pt x="11105" y="82"/>
                  </a:lnTo>
                  <a:lnTo>
                    <a:pt x="10698" y="41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9;p35">
              <a:extLst>
                <a:ext uri="{FF2B5EF4-FFF2-40B4-BE49-F238E27FC236}">
                  <a16:creationId xmlns:a16="http://schemas.microsoft.com/office/drawing/2014/main" id="{5A380F3F-B36A-651A-87F1-2141DAA38539}"/>
                </a:ext>
              </a:extLst>
            </p:cNvPr>
            <p:cNvSpPr/>
            <p:nvPr/>
          </p:nvSpPr>
          <p:spPr>
            <a:xfrm>
              <a:off x="3099332" y="1846884"/>
              <a:ext cx="2414028" cy="2473605"/>
            </a:xfrm>
            <a:custGeom>
              <a:avLst/>
              <a:gdLst/>
              <a:ahLst/>
              <a:cxnLst/>
              <a:rect l="l" t="t" r="r" b="b"/>
              <a:pathLst>
                <a:path w="52757" h="54059" extrusionOk="0">
                  <a:moveTo>
                    <a:pt x="49584" y="0"/>
                  </a:moveTo>
                  <a:lnTo>
                    <a:pt x="44418" y="82"/>
                  </a:lnTo>
                  <a:lnTo>
                    <a:pt x="39253" y="163"/>
                  </a:lnTo>
                  <a:lnTo>
                    <a:pt x="34087" y="285"/>
                  </a:lnTo>
                  <a:lnTo>
                    <a:pt x="28921" y="448"/>
                  </a:lnTo>
                  <a:lnTo>
                    <a:pt x="23755" y="651"/>
                  </a:lnTo>
                  <a:lnTo>
                    <a:pt x="18589" y="895"/>
                  </a:lnTo>
                  <a:lnTo>
                    <a:pt x="13423" y="1180"/>
                  </a:lnTo>
                  <a:lnTo>
                    <a:pt x="8257" y="1505"/>
                  </a:lnTo>
                  <a:lnTo>
                    <a:pt x="7810" y="2278"/>
                  </a:lnTo>
                  <a:lnTo>
                    <a:pt x="7484" y="3132"/>
                  </a:lnTo>
                  <a:lnTo>
                    <a:pt x="7322" y="3539"/>
                  </a:lnTo>
                  <a:lnTo>
                    <a:pt x="7200" y="3986"/>
                  </a:lnTo>
                  <a:lnTo>
                    <a:pt x="7118" y="4434"/>
                  </a:lnTo>
                  <a:lnTo>
                    <a:pt x="7037" y="4881"/>
                  </a:lnTo>
                  <a:lnTo>
                    <a:pt x="6915" y="6305"/>
                  </a:lnTo>
                  <a:lnTo>
                    <a:pt x="6793" y="7688"/>
                  </a:lnTo>
                  <a:lnTo>
                    <a:pt x="6590" y="10535"/>
                  </a:lnTo>
                  <a:lnTo>
                    <a:pt x="6427" y="13342"/>
                  </a:lnTo>
                  <a:lnTo>
                    <a:pt x="6264" y="16189"/>
                  </a:lnTo>
                  <a:lnTo>
                    <a:pt x="6101" y="17938"/>
                  </a:lnTo>
                  <a:lnTo>
                    <a:pt x="6020" y="18793"/>
                  </a:lnTo>
                  <a:lnTo>
                    <a:pt x="5857" y="19687"/>
                  </a:lnTo>
                  <a:lnTo>
                    <a:pt x="5695" y="20542"/>
                  </a:lnTo>
                  <a:lnTo>
                    <a:pt x="5491" y="21396"/>
                  </a:lnTo>
                  <a:lnTo>
                    <a:pt x="5247" y="22250"/>
                  </a:lnTo>
                  <a:lnTo>
                    <a:pt x="4963" y="23064"/>
                  </a:lnTo>
                  <a:lnTo>
                    <a:pt x="4678" y="23877"/>
                  </a:lnTo>
                  <a:lnTo>
                    <a:pt x="4312" y="24650"/>
                  </a:lnTo>
                  <a:lnTo>
                    <a:pt x="3905" y="25423"/>
                  </a:lnTo>
                  <a:lnTo>
                    <a:pt x="3458" y="26155"/>
                  </a:lnTo>
                  <a:lnTo>
                    <a:pt x="2969" y="26846"/>
                  </a:lnTo>
                  <a:lnTo>
                    <a:pt x="2441" y="27457"/>
                  </a:lnTo>
                  <a:lnTo>
                    <a:pt x="1830" y="28067"/>
                  </a:lnTo>
                  <a:lnTo>
                    <a:pt x="1180" y="28636"/>
                  </a:lnTo>
                  <a:lnTo>
                    <a:pt x="895" y="28840"/>
                  </a:lnTo>
                  <a:lnTo>
                    <a:pt x="651" y="29124"/>
                  </a:lnTo>
                  <a:lnTo>
                    <a:pt x="407" y="29368"/>
                  </a:lnTo>
                  <a:lnTo>
                    <a:pt x="203" y="29653"/>
                  </a:lnTo>
                  <a:lnTo>
                    <a:pt x="41" y="29978"/>
                  </a:lnTo>
                  <a:lnTo>
                    <a:pt x="0" y="30263"/>
                  </a:lnTo>
                  <a:lnTo>
                    <a:pt x="0" y="30385"/>
                  </a:lnTo>
                  <a:lnTo>
                    <a:pt x="41" y="30548"/>
                  </a:lnTo>
                  <a:lnTo>
                    <a:pt x="81" y="30670"/>
                  </a:lnTo>
                  <a:lnTo>
                    <a:pt x="163" y="30792"/>
                  </a:lnTo>
                  <a:lnTo>
                    <a:pt x="285" y="30914"/>
                  </a:lnTo>
                  <a:lnTo>
                    <a:pt x="407" y="30995"/>
                  </a:lnTo>
                  <a:lnTo>
                    <a:pt x="732" y="31077"/>
                  </a:lnTo>
                  <a:lnTo>
                    <a:pt x="1058" y="31117"/>
                  </a:lnTo>
                  <a:lnTo>
                    <a:pt x="1342" y="31117"/>
                  </a:lnTo>
                  <a:lnTo>
                    <a:pt x="2400" y="31077"/>
                  </a:lnTo>
                  <a:lnTo>
                    <a:pt x="3458" y="31036"/>
                  </a:lnTo>
                  <a:lnTo>
                    <a:pt x="4515" y="30914"/>
                  </a:lnTo>
                  <a:lnTo>
                    <a:pt x="5532" y="30751"/>
                  </a:lnTo>
                  <a:lnTo>
                    <a:pt x="5532" y="31524"/>
                  </a:lnTo>
                  <a:lnTo>
                    <a:pt x="5532" y="33233"/>
                  </a:lnTo>
                  <a:lnTo>
                    <a:pt x="5451" y="36161"/>
                  </a:lnTo>
                  <a:lnTo>
                    <a:pt x="5491" y="36893"/>
                  </a:lnTo>
                  <a:lnTo>
                    <a:pt x="5573" y="37626"/>
                  </a:lnTo>
                  <a:lnTo>
                    <a:pt x="5695" y="38317"/>
                  </a:lnTo>
                  <a:lnTo>
                    <a:pt x="5939" y="39049"/>
                  </a:lnTo>
                  <a:lnTo>
                    <a:pt x="6223" y="39700"/>
                  </a:lnTo>
                  <a:lnTo>
                    <a:pt x="6590" y="40351"/>
                  </a:lnTo>
                  <a:lnTo>
                    <a:pt x="6996" y="40961"/>
                  </a:lnTo>
                  <a:lnTo>
                    <a:pt x="7484" y="41530"/>
                  </a:lnTo>
                  <a:lnTo>
                    <a:pt x="8135" y="42100"/>
                  </a:lnTo>
                  <a:lnTo>
                    <a:pt x="8827" y="42629"/>
                  </a:lnTo>
                  <a:lnTo>
                    <a:pt x="9559" y="43076"/>
                  </a:lnTo>
                  <a:lnTo>
                    <a:pt x="10332" y="43483"/>
                  </a:lnTo>
                  <a:lnTo>
                    <a:pt x="11105" y="43768"/>
                  </a:lnTo>
                  <a:lnTo>
                    <a:pt x="11959" y="44052"/>
                  </a:lnTo>
                  <a:lnTo>
                    <a:pt x="12813" y="44256"/>
                  </a:lnTo>
                  <a:lnTo>
                    <a:pt x="13667" y="44418"/>
                  </a:lnTo>
                  <a:lnTo>
                    <a:pt x="14521" y="44500"/>
                  </a:lnTo>
                  <a:lnTo>
                    <a:pt x="15376" y="44581"/>
                  </a:lnTo>
                  <a:lnTo>
                    <a:pt x="16230" y="44622"/>
                  </a:lnTo>
                  <a:lnTo>
                    <a:pt x="17125" y="44622"/>
                  </a:lnTo>
                  <a:lnTo>
                    <a:pt x="18833" y="44540"/>
                  </a:lnTo>
                  <a:lnTo>
                    <a:pt x="20582" y="44418"/>
                  </a:lnTo>
                  <a:lnTo>
                    <a:pt x="20582" y="44418"/>
                  </a:lnTo>
                  <a:lnTo>
                    <a:pt x="20501" y="44459"/>
                  </a:lnTo>
                  <a:lnTo>
                    <a:pt x="20460" y="44540"/>
                  </a:lnTo>
                  <a:lnTo>
                    <a:pt x="20379" y="44825"/>
                  </a:lnTo>
                  <a:lnTo>
                    <a:pt x="20297" y="45273"/>
                  </a:lnTo>
                  <a:lnTo>
                    <a:pt x="20257" y="45842"/>
                  </a:lnTo>
                  <a:lnTo>
                    <a:pt x="20216" y="47306"/>
                  </a:lnTo>
                  <a:lnTo>
                    <a:pt x="20216" y="49015"/>
                  </a:lnTo>
                  <a:lnTo>
                    <a:pt x="20297" y="52269"/>
                  </a:lnTo>
                  <a:lnTo>
                    <a:pt x="20379" y="54059"/>
                  </a:lnTo>
                  <a:lnTo>
                    <a:pt x="48079" y="52920"/>
                  </a:lnTo>
                  <a:lnTo>
                    <a:pt x="47998" y="51252"/>
                  </a:lnTo>
                  <a:lnTo>
                    <a:pt x="47998" y="49584"/>
                  </a:lnTo>
                  <a:lnTo>
                    <a:pt x="47998" y="47917"/>
                  </a:lnTo>
                  <a:lnTo>
                    <a:pt x="48039" y="46249"/>
                  </a:lnTo>
                  <a:lnTo>
                    <a:pt x="48079" y="44540"/>
                  </a:lnTo>
                  <a:lnTo>
                    <a:pt x="48161" y="42873"/>
                  </a:lnTo>
                  <a:lnTo>
                    <a:pt x="48283" y="41205"/>
                  </a:lnTo>
                  <a:lnTo>
                    <a:pt x="48445" y="39537"/>
                  </a:lnTo>
                  <a:lnTo>
                    <a:pt x="48730" y="36243"/>
                  </a:lnTo>
                  <a:lnTo>
                    <a:pt x="48893" y="34575"/>
                  </a:lnTo>
                  <a:lnTo>
                    <a:pt x="49137" y="32866"/>
                  </a:lnTo>
                  <a:lnTo>
                    <a:pt x="49381" y="31199"/>
                  </a:lnTo>
                  <a:lnTo>
                    <a:pt x="49666" y="29531"/>
                  </a:lnTo>
                  <a:lnTo>
                    <a:pt x="50072" y="27904"/>
                  </a:lnTo>
                  <a:lnTo>
                    <a:pt x="50276" y="27090"/>
                  </a:lnTo>
                  <a:lnTo>
                    <a:pt x="50520" y="26318"/>
                  </a:lnTo>
                  <a:lnTo>
                    <a:pt x="50967" y="24935"/>
                  </a:lnTo>
                  <a:lnTo>
                    <a:pt x="51374" y="23592"/>
                  </a:lnTo>
                  <a:lnTo>
                    <a:pt x="51740" y="22250"/>
                  </a:lnTo>
                  <a:lnTo>
                    <a:pt x="52066" y="20908"/>
                  </a:lnTo>
                  <a:lnTo>
                    <a:pt x="52350" y="19525"/>
                  </a:lnTo>
                  <a:lnTo>
                    <a:pt x="52554" y="18142"/>
                  </a:lnTo>
                  <a:lnTo>
                    <a:pt x="52676" y="16718"/>
                  </a:lnTo>
                  <a:lnTo>
                    <a:pt x="52757" y="15254"/>
                  </a:lnTo>
                  <a:lnTo>
                    <a:pt x="52716" y="13749"/>
                  </a:lnTo>
                  <a:lnTo>
                    <a:pt x="52676" y="12203"/>
                  </a:lnTo>
                  <a:lnTo>
                    <a:pt x="52554" y="10739"/>
                  </a:lnTo>
                  <a:lnTo>
                    <a:pt x="52350" y="9234"/>
                  </a:lnTo>
                  <a:lnTo>
                    <a:pt x="52106" y="7729"/>
                  </a:lnTo>
                  <a:lnTo>
                    <a:pt x="51781" y="6264"/>
                  </a:lnTo>
                  <a:lnTo>
                    <a:pt x="51415" y="4800"/>
                  </a:lnTo>
                  <a:lnTo>
                    <a:pt x="51008" y="3336"/>
                  </a:lnTo>
                  <a:lnTo>
                    <a:pt x="50683" y="2481"/>
                  </a:lnTo>
                  <a:lnTo>
                    <a:pt x="50357" y="1627"/>
                  </a:lnTo>
                  <a:lnTo>
                    <a:pt x="49991" y="814"/>
                  </a:lnTo>
                  <a:lnTo>
                    <a:pt x="495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6" name="Google Shape;1190;p35">
              <a:extLst>
                <a:ext uri="{FF2B5EF4-FFF2-40B4-BE49-F238E27FC236}">
                  <a16:creationId xmlns:a16="http://schemas.microsoft.com/office/drawing/2014/main" id="{27A20D52-6033-66FC-817D-72D88A7F9C1C}"/>
                </a:ext>
              </a:extLst>
            </p:cNvPr>
            <p:cNvSpPr/>
            <p:nvPr/>
          </p:nvSpPr>
          <p:spPr>
            <a:xfrm>
              <a:off x="3089997" y="1837549"/>
              <a:ext cx="2430821" cy="2492274"/>
            </a:xfrm>
            <a:custGeom>
              <a:avLst/>
              <a:gdLst/>
              <a:ahLst/>
              <a:cxnLst/>
              <a:rect l="l" t="t" r="r" b="b"/>
              <a:pathLst>
                <a:path w="53124" h="54467" extrusionOk="0">
                  <a:moveTo>
                    <a:pt x="49667" y="410"/>
                  </a:moveTo>
                  <a:lnTo>
                    <a:pt x="49910" y="896"/>
                  </a:lnTo>
                  <a:lnTo>
                    <a:pt x="50195" y="1465"/>
                  </a:lnTo>
                  <a:lnTo>
                    <a:pt x="50480" y="2075"/>
                  </a:lnTo>
                  <a:lnTo>
                    <a:pt x="50683" y="2685"/>
                  </a:lnTo>
                  <a:lnTo>
                    <a:pt x="51090" y="3906"/>
                  </a:lnTo>
                  <a:lnTo>
                    <a:pt x="51456" y="5167"/>
                  </a:lnTo>
                  <a:lnTo>
                    <a:pt x="51781" y="6468"/>
                  </a:lnTo>
                  <a:lnTo>
                    <a:pt x="52066" y="7770"/>
                  </a:lnTo>
                  <a:lnTo>
                    <a:pt x="52310" y="9112"/>
                  </a:lnTo>
                  <a:lnTo>
                    <a:pt x="52473" y="10455"/>
                  </a:lnTo>
                  <a:lnTo>
                    <a:pt x="52636" y="11756"/>
                  </a:lnTo>
                  <a:lnTo>
                    <a:pt x="52717" y="13058"/>
                  </a:lnTo>
                  <a:lnTo>
                    <a:pt x="52758" y="14359"/>
                  </a:lnTo>
                  <a:lnTo>
                    <a:pt x="52758" y="15661"/>
                  </a:lnTo>
                  <a:lnTo>
                    <a:pt x="52676" y="16963"/>
                  </a:lnTo>
                  <a:lnTo>
                    <a:pt x="52554" y="18264"/>
                  </a:lnTo>
                  <a:lnTo>
                    <a:pt x="52392" y="19566"/>
                  </a:lnTo>
                  <a:lnTo>
                    <a:pt x="52147" y="20868"/>
                  </a:lnTo>
                  <a:lnTo>
                    <a:pt x="51863" y="22088"/>
                  </a:lnTo>
                  <a:lnTo>
                    <a:pt x="51537" y="23308"/>
                  </a:lnTo>
                  <a:lnTo>
                    <a:pt x="51171" y="24488"/>
                  </a:lnTo>
                  <a:lnTo>
                    <a:pt x="50805" y="25667"/>
                  </a:lnTo>
                  <a:lnTo>
                    <a:pt x="50439" y="26888"/>
                  </a:lnTo>
                  <a:lnTo>
                    <a:pt x="50073" y="28067"/>
                  </a:lnTo>
                  <a:lnTo>
                    <a:pt x="49788" y="29288"/>
                  </a:lnTo>
                  <a:lnTo>
                    <a:pt x="49544" y="30508"/>
                  </a:lnTo>
                  <a:lnTo>
                    <a:pt x="49300" y="31769"/>
                  </a:lnTo>
                  <a:lnTo>
                    <a:pt x="49137" y="33030"/>
                  </a:lnTo>
                  <a:lnTo>
                    <a:pt x="48812" y="35552"/>
                  </a:lnTo>
                  <a:lnTo>
                    <a:pt x="48568" y="38074"/>
                  </a:lnTo>
                  <a:lnTo>
                    <a:pt x="48365" y="40596"/>
                  </a:lnTo>
                  <a:lnTo>
                    <a:pt x="48161" y="43402"/>
                  </a:lnTo>
                  <a:lnTo>
                    <a:pt x="48039" y="46168"/>
                  </a:lnTo>
                  <a:lnTo>
                    <a:pt x="47999" y="48934"/>
                  </a:lnTo>
                  <a:lnTo>
                    <a:pt x="48039" y="51741"/>
                  </a:lnTo>
                  <a:lnTo>
                    <a:pt x="48074" y="52929"/>
                  </a:lnTo>
                  <a:lnTo>
                    <a:pt x="48074" y="52929"/>
                  </a:lnTo>
                  <a:lnTo>
                    <a:pt x="37504" y="53368"/>
                  </a:lnTo>
                  <a:lnTo>
                    <a:pt x="26684" y="53815"/>
                  </a:lnTo>
                  <a:lnTo>
                    <a:pt x="20778" y="54052"/>
                  </a:lnTo>
                  <a:lnTo>
                    <a:pt x="20778" y="54052"/>
                  </a:lnTo>
                  <a:lnTo>
                    <a:pt x="20623" y="50073"/>
                  </a:lnTo>
                  <a:lnTo>
                    <a:pt x="20583" y="47999"/>
                  </a:lnTo>
                  <a:lnTo>
                    <a:pt x="20583" y="46941"/>
                  </a:lnTo>
                  <a:lnTo>
                    <a:pt x="20664" y="45924"/>
                  </a:lnTo>
                  <a:lnTo>
                    <a:pt x="20705" y="45517"/>
                  </a:lnTo>
                  <a:lnTo>
                    <a:pt x="20745" y="45111"/>
                  </a:lnTo>
                  <a:lnTo>
                    <a:pt x="20827" y="44826"/>
                  </a:lnTo>
                  <a:lnTo>
                    <a:pt x="20827" y="44785"/>
                  </a:lnTo>
                  <a:lnTo>
                    <a:pt x="20868" y="44785"/>
                  </a:lnTo>
                  <a:lnTo>
                    <a:pt x="20908" y="44744"/>
                  </a:lnTo>
                  <a:lnTo>
                    <a:pt x="20949" y="44663"/>
                  </a:lnTo>
                  <a:lnTo>
                    <a:pt x="20949" y="44582"/>
                  </a:lnTo>
                  <a:lnTo>
                    <a:pt x="20949" y="44541"/>
                  </a:lnTo>
                  <a:lnTo>
                    <a:pt x="20908" y="44460"/>
                  </a:lnTo>
                  <a:lnTo>
                    <a:pt x="20868" y="44419"/>
                  </a:lnTo>
                  <a:lnTo>
                    <a:pt x="20786" y="44419"/>
                  </a:lnTo>
                  <a:lnTo>
                    <a:pt x="18874" y="44541"/>
                  </a:lnTo>
                  <a:lnTo>
                    <a:pt x="17939" y="44582"/>
                  </a:lnTo>
                  <a:lnTo>
                    <a:pt x="17003" y="44622"/>
                  </a:lnTo>
                  <a:lnTo>
                    <a:pt x="16027" y="44622"/>
                  </a:lnTo>
                  <a:lnTo>
                    <a:pt x="15092" y="44541"/>
                  </a:lnTo>
                  <a:lnTo>
                    <a:pt x="14156" y="44460"/>
                  </a:lnTo>
                  <a:lnTo>
                    <a:pt x="13220" y="44297"/>
                  </a:lnTo>
                  <a:lnTo>
                    <a:pt x="12407" y="44134"/>
                  </a:lnTo>
                  <a:lnTo>
                    <a:pt x="11634" y="43890"/>
                  </a:lnTo>
                  <a:lnTo>
                    <a:pt x="10861" y="43606"/>
                  </a:lnTo>
                  <a:lnTo>
                    <a:pt x="10129" y="43280"/>
                  </a:lnTo>
                  <a:lnTo>
                    <a:pt x="9438" y="42873"/>
                  </a:lnTo>
                  <a:lnTo>
                    <a:pt x="8746" y="42385"/>
                  </a:lnTo>
                  <a:lnTo>
                    <a:pt x="8136" y="41856"/>
                  </a:lnTo>
                  <a:lnTo>
                    <a:pt x="7566" y="41287"/>
                  </a:lnTo>
                  <a:lnTo>
                    <a:pt x="7322" y="40962"/>
                  </a:lnTo>
                  <a:lnTo>
                    <a:pt x="7078" y="40636"/>
                  </a:lnTo>
                  <a:lnTo>
                    <a:pt x="6672" y="39904"/>
                  </a:lnTo>
                  <a:lnTo>
                    <a:pt x="6346" y="39172"/>
                  </a:lnTo>
                  <a:lnTo>
                    <a:pt x="6061" y="38399"/>
                  </a:lnTo>
                  <a:lnTo>
                    <a:pt x="5980" y="37830"/>
                  </a:lnTo>
                  <a:lnTo>
                    <a:pt x="5899" y="37219"/>
                  </a:lnTo>
                  <a:lnTo>
                    <a:pt x="5858" y="36650"/>
                  </a:lnTo>
                  <a:lnTo>
                    <a:pt x="5858" y="36040"/>
                  </a:lnTo>
                  <a:lnTo>
                    <a:pt x="5939" y="32379"/>
                  </a:lnTo>
                  <a:lnTo>
                    <a:pt x="5939" y="31728"/>
                  </a:lnTo>
                  <a:lnTo>
                    <a:pt x="5939" y="31077"/>
                  </a:lnTo>
                  <a:lnTo>
                    <a:pt x="5939" y="30955"/>
                  </a:lnTo>
                  <a:lnTo>
                    <a:pt x="5899" y="30833"/>
                  </a:lnTo>
                  <a:lnTo>
                    <a:pt x="5817" y="30793"/>
                  </a:lnTo>
                  <a:lnTo>
                    <a:pt x="5451" y="30793"/>
                  </a:lnTo>
                  <a:lnTo>
                    <a:pt x="5207" y="30833"/>
                  </a:lnTo>
                  <a:lnTo>
                    <a:pt x="4719" y="30915"/>
                  </a:lnTo>
                  <a:lnTo>
                    <a:pt x="3702" y="31037"/>
                  </a:lnTo>
                  <a:lnTo>
                    <a:pt x="2726" y="31077"/>
                  </a:lnTo>
                  <a:lnTo>
                    <a:pt x="1790" y="31118"/>
                  </a:lnTo>
                  <a:lnTo>
                    <a:pt x="977" y="31118"/>
                  </a:lnTo>
                  <a:lnTo>
                    <a:pt x="814" y="31037"/>
                  </a:lnTo>
                  <a:lnTo>
                    <a:pt x="611" y="30955"/>
                  </a:lnTo>
                  <a:lnTo>
                    <a:pt x="489" y="30833"/>
                  </a:lnTo>
                  <a:lnTo>
                    <a:pt x="407" y="30671"/>
                  </a:lnTo>
                  <a:lnTo>
                    <a:pt x="367" y="30467"/>
                  </a:lnTo>
                  <a:lnTo>
                    <a:pt x="407" y="30304"/>
                  </a:lnTo>
                  <a:lnTo>
                    <a:pt x="448" y="30142"/>
                  </a:lnTo>
                  <a:lnTo>
                    <a:pt x="529" y="29979"/>
                  </a:lnTo>
                  <a:lnTo>
                    <a:pt x="774" y="29654"/>
                  </a:lnTo>
                  <a:lnTo>
                    <a:pt x="1018" y="29410"/>
                  </a:lnTo>
                  <a:lnTo>
                    <a:pt x="1262" y="29166"/>
                  </a:lnTo>
                  <a:lnTo>
                    <a:pt x="1546" y="28921"/>
                  </a:lnTo>
                  <a:lnTo>
                    <a:pt x="2116" y="28474"/>
                  </a:lnTo>
                  <a:lnTo>
                    <a:pt x="2645" y="27945"/>
                  </a:lnTo>
                  <a:lnTo>
                    <a:pt x="3133" y="27416"/>
                  </a:lnTo>
                  <a:lnTo>
                    <a:pt x="3580" y="26847"/>
                  </a:lnTo>
                  <a:lnTo>
                    <a:pt x="3987" y="26237"/>
                  </a:lnTo>
                  <a:lnTo>
                    <a:pt x="4353" y="25627"/>
                  </a:lnTo>
                  <a:lnTo>
                    <a:pt x="4678" y="24976"/>
                  </a:lnTo>
                  <a:lnTo>
                    <a:pt x="5004" y="24325"/>
                  </a:lnTo>
                  <a:lnTo>
                    <a:pt x="5248" y="23674"/>
                  </a:lnTo>
                  <a:lnTo>
                    <a:pt x="5492" y="22983"/>
                  </a:lnTo>
                  <a:lnTo>
                    <a:pt x="5736" y="22251"/>
                  </a:lnTo>
                  <a:lnTo>
                    <a:pt x="5899" y="21559"/>
                  </a:lnTo>
                  <a:lnTo>
                    <a:pt x="6061" y="20868"/>
                  </a:lnTo>
                  <a:lnTo>
                    <a:pt x="6346" y="19403"/>
                  </a:lnTo>
                  <a:lnTo>
                    <a:pt x="6550" y="17980"/>
                  </a:lnTo>
                  <a:lnTo>
                    <a:pt x="6712" y="16190"/>
                  </a:lnTo>
                  <a:lnTo>
                    <a:pt x="6794" y="14400"/>
                  </a:lnTo>
                  <a:lnTo>
                    <a:pt x="6997" y="10780"/>
                  </a:lnTo>
                  <a:lnTo>
                    <a:pt x="7119" y="8868"/>
                  </a:lnTo>
                  <a:lnTo>
                    <a:pt x="7282" y="6916"/>
                  </a:lnTo>
                  <a:lnTo>
                    <a:pt x="7363" y="6021"/>
                  </a:lnTo>
                  <a:lnTo>
                    <a:pt x="7444" y="5126"/>
                  </a:lnTo>
                  <a:lnTo>
                    <a:pt x="7607" y="4231"/>
                  </a:lnTo>
                  <a:lnTo>
                    <a:pt x="7729" y="3784"/>
                  </a:lnTo>
                  <a:lnTo>
                    <a:pt x="7892" y="3336"/>
                  </a:lnTo>
                  <a:lnTo>
                    <a:pt x="8217" y="2563"/>
                  </a:lnTo>
                  <a:lnTo>
                    <a:pt x="8600" y="1903"/>
                  </a:lnTo>
                  <a:lnTo>
                    <a:pt x="8600" y="1903"/>
                  </a:lnTo>
                  <a:lnTo>
                    <a:pt x="12488" y="1628"/>
                  </a:lnTo>
                  <a:lnTo>
                    <a:pt x="16515" y="1424"/>
                  </a:lnTo>
                  <a:lnTo>
                    <a:pt x="20542" y="1221"/>
                  </a:lnTo>
                  <a:lnTo>
                    <a:pt x="24569" y="1018"/>
                  </a:lnTo>
                  <a:lnTo>
                    <a:pt x="32623" y="733"/>
                  </a:lnTo>
                  <a:lnTo>
                    <a:pt x="40717" y="570"/>
                  </a:lnTo>
                  <a:lnTo>
                    <a:pt x="49667" y="410"/>
                  </a:lnTo>
                  <a:close/>
                  <a:moveTo>
                    <a:pt x="49788" y="1"/>
                  </a:moveTo>
                  <a:lnTo>
                    <a:pt x="41287" y="123"/>
                  </a:lnTo>
                  <a:lnTo>
                    <a:pt x="32826" y="326"/>
                  </a:lnTo>
                  <a:lnTo>
                    <a:pt x="28596" y="489"/>
                  </a:lnTo>
                  <a:lnTo>
                    <a:pt x="24366" y="652"/>
                  </a:lnTo>
                  <a:lnTo>
                    <a:pt x="20095" y="814"/>
                  </a:lnTo>
                  <a:lnTo>
                    <a:pt x="15864" y="1058"/>
                  </a:lnTo>
                  <a:lnTo>
                    <a:pt x="11634" y="1302"/>
                  </a:lnTo>
                  <a:lnTo>
                    <a:pt x="9560" y="1424"/>
                  </a:lnTo>
                  <a:lnTo>
                    <a:pt x="9031" y="1465"/>
                  </a:lnTo>
                  <a:lnTo>
                    <a:pt x="8746" y="1465"/>
                  </a:lnTo>
                  <a:lnTo>
                    <a:pt x="8461" y="1506"/>
                  </a:lnTo>
                  <a:lnTo>
                    <a:pt x="8339" y="1587"/>
                  </a:lnTo>
                  <a:lnTo>
                    <a:pt x="8217" y="1750"/>
                  </a:lnTo>
                  <a:lnTo>
                    <a:pt x="8014" y="2075"/>
                  </a:lnTo>
                  <a:lnTo>
                    <a:pt x="7810" y="2482"/>
                  </a:lnTo>
                  <a:lnTo>
                    <a:pt x="7648" y="2889"/>
                  </a:lnTo>
                  <a:lnTo>
                    <a:pt x="7322" y="3743"/>
                  </a:lnTo>
                  <a:lnTo>
                    <a:pt x="7119" y="4597"/>
                  </a:lnTo>
                  <a:lnTo>
                    <a:pt x="6997" y="5492"/>
                  </a:lnTo>
                  <a:lnTo>
                    <a:pt x="6794" y="7607"/>
                  </a:lnTo>
                  <a:lnTo>
                    <a:pt x="6672" y="9722"/>
                  </a:lnTo>
                  <a:lnTo>
                    <a:pt x="6468" y="13709"/>
                  </a:lnTo>
                  <a:lnTo>
                    <a:pt x="6346" y="15702"/>
                  </a:lnTo>
                  <a:lnTo>
                    <a:pt x="6183" y="17654"/>
                  </a:lnTo>
                  <a:lnTo>
                    <a:pt x="5980" y="19281"/>
                  </a:lnTo>
                  <a:lnTo>
                    <a:pt x="5817" y="20054"/>
                  </a:lnTo>
                  <a:lnTo>
                    <a:pt x="5655" y="20868"/>
                  </a:lnTo>
                  <a:lnTo>
                    <a:pt x="5492" y="21640"/>
                  </a:lnTo>
                  <a:lnTo>
                    <a:pt x="5248" y="22413"/>
                  </a:lnTo>
                  <a:lnTo>
                    <a:pt x="5004" y="23186"/>
                  </a:lnTo>
                  <a:lnTo>
                    <a:pt x="4719" y="23918"/>
                  </a:lnTo>
                  <a:lnTo>
                    <a:pt x="4394" y="24651"/>
                  </a:lnTo>
                  <a:lnTo>
                    <a:pt x="4068" y="25342"/>
                  </a:lnTo>
                  <a:lnTo>
                    <a:pt x="3662" y="25993"/>
                  </a:lnTo>
                  <a:lnTo>
                    <a:pt x="3214" y="26644"/>
                  </a:lnTo>
                  <a:lnTo>
                    <a:pt x="2726" y="27254"/>
                  </a:lnTo>
                  <a:lnTo>
                    <a:pt x="2197" y="27864"/>
                  </a:lnTo>
                  <a:lnTo>
                    <a:pt x="1587" y="28393"/>
                  </a:lnTo>
                  <a:lnTo>
                    <a:pt x="977" y="28881"/>
                  </a:lnTo>
                  <a:lnTo>
                    <a:pt x="774" y="29125"/>
                  </a:lnTo>
                  <a:lnTo>
                    <a:pt x="529" y="29369"/>
                  </a:lnTo>
                  <a:lnTo>
                    <a:pt x="285" y="29654"/>
                  </a:lnTo>
                  <a:lnTo>
                    <a:pt x="123" y="29938"/>
                  </a:lnTo>
                  <a:lnTo>
                    <a:pt x="1" y="30264"/>
                  </a:lnTo>
                  <a:lnTo>
                    <a:pt x="1" y="30427"/>
                  </a:lnTo>
                  <a:lnTo>
                    <a:pt x="1" y="30589"/>
                  </a:lnTo>
                  <a:lnTo>
                    <a:pt x="1" y="30752"/>
                  </a:lnTo>
                  <a:lnTo>
                    <a:pt x="82" y="30915"/>
                  </a:lnTo>
                  <a:lnTo>
                    <a:pt x="163" y="31037"/>
                  </a:lnTo>
                  <a:lnTo>
                    <a:pt x="285" y="31199"/>
                  </a:lnTo>
                  <a:lnTo>
                    <a:pt x="448" y="31321"/>
                  </a:lnTo>
                  <a:lnTo>
                    <a:pt x="611" y="31403"/>
                  </a:lnTo>
                  <a:lnTo>
                    <a:pt x="814" y="31484"/>
                  </a:lnTo>
                  <a:lnTo>
                    <a:pt x="977" y="31484"/>
                  </a:lnTo>
                  <a:lnTo>
                    <a:pt x="1384" y="31525"/>
                  </a:lnTo>
                  <a:lnTo>
                    <a:pt x="1790" y="31525"/>
                  </a:lnTo>
                  <a:lnTo>
                    <a:pt x="2807" y="31484"/>
                  </a:lnTo>
                  <a:lnTo>
                    <a:pt x="3824" y="31403"/>
                  </a:lnTo>
                  <a:lnTo>
                    <a:pt x="4800" y="31321"/>
                  </a:lnTo>
                  <a:lnTo>
                    <a:pt x="5565" y="31199"/>
                  </a:lnTo>
                  <a:lnTo>
                    <a:pt x="5565" y="31199"/>
                  </a:lnTo>
                  <a:lnTo>
                    <a:pt x="5573" y="31240"/>
                  </a:lnTo>
                  <a:lnTo>
                    <a:pt x="5573" y="31850"/>
                  </a:lnTo>
                  <a:lnTo>
                    <a:pt x="5533" y="33640"/>
                  </a:lnTo>
                  <a:lnTo>
                    <a:pt x="5492" y="35186"/>
                  </a:lnTo>
                  <a:lnTo>
                    <a:pt x="5451" y="36731"/>
                  </a:lnTo>
                  <a:lnTo>
                    <a:pt x="5492" y="37504"/>
                  </a:lnTo>
                  <a:lnTo>
                    <a:pt x="5614" y="38236"/>
                  </a:lnTo>
                  <a:lnTo>
                    <a:pt x="5817" y="38928"/>
                  </a:lnTo>
                  <a:lnTo>
                    <a:pt x="6061" y="39619"/>
                  </a:lnTo>
                  <a:lnTo>
                    <a:pt x="6387" y="40270"/>
                  </a:lnTo>
                  <a:lnTo>
                    <a:pt x="6794" y="40921"/>
                  </a:lnTo>
                  <a:lnTo>
                    <a:pt x="7241" y="41490"/>
                  </a:lnTo>
                  <a:lnTo>
                    <a:pt x="7729" y="42060"/>
                  </a:lnTo>
                  <a:lnTo>
                    <a:pt x="8299" y="42548"/>
                  </a:lnTo>
                  <a:lnTo>
                    <a:pt x="8868" y="42995"/>
                  </a:lnTo>
                  <a:lnTo>
                    <a:pt x="9519" y="43362"/>
                  </a:lnTo>
                  <a:lnTo>
                    <a:pt x="10170" y="43728"/>
                  </a:lnTo>
                  <a:lnTo>
                    <a:pt x="10821" y="44012"/>
                  </a:lnTo>
                  <a:lnTo>
                    <a:pt x="11512" y="44256"/>
                  </a:lnTo>
                  <a:lnTo>
                    <a:pt x="12204" y="44500"/>
                  </a:lnTo>
                  <a:lnTo>
                    <a:pt x="12936" y="44663"/>
                  </a:lnTo>
                  <a:lnTo>
                    <a:pt x="13912" y="44826"/>
                  </a:lnTo>
                  <a:lnTo>
                    <a:pt x="14888" y="44948"/>
                  </a:lnTo>
                  <a:lnTo>
                    <a:pt x="15864" y="44989"/>
                  </a:lnTo>
                  <a:lnTo>
                    <a:pt x="16841" y="45029"/>
                  </a:lnTo>
                  <a:lnTo>
                    <a:pt x="17817" y="44989"/>
                  </a:lnTo>
                  <a:lnTo>
                    <a:pt x="18834" y="44948"/>
                  </a:lnTo>
                  <a:lnTo>
                    <a:pt x="20404" y="44850"/>
                  </a:lnTo>
                  <a:lnTo>
                    <a:pt x="20404" y="44850"/>
                  </a:lnTo>
                  <a:lnTo>
                    <a:pt x="20339" y="45111"/>
                  </a:lnTo>
                  <a:lnTo>
                    <a:pt x="20298" y="45395"/>
                  </a:lnTo>
                  <a:lnTo>
                    <a:pt x="20257" y="45924"/>
                  </a:lnTo>
                  <a:lnTo>
                    <a:pt x="20217" y="46453"/>
                  </a:lnTo>
                  <a:lnTo>
                    <a:pt x="20217" y="47551"/>
                  </a:lnTo>
                  <a:lnTo>
                    <a:pt x="20217" y="50154"/>
                  </a:lnTo>
                  <a:lnTo>
                    <a:pt x="20298" y="52758"/>
                  </a:lnTo>
                  <a:lnTo>
                    <a:pt x="20379" y="54263"/>
                  </a:lnTo>
                  <a:lnTo>
                    <a:pt x="20420" y="54344"/>
                  </a:lnTo>
                  <a:lnTo>
                    <a:pt x="20461" y="54385"/>
                  </a:lnTo>
                  <a:lnTo>
                    <a:pt x="20501" y="54425"/>
                  </a:lnTo>
                  <a:lnTo>
                    <a:pt x="20583" y="54466"/>
                  </a:lnTo>
                  <a:lnTo>
                    <a:pt x="31362" y="54019"/>
                  </a:lnTo>
                  <a:lnTo>
                    <a:pt x="42182" y="53571"/>
                  </a:lnTo>
                  <a:lnTo>
                    <a:pt x="48283" y="53327"/>
                  </a:lnTo>
                  <a:lnTo>
                    <a:pt x="48365" y="53327"/>
                  </a:lnTo>
                  <a:lnTo>
                    <a:pt x="48405" y="53286"/>
                  </a:lnTo>
                  <a:lnTo>
                    <a:pt x="48446" y="53205"/>
                  </a:lnTo>
                  <a:lnTo>
                    <a:pt x="48487" y="53124"/>
                  </a:lnTo>
                  <a:lnTo>
                    <a:pt x="48405" y="50317"/>
                  </a:lnTo>
                  <a:lnTo>
                    <a:pt x="48405" y="47510"/>
                  </a:lnTo>
                  <a:lnTo>
                    <a:pt x="48487" y="44704"/>
                  </a:lnTo>
                  <a:lnTo>
                    <a:pt x="48649" y="41897"/>
                  </a:lnTo>
                  <a:lnTo>
                    <a:pt x="48853" y="39294"/>
                  </a:lnTo>
                  <a:lnTo>
                    <a:pt x="49097" y="36691"/>
                  </a:lnTo>
                  <a:lnTo>
                    <a:pt x="49382" y="34087"/>
                  </a:lnTo>
                  <a:lnTo>
                    <a:pt x="49544" y="32826"/>
                  </a:lnTo>
                  <a:lnTo>
                    <a:pt x="49748" y="31525"/>
                  </a:lnTo>
                  <a:lnTo>
                    <a:pt x="49992" y="30304"/>
                  </a:lnTo>
                  <a:lnTo>
                    <a:pt x="50236" y="29044"/>
                  </a:lnTo>
                  <a:lnTo>
                    <a:pt x="50561" y="27823"/>
                  </a:lnTo>
                  <a:lnTo>
                    <a:pt x="50927" y="26644"/>
                  </a:lnTo>
                  <a:lnTo>
                    <a:pt x="51700" y="24203"/>
                  </a:lnTo>
                  <a:lnTo>
                    <a:pt x="52025" y="22983"/>
                  </a:lnTo>
                  <a:lnTo>
                    <a:pt x="52351" y="21763"/>
                  </a:lnTo>
                  <a:lnTo>
                    <a:pt x="52595" y="20502"/>
                  </a:lnTo>
                  <a:lnTo>
                    <a:pt x="52839" y="19200"/>
                  </a:lnTo>
                  <a:lnTo>
                    <a:pt x="53002" y="17939"/>
                  </a:lnTo>
                  <a:lnTo>
                    <a:pt x="53083" y="16637"/>
                  </a:lnTo>
                  <a:lnTo>
                    <a:pt x="53124" y="15336"/>
                  </a:lnTo>
                  <a:lnTo>
                    <a:pt x="53124" y="14034"/>
                  </a:lnTo>
                  <a:lnTo>
                    <a:pt x="53083" y="12773"/>
                  </a:lnTo>
                  <a:lnTo>
                    <a:pt x="53002" y="11471"/>
                  </a:lnTo>
                  <a:lnTo>
                    <a:pt x="52839" y="10129"/>
                  </a:lnTo>
                  <a:lnTo>
                    <a:pt x="52676" y="8828"/>
                  </a:lnTo>
                  <a:lnTo>
                    <a:pt x="52432" y="7526"/>
                  </a:lnTo>
                  <a:lnTo>
                    <a:pt x="52147" y="6224"/>
                  </a:lnTo>
                  <a:lnTo>
                    <a:pt x="51822" y="4963"/>
                  </a:lnTo>
                  <a:lnTo>
                    <a:pt x="51456" y="3702"/>
                  </a:lnTo>
                  <a:lnTo>
                    <a:pt x="51049" y="2441"/>
                  </a:lnTo>
                  <a:lnTo>
                    <a:pt x="50520" y="1262"/>
                  </a:lnTo>
                  <a:lnTo>
                    <a:pt x="50276" y="652"/>
                  </a:lnTo>
                  <a:lnTo>
                    <a:pt x="49992" y="189"/>
                  </a:lnTo>
                  <a:lnTo>
                    <a:pt x="49992" y="123"/>
                  </a:lnTo>
                  <a:lnTo>
                    <a:pt x="49951" y="82"/>
                  </a:lnTo>
                  <a:lnTo>
                    <a:pt x="49924" y="69"/>
                  </a:lnTo>
                  <a:lnTo>
                    <a:pt x="49910" y="41"/>
                  </a:lnTo>
                  <a:lnTo>
                    <a:pt x="49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91;p35">
              <a:extLst>
                <a:ext uri="{FF2B5EF4-FFF2-40B4-BE49-F238E27FC236}">
                  <a16:creationId xmlns:a16="http://schemas.microsoft.com/office/drawing/2014/main" id="{BEA49F3E-280C-5E3E-9EDB-9D8C401BC8DB}"/>
                </a:ext>
              </a:extLst>
            </p:cNvPr>
            <p:cNvSpPr/>
            <p:nvPr/>
          </p:nvSpPr>
          <p:spPr>
            <a:xfrm>
              <a:off x="4891745" y="1063265"/>
              <a:ext cx="454189" cy="517472"/>
            </a:xfrm>
            <a:custGeom>
              <a:avLst/>
              <a:gdLst/>
              <a:ahLst/>
              <a:cxnLst/>
              <a:rect l="l" t="t" r="r" b="b"/>
              <a:pathLst>
                <a:path w="9926" h="11309" extrusionOk="0">
                  <a:moveTo>
                    <a:pt x="5410" y="1"/>
                  </a:moveTo>
                  <a:lnTo>
                    <a:pt x="4841" y="41"/>
                  </a:lnTo>
                  <a:lnTo>
                    <a:pt x="4271" y="123"/>
                  </a:lnTo>
                  <a:lnTo>
                    <a:pt x="3783" y="285"/>
                  </a:lnTo>
                  <a:lnTo>
                    <a:pt x="3539" y="407"/>
                  </a:lnTo>
                  <a:lnTo>
                    <a:pt x="3336" y="529"/>
                  </a:lnTo>
                  <a:lnTo>
                    <a:pt x="3214" y="651"/>
                  </a:lnTo>
                  <a:lnTo>
                    <a:pt x="3092" y="773"/>
                  </a:lnTo>
                  <a:lnTo>
                    <a:pt x="2848" y="1099"/>
                  </a:lnTo>
                  <a:lnTo>
                    <a:pt x="2522" y="1790"/>
                  </a:lnTo>
                  <a:lnTo>
                    <a:pt x="2115" y="2604"/>
                  </a:lnTo>
                  <a:lnTo>
                    <a:pt x="1790" y="3417"/>
                  </a:lnTo>
                  <a:lnTo>
                    <a:pt x="1668" y="3295"/>
                  </a:lnTo>
                  <a:lnTo>
                    <a:pt x="1505" y="3173"/>
                  </a:lnTo>
                  <a:lnTo>
                    <a:pt x="1342" y="3092"/>
                  </a:lnTo>
                  <a:lnTo>
                    <a:pt x="1180" y="3051"/>
                  </a:lnTo>
                  <a:lnTo>
                    <a:pt x="1017" y="3011"/>
                  </a:lnTo>
                  <a:lnTo>
                    <a:pt x="854" y="3051"/>
                  </a:lnTo>
                  <a:lnTo>
                    <a:pt x="651" y="3051"/>
                  </a:lnTo>
                  <a:lnTo>
                    <a:pt x="488" y="3133"/>
                  </a:lnTo>
                  <a:lnTo>
                    <a:pt x="366" y="3255"/>
                  </a:lnTo>
                  <a:lnTo>
                    <a:pt x="244" y="3377"/>
                  </a:lnTo>
                  <a:lnTo>
                    <a:pt x="122" y="3499"/>
                  </a:lnTo>
                  <a:lnTo>
                    <a:pt x="41" y="3661"/>
                  </a:lnTo>
                  <a:lnTo>
                    <a:pt x="0" y="3824"/>
                  </a:lnTo>
                  <a:lnTo>
                    <a:pt x="0" y="4027"/>
                  </a:lnTo>
                  <a:lnTo>
                    <a:pt x="0" y="4190"/>
                  </a:lnTo>
                  <a:lnTo>
                    <a:pt x="41" y="4353"/>
                  </a:lnTo>
                  <a:lnTo>
                    <a:pt x="122" y="4516"/>
                  </a:lnTo>
                  <a:lnTo>
                    <a:pt x="244" y="4678"/>
                  </a:lnTo>
                  <a:lnTo>
                    <a:pt x="366" y="4800"/>
                  </a:lnTo>
                  <a:lnTo>
                    <a:pt x="529" y="4882"/>
                  </a:lnTo>
                  <a:lnTo>
                    <a:pt x="692" y="4963"/>
                  </a:lnTo>
                  <a:lnTo>
                    <a:pt x="854" y="5004"/>
                  </a:lnTo>
                  <a:lnTo>
                    <a:pt x="1017" y="5004"/>
                  </a:lnTo>
                  <a:lnTo>
                    <a:pt x="1180" y="4963"/>
                  </a:lnTo>
                  <a:lnTo>
                    <a:pt x="1139" y="5004"/>
                  </a:lnTo>
                  <a:lnTo>
                    <a:pt x="1098" y="5126"/>
                  </a:lnTo>
                  <a:lnTo>
                    <a:pt x="976" y="5410"/>
                  </a:lnTo>
                  <a:lnTo>
                    <a:pt x="773" y="5899"/>
                  </a:lnTo>
                  <a:lnTo>
                    <a:pt x="610" y="6305"/>
                  </a:lnTo>
                  <a:lnTo>
                    <a:pt x="448" y="6753"/>
                  </a:lnTo>
                  <a:lnTo>
                    <a:pt x="285" y="7282"/>
                  </a:lnTo>
                  <a:lnTo>
                    <a:pt x="163" y="7770"/>
                  </a:lnTo>
                  <a:lnTo>
                    <a:pt x="41" y="8298"/>
                  </a:lnTo>
                  <a:lnTo>
                    <a:pt x="41" y="8827"/>
                  </a:lnTo>
                  <a:lnTo>
                    <a:pt x="41" y="9153"/>
                  </a:lnTo>
                  <a:lnTo>
                    <a:pt x="122" y="9437"/>
                  </a:lnTo>
                  <a:lnTo>
                    <a:pt x="204" y="9722"/>
                  </a:lnTo>
                  <a:lnTo>
                    <a:pt x="285" y="10007"/>
                  </a:lnTo>
                  <a:lnTo>
                    <a:pt x="448" y="10251"/>
                  </a:lnTo>
                  <a:lnTo>
                    <a:pt x="570" y="10495"/>
                  </a:lnTo>
                  <a:lnTo>
                    <a:pt x="773" y="10698"/>
                  </a:lnTo>
                  <a:lnTo>
                    <a:pt x="976" y="10902"/>
                  </a:lnTo>
                  <a:lnTo>
                    <a:pt x="1261" y="11064"/>
                  </a:lnTo>
                  <a:lnTo>
                    <a:pt x="1505" y="11186"/>
                  </a:lnTo>
                  <a:lnTo>
                    <a:pt x="1790" y="11268"/>
                  </a:lnTo>
                  <a:lnTo>
                    <a:pt x="2075" y="11308"/>
                  </a:lnTo>
                  <a:lnTo>
                    <a:pt x="2359" y="11308"/>
                  </a:lnTo>
                  <a:lnTo>
                    <a:pt x="2644" y="11268"/>
                  </a:lnTo>
                  <a:lnTo>
                    <a:pt x="2929" y="11186"/>
                  </a:lnTo>
                  <a:lnTo>
                    <a:pt x="3173" y="11024"/>
                  </a:lnTo>
                  <a:lnTo>
                    <a:pt x="3458" y="10780"/>
                  </a:lnTo>
                  <a:lnTo>
                    <a:pt x="3661" y="10495"/>
                  </a:lnTo>
                  <a:lnTo>
                    <a:pt x="3824" y="10210"/>
                  </a:lnTo>
                  <a:lnTo>
                    <a:pt x="3986" y="9844"/>
                  </a:lnTo>
                  <a:lnTo>
                    <a:pt x="4190" y="9153"/>
                  </a:lnTo>
                  <a:lnTo>
                    <a:pt x="4312" y="8827"/>
                  </a:lnTo>
                  <a:lnTo>
                    <a:pt x="4475" y="8502"/>
                  </a:lnTo>
                  <a:lnTo>
                    <a:pt x="4515" y="8583"/>
                  </a:lnTo>
                  <a:lnTo>
                    <a:pt x="4678" y="8665"/>
                  </a:lnTo>
                  <a:lnTo>
                    <a:pt x="5207" y="8949"/>
                  </a:lnTo>
                  <a:lnTo>
                    <a:pt x="6061" y="9315"/>
                  </a:lnTo>
                  <a:lnTo>
                    <a:pt x="6508" y="9397"/>
                  </a:lnTo>
                  <a:lnTo>
                    <a:pt x="6956" y="9397"/>
                  </a:lnTo>
                  <a:lnTo>
                    <a:pt x="7200" y="9356"/>
                  </a:lnTo>
                  <a:lnTo>
                    <a:pt x="7403" y="9275"/>
                  </a:lnTo>
                  <a:lnTo>
                    <a:pt x="7607" y="9193"/>
                  </a:lnTo>
                  <a:lnTo>
                    <a:pt x="7810" y="9071"/>
                  </a:lnTo>
                  <a:lnTo>
                    <a:pt x="7973" y="8949"/>
                  </a:lnTo>
                  <a:lnTo>
                    <a:pt x="8135" y="8787"/>
                  </a:lnTo>
                  <a:lnTo>
                    <a:pt x="8420" y="8380"/>
                  </a:lnTo>
                  <a:lnTo>
                    <a:pt x="8624" y="7932"/>
                  </a:lnTo>
                  <a:lnTo>
                    <a:pt x="8786" y="7485"/>
                  </a:lnTo>
                  <a:lnTo>
                    <a:pt x="9274" y="5939"/>
                  </a:lnTo>
                  <a:lnTo>
                    <a:pt x="9681" y="4353"/>
                  </a:lnTo>
                  <a:lnTo>
                    <a:pt x="9844" y="3621"/>
                  </a:lnTo>
                  <a:lnTo>
                    <a:pt x="9884" y="3255"/>
                  </a:lnTo>
                  <a:lnTo>
                    <a:pt x="9925" y="2848"/>
                  </a:lnTo>
                  <a:lnTo>
                    <a:pt x="9884" y="2482"/>
                  </a:lnTo>
                  <a:lnTo>
                    <a:pt x="9844" y="2156"/>
                  </a:lnTo>
                  <a:lnTo>
                    <a:pt x="9762" y="1790"/>
                  </a:lnTo>
                  <a:lnTo>
                    <a:pt x="9600" y="1465"/>
                  </a:lnTo>
                  <a:lnTo>
                    <a:pt x="9437" y="1221"/>
                  </a:lnTo>
                  <a:lnTo>
                    <a:pt x="9234" y="977"/>
                  </a:lnTo>
                  <a:lnTo>
                    <a:pt x="9030" y="773"/>
                  </a:lnTo>
                  <a:lnTo>
                    <a:pt x="8746" y="611"/>
                  </a:lnTo>
                  <a:lnTo>
                    <a:pt x="8501" y="448"/>
                  </a:lnTo>
                  <a:lnTo>
                    <a:pt x="8217" y="326"/>
                  </a:lnTo>
                  <a:lnTo>
                    <a:pt x="7932" y="245"/>
                  </a:lnTo>
                  <a:lnTo>
                    <a:pt x="7607" y="163"/>
                  </a:lnTo>
                  <a:lnTo>
                    <a:pt x="7119" y="82"/>
                  </a:lnTo>
                  <a:lnTo>
                    <a:pt x="6590" y="41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92;p35">
              <a:extLst>
                <a:ext uri="{FF2B5EF4-FFF2-40B4-BE49-F238E27FC236}">
                  <a16:creationId xmlns:a16="http://schemas.microsoft.com/office/drawing/2014/main" id="{AB02EB2F-7444-B94E-3BF0-3E9D5AC09872}"/>
                </a:ext>
              </a:extLst>
            </p:cNvPr>
            <p:cNvSpPr/>
            <p:nvPr/>
          </p:nvSpPr>
          <p:spPr>
            <a:xfrm>
              <a:off x="4882410" y="1052100"/>
              <a:ext cx="472812" cy="537925"/>
            </a:xfrm>
            <a:custGeom>
              <a:avLst/>
              <a:gdLst/>
              <a:ahLst/>
              <a:cxnLst/>
              <a:rect l="l" t="t" r="r" b="b"/>
              <a:pathLst>
                <a:path w="10333" h="11756" extrusionOk="0">
                  <a:moveTo>
                    <a:pt x="6021" y="407"/>
                  </a:moveTo>
                  <a:lnTo>
                    <a:pt x="6916" y="489"/>
                  </a:lnTo>
                  <a:lnTo>
                    <a:pt x="7770" y="611"/>
                  </a:lnTo>
                  <a:lnTo>
                    <a:pt x="8136" y="692"/>
                  </a:lnTo>
                  <a:lnTo>
                    <a:pt x="8461" y="814"/>
                  </a:lnTo>
                  <a:lnTo>
                    <a:pt x="8787" y="977"/>
                  </a:lnTo>
                  <a:lnTo>
                    <a:pt x="9072" y="1180"/>
                  </a:lnTo>
                  <a:lnTo>
                    <a:pt x="9316" y="1383"/>
                  </a:lnTo>
                  <a:lnTo>
                    <a:pt x="9560" y="1668"/>
                  </a:lnTo>
                  <a:lnTo>
                    <a:pt x="9722" y="1953"/>
                  </a:lnTo>
                  <a:lnTo>
                    <a:pt x="9844" y="2319"/>
                  </a:lnTo>
                  <a:lnTo>
                    <a:pt x="9926" y="2685"/>
                  </a:lnTo>
                  <a:lnTo>
                    <a:pt x="9926" y="3092"/>
                  </a:lnTo>
                  <a:lnTo>
                    <a:pt x="9885" y="3499"/>
                  </a:lnTo>
                  <a:lnTo>
                    <a:pt x="9844" y="3905"/>
                  </a:lnTo>
                  <a:lnTo>
                    <a:pt x="9682" y="4678"/>
                  </a:lnTo>
                  <a:lnTo>
                    <a:pt x="9478" y="5410"/>
                  </a:lnTo>
                  <a:lnTo>
                    <a:pt x="8950" y="7119"/>
                  </a:lnTo>
                  <a:lnTo>
                    <a:pt x="8705" y="7851"/>
                  </a:lnTo>
                  <a:lnTo>
                    <a:pt x="8583" y="8217"/>
                  </a:lnTo>
                  <a:lnTo>
                    <a:pt x="8421" y="8542"/>
                  </a:lnTo>
                  <a:lnTo>
                    <a:pt x="8217" y="8868"/>
                  </a:lnTo>
                  <a:lnTo>
                    <a:pt x="7973" y="9112"/>
                  </a:lnTo>
                  <a:lnTo>
                    <a:pt x="7648" y="9275"/>
                  </a:lnTo>
                  <a:lnTo>
                    <a:pt x="7323" y="9397"/>
                  </a:lnTo>
                  <a:lnTo>
                    <a:pt x="7038" y="9437"/>
                  </a:lnTo>
                  <a:lnTo>
                    <a:pt x="6753" y="9437"/>
                  </a:lnTo>
                  <a:lnTo>
                    <a:pt x="6509" y="9397"/>
                  </a:lnTo>
                  <a:lnTo>
                    <a:pt x="6224" y="9315"/>
                  </a:lnTo>
                  <a:lnTo>
                    <a:pt x="5451" y="8990"/>
                  </a:lnTo>
                  <a:lnTo>
                    <a:pt x="5004" y="8746"/>
                  </a:lnTo>
                  <a:lnTo>
                    <a:pt x="4882" y="866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719" y="8583"/>
                  </a:lnTo>
                  <a:lnTo>
                    <a:pt x="4557" y="8583"/>
                  </a:lnTo>
                  <a:lnTo>
                    <a:pt x="4516" y="8664"/>
                  </a:lnTo>
                  <a:lnTo>
                    <a:pt x="4478" y="8747"/>
                  </a:lnTo>
                  <a:lnTo>
                    <a:pt x="4475" y="8746"/>
                  </a:lnTo>
                  <a:lnTo>
                    <a:pt x="4475" y="8754"/>
                  </a:lnTo>
                  <a:lnTo>
                    <a:pt x="4312" y="9112"/>
                  </a:lnTo>
                  <a:lnTo>
                    <a:pt x="4150" y="9600"/>
                  </a:lnTo>
                  <a:lnTo>
                    <a:pt x="3987" y="10047"/>
                  </a:lnTo>
                  <a:lnTo>
                    <a:pt x="3784" y="10495"/>
                  </a:lnTo>
                  <a:lnTo>
                    <a:pt x="3621" y="10739"/>
                  </a:lnTo>
                  <a:lnTo>
                    <a:pt x="3458" y="10942"/>
                  </a:lnTo>
                  <a:lnTo>
                    <a:pt x="3255" y="11105"/>
                  </a:lnTo>
                  <a:lnTo>
                    <a:pt x="3011" y="11227"/>
                  </a:lnTo>
                  <a:lnTo>
                    <a:pt x="2767" y="11308"/>
                  </a:lnTo>
                  <a:lnTo>
                    <a:pt x="2523" y="11349"/>
                  </a:lnTo>
                  <a:lnTo>
                    <a:pt x="2238" y="11349"/>
                  </a:lnTo>
                  <a:lnTo>
                    <a:pt x="1994" y="11308"/>
                  </a:lnTo>
                  <a:lnTo>
                    <a:pt x="1709" y="11227"/>
                  </a:lnTo>
                  <a:lnTo>
                    <a:pt x="1465" y="11064"/>
                  </a:lnTo>
                  <a:lnTo>
                    <a:pt x="1221" y="10902"/>
                  </a:lnTo>
                  <a:lnTo>
                    <a:pt x="1058" y="10698"/>
                  </a:lnTo>
                  <a:lnTo>
                    <a:pt x="855" y="10495"/>
                  </a:lnTo>
                  <a:lnTo>
                    <a:pt x="733" y="10251"/>
                  </a:lnTo>
                  <a:lnTo>
                    <a:pt x="611" y="9966"/>
                  </a:lnTo>
                  <a:lnTo>
                    <a:pt x="530" y="9722"/>
                  </a:lnTo>
                  <a:lnTo>
                    <a:pt x="448" y="9397"/>
                  </a:lnTo>
                  <a:lnTo>
                    <a:pt x="448" y="9071"/>
                  </a:lnTo>
                  <a:lnTo>
                    <a:pt x="448" y="8746"/>
                  </a:lnTo>
                  <a:lnTo>
                    <a:pt x="489" y="8461"/>
                  </a:lnTo>
                  <a:lnTo>
                    <a:pt x="611" y="7851"/>
                  </a:lnTo>
                  <a:lnTo>
                    <a:pt x="814" y="7200"/>
                  </a:lnTo>
                  <a:lnTo>
                    <a:pt x="1018" y="6631"/>
                  </a:lnTo>
                  <a:lnTo>
                    <a:pt x="1221" y="6061"/>
                  </a:lnTo>
                  <a:lnTo>
                    <a:pt x="1343" y="5695"/>
                  </a:lnTo>
                  <a:lnTo>
                    <a:pt x="1424" y="5492"/>
                  </a:lnTo>
                  <a:lnTo>
                    <a:pt x="1506" y="5410"/>
                  </a:lnTo>
                  <a:lnTo>
                    <a:pt x="1587" y="5329"/>
                  </a:lnTo>
                  <a:lnTo>
                    <a:pt x="1587" y="5288"/>
                  </a:lnTo>
                  <a:lnTo>
                    <a:pt x="1587" y="5207"/>
                  </a:lnTo>
                  <a:lnTo>
                    <a:pt x="1587" y="5166"/>
                  </a:lnTo>
                  <a:lnTo>
                    <a:pt x="1506" y="5044"/>
                  </a:lnTo>
                  <a:lnTo>
                    <a:pt x="1140" y="5044"/>
                  </a:lnTo>
                  <a:lnTo>
                    <a:pt x="936" y="5004"/>
                  </a:lnTo>
                  <a:lnTo>
                    <a:pt x="733" y="4882"/>
                  </a:lnTo>
                  <a:lnTo>
                    <a:pt x="570" y="4760"/>
                  </a:lnTo>
                  <a:lnTo>
                    <a:pt x="489" y="4597"/>
                  </a:lnTo>
                  <a:lnTo>
                    <a:pt x="408" y="4394"/>
                  </a:lnTo>
                  <a:lnTo>
                    <a:pt x="408" y="4190"/>
                  </a:lnTo>
                  <a:lnTo>
                    <a:pt x="448" y="3946"/>
                  </a:lnTo>
                  <a:lnTo>
                    <a:pt x="570" y="3743"/>
                  </a:lnTo>
                  <a:lnTo>
                    <a:pt x="733" y="3621"/>
                  </a:lnTo>
                  <a:lnTo>
                    <a:pt x="896" y="3539"/>
                  </a:lnTo>
                  <a:lnTo>
                    <a:pt x="1099" y="3499"/>
                  </a:lnTo>
                  <a:lnTo>
                    <a:pt x="1302" y="3499"/>
                  </a:lnTo>
                  <a:lnTo>
                    <a:pt x="1506" y="3539"/>
                  </a:lnTo>
                  <a:lnTo>
                    <a:pt x="1669" y="3661"/>
                  </a:lnTo>
                  <a:lnTo>
                    <a:pt x="1831" y="3824"/>
                  </a:lnTo>
                  <a:lnTo>
                    <a:pt x="1913" y="3865"/>
                  </a:lnTo>
                  <a:lnTo>
                    <a:pt x="2035" y="3865"/>
                  </a:lnTo>
                  <a:lnTo>
                    <a:pt x="2116" y="3824"/>
                  </a:lnTo>
                  <a:lnTo>
                    <a:pt x="2157" y="3743"/>
                  </a:lnTo>
                  <a:lnTo>
                    <a:pt x="2360" y="3214"/>
                  </a:lnTo>
                  <a:lnTo>
                    <a:pt x="2604" y="2726"/>
                  </a:lnTo>
                  <a:lnTo>
                    <a:pt x="3092" y="1750"/>
                  </a:lnTo>
                  <a:lnTo>
                    <a:pt x="3296" y="1343"/>
                  </a:lnTo>
                  <a:lnTo>
                    <a:pt x="3418" y="1180"/>
                  </a:lnTo>
                  <a:lnTo>
                    <a:pt x="3580" y="1017"/>
                  </a:lnTo>
                  <a:lnTo>
                    <a:pt x="3743" y="895"/>
                  </a:lnTo>
                  <a:lnTo>
                    <a:pt x="3906" y="773"/>
                  </a:lnTo>
                  <a:lnTo>
                    <a:pt x="4312" y="651"/>
                  </a:lnTo>
                  <a:lnTo>
                    <a:pt x="4719" y="529"/>
                  </a:lnTo>
                  <a:lnTo>
                    <a:pt x="5167" y="448"/>
                  </a:lnTo>
                  <a:lnTo>
                    <a:pt x="5614" y="407"/>
                  </a:lnTo>
                  <a:close/>
                  <a:moveTo>
                    <a:pt x="5980" y="0"/>
                  </a:moveTo>
                  <a:lnTo>
                    <a:pt x="5492" y="41"/>
                  </a:lnTo>
                  <a:lnTo>
                    <a:pt x="5004" y="82"/>
                  </a:lnTo>
                  <a:lnTo>
                    <a:pt x="4516" y="163"/>
                  </a:lnTo>
                  <a:lnTo>
                    <a:pt x="4068" y="285"/>
                  </a:lnTo>
                  <a:lnTo>
                    <a:pt x="3702" y="448"/>
                  </a:lnTo>
                  <a:lnTo>
                    <a:pt x="3499" y="570"/>
                  </a:lnTo>
                  <a:lnTo>
                    <a:pt x="3336" y="692"/>
                  </a:lnTo>
                  <a:lnTo>
                    <a:pt x="3174" y="855"/>
                  </a:lnTo>
                  <a:lnTo>
                    <a:pt x="3052" y="1017"/>
                  </a:lnTo>
                  <a:lnTo>
                    <a:pt x="2807" y="1465"/>
                  </a:lnTo>
                  <a:lnTo>
                    <a:pt x="2238" y="2522"/>
                  </a:lnTo>
                  <a:lnTo>
                    <a:pt x="1994" y="3051"/>
                  </a:lnTo>
                  <a:lnTo>
                    <a:pt x="1898" y="3321"/>
                  </a:lnTo>
                  <a:lnTo>
                    <a:pt x="1872" y="3295"/>
                  </a:lnTo>
                  <a:lnTo>
                    <a:pt x="1587" y="3133"/>
                  </a:lnTo>
                  <a:lnTo>
                    <a:pt x="1302" y="3092"/>
                  </a:lnTo>
                  <a:lnTo>
                    <a:pt x="977" y="3092"/>
                  </a:lnTo>
                  <a:lnTo>
                    <a:pt x="692" y="3173"/>
                  </a:lnTo>
                  <a:lnTo>
                    <a:pt x="448" y="3336"/>
                  </a:lnTo>
                  <a:lnTo>
                    <a:pt x="204" y="3580"/>
                  </a:lnTo>
                  <a:lnTo>
                    <a:pt x="82" y="3865"/>
                  </a:lnTo>
                  <a:lnTo>
                    <a:pt x="1" y="4027"/>
                  </a:lnTo>
                  <a:lnTo>
                    <a:pt x="1" y="4190"/>
                  </a:lnTo>
                  <a:lnTo>
                    <a:pt x="1" y="4516"/>
                  </a:lnTo>
                  <a:lnTo>
                    <a:pt x="123" y="4800"/>
                  </a:lnTo>
                  <a:lnTo>
                    <a:pt x="286" y="5044"/>
                  </a:lnTo>
                  <a:lnTo>
                    <a:pt x="530" y="5248"/>
                  </a:lnTo>
                  <a:lnTo>
                    <a:pt x="814" y="5370"/>
                  </a:lnTo>
                  <a:lnTo>
                    <a:pt x="1027" y="5423"/>
                  </a:lnTo>
                  <a:lnTo>
                    <a:pt x="1027" y="5423"/>
                  </a:lnTo>
                  <a:lnTo>
                    <a:pt x="936" y="5695"/>
                  </a:lnTo>
                  <a:lnTo>
                    <a:pt x="733" y="6224"/>
                  </a:lnTo>
                  <a:lnTo>
                    <a:pt x="530" y="6712"/>
                  </a:lnTo>
                  <a:lnTo>
                    <a:pt x="326" y="7404"/>
                  </a:lnTo>
                  <a:lnTo>
                    <a:pt x="123" y="8136"/>
                  </a:lnTo>
                  <a:lnTo>
                    <a:pt x="82" y="8502"/>
                  </a:lnTo>
                  <a:lnTo>
                    <a:pt x="41" y="8868"/>
                  </a:lnTo>
                  <a:lnTo>
                    <a:pt x="41" y="9234"/>
                  </a:lnTo>
                  <a:lnTo>
                    <a:pt x="82" y="9600"/>
                  </a:lnTo>
                  <a:lnTo>
                    <a:pt x="164" y="9885"/>
                  </a:lnTo>
                  <a:lnTo>
                    <a:pt x="286" y="10210"/>
                  </a:lnTo>
                  <a:lnTo>
                    <a:pt x="408" y="10495"/>
                  </a:lnTo>
                  <a:lnTo>
                    <a:pt x="570" y="10739"/>
                  </a:lnTo>
                  <a:lnTo>
                    <a:pt x="774" y="11024"/>
                  </a:lnTo>
                  <a:lnTo>
                    <a:pt x="977" y="11227"/>
                  </a:lnTo>
                  <a:lnTo>
                    <a:pt x="1221" y="11430"/>
                  </a:lnTo>
                  <a:lnTo>
                    <a:pt x="1506" y="11552"/>
                  </a:lnTo>
                  <a:lnTo>
                    <a:pt x="1791" y="11675"/>
                  </a:lnTo>
                  <a:lnTo>
                    <a:pt x="2075" y="11756"/>
                  </a:lnTo>
                  <a:lnTo>
                    <a:pt x="2685" y="11756"/>
                  </a:lnTo>
                  <a:lnTo>
                    <a:pt x="2970" y="11675"/>
                  </a:lnTo>
                  <a:lnTo>
                    <a:pt x="3255" y="11593"/>
                  </a:lnTo>
                  <a:lnTo>
                    <a:pt x="3499" y="11430"/>
                  </a:lnTo>
                  <a:lnTo>
                    <a:pt x="3743" y="11227"/>
                  </a:lnTo>
                  <a:lnTo>
                    <a:pt x="3946" y="10983"/>
                  </a:lnTo>
                  <a:lnTo>
                    <a:pt x="4109" y="10698"/>
                  </a:lnTo>
                  <a:lnTo>
                    <a:pt x="4272" y="10414"/>
                  </a:lnTo>
                  <a:lnTo>
                    <a:pt x="4394" y="10088"/>
                  </a:lnTo>
                  <a:lnTo>
                    <a:pt x="4597" y="9478"/>
                  </a:lnTo>
                  <a:lnTo>
                    <a:pt x="4760" y="9071"/>
                  </a:lnTo>
                  <a:lnTo>
                    <a:pt x="4760" y="9071"/>
                  </a:lnTo>
                  <a:lnTo>
                    <a:pt x="5004" y="9193"/>
                  </a:lnTo>
                  <a:lnTo>
                    <a:pt x="5899" y="9600"/>
                  </a:lnTo>
                  <a:lnTo>
                    <a:pt x="6184" y="9722"/>
                  </a:lnTo>
                  <a:lnTo>
                    <a:pt x="6509" y="9803"/>
                  </a:lnTo>
                  <a:lnTo>
                    <a:pt x="6834" y="9844"/>
                  </a:lnTo>
                  <a:lnTo>
                    <a:pt x="7119" y="9844"/>
                  </a:lnTo>
                  <a:lnTo>
                    <a:pt x="7445" y="9803"/>
                  </a:lnTo>
                  <a:lnTo>
                    <a:pt x="7729" y="9681"/>
                  </a:lnTo>
                  <a:lnTo>
                    <a:pt x="8014" y="9559"/>
                  </a:lnTo>
                  <a:lnTo>
                    <a:pt x="8299" y="9356"/>
                  </a:lnTo>
                  <a:lnTo>
                    <a:pt x="8543" y="9071"/>
                  </a:lnTo>
                  <a:lnTo>
                    <a:pt x="8787" y="8746"/>
                  </a:lnTo>
                  <a:lnTo>
                    <a:pt x="8950" y="8380"/>
                  </a:lnTo>
                  <a:lnTo>
                    <a:pt x="9072" y="8014"/>
                  </a:lnTo>
                  <a:lnTo>
                    <a:pt x="9397" y="7078"/>
                  </a:lnTo>
                  <a:lnTo>
                    <a:pt x="9682" y="6143"/>
                  </a:lnTo>
                  <a:lnTo>
                    <a:pt x="9926" y="5166"/>
                  </a:lnTo>
                  <a:lnTo>
                    <a:pt x="10170" y="4190"/>
                  </a:lnTo>
                  <a:lnTo>
                    <a:pt x="10251" y="3783"/>
                  </a:lnTo>
                  <a:lnTo>
                    <a:pt x="10292" y="3336"/>
                  </a:lnTo>
                  <a:lnTo>
                    <a:pt x="10333" y="2929"/>
                  </a:lnTo>
                  <a:lnTo>
                    <a:pt x="10292" y="2482"/>
                  </a:lnTo>
                  <a:lnTo>
                    <a:pt x="10170" y="2034"/>
                  </a:lnTo>
                  <a:lnTo>
                    <a:pt x="10007" y="1628"/>
                  </a:lnTo>
                  <a:lnTo>
                    <a:pt x="9763" y="1302"/>
                  </a:lnTo>
                  <a:lnTo>
                    <a:pt x="9438" y="977"/>
                  </a:lnTo>
                  <a:lnTo>
                    <a:pt x="9112" y="733"/>
                  </a:lnTo>
                  <a:lnTo>
                    <a:pt x="8746" y="489"/>
                  </a:lnTo>
                  <a:lnTo>
                    <a:pt x="8299" y="326"/>
                  </a:lnTo>
                  <a:lnTo>
                    <a:pt x="7982" y="263"/>
                  </a:lnTo>
                  <a:lnTo>
                    <a:pt x="7982" y="263"/>
                  </a:lnTo>
                  <a:lnTo>
                    <a:pt x="7973" y="245"/>
                  </a:lnTo>
                  <a:lnTo>
                    <a:pt x="7892" y="245"/>
                  </a:lnTo>
                  <a:lnTo>
                    <a:pt x="6956" y="82"/>
                  </a:lnTo>
                  <a:lnTo>
                    <a:pt x="6468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93;p35">
              <a:extLst>
                <a:ext uri="{FF2B5EF4-FFF2-40B4-BE49-F238E27FC236}">
                  <a16:creationId xmlns:a16="http://schemas.microsoft.com/office/drawing/2014/main" id="{90D9FCA6-0A14-3C75-019F-1DDFCD5FF675}"/>
                </a:ext>
              </a:extLst>
            </p:cNvPr>
            <p:cNvSpPr/>
            <p:nvPr/>
          </p:nvSpPr>
          <p:spPr>
            <a:xfrm>
              <a:off x="5247244" y="1383393"/>
              <a:ext cx="986486" cy="837637"/>
            </a:xfrm>
            <a:custGeom>
              <a:avLst/>
              <a:gdLst/>
              <a:ahLst/>
              <a:cxnLst/>
              <a:rect l="l" t="t" r="r" b="b"/>
              <a:pathLst>
                <a:path w="21559" h="18306" extrusionOk="0">
                  <a:moveTo>
                    <a:pt x="7973" y="1"/>
                  </a:moveTo>
                  <a:lnTo>
                    <a:pt x="7729" y="42"/>
                  </a:lnTo>
                  <a:lnTo>
                    <a:pt x="7485" y="123"/>
                  </a:lnTo>
                  <a:lnTo>
                    <a:pt x="7281" y="204"/>
                  </a:lnTo>
                  <a:lnTo>
                    <a:pt x="7037" y="326"/>
                  </a:lnTo>
                  <a:lnTo>
                    <a:pt x="6834" y="489"/>
                  </a:lnTo>
                  <a:lnTo>
                    <a:pt x="6671" y="652"/>
                  </a:lnTo>
                  <a:lnTo>
                    <a:pt x="6509" y="855"/>
                  </a:lnTo>
                  <a:lnTo>
                    <a:pt x="6386" y="1058"/>
                  </a:lnTo>
                  <a:lnTo>
                    <a:pt x="6264" y="1302"/>
                  </a:lnTo>
                  <a:lnTo>
                    <a:pt x="6061" y="1750"/>
                  </a:lnTo>
                  <a:lnTo>
                    <a:pt x="5980" y="2075"/>
                  </a:lnTo>
                  <a:lnTo>
                    <a:pt x="5939" y="2441"/>
                  </a:lnTo>
                  <a:lnTo>
                    <a:pt x="5939" y="2767"/>
                  </a:lnTo>
                  <a:lnTo>
                    <a:pt x="5980" y="3092"/>
                  </a:lnTo>
                  <a:lnTo>
                    <a:pt x="6061" y="3743"/>
                  </a:lnTo>
                  <a:lnTo>
                    <a:pt x="6183" y="4394"/>
                  </a:lnTo>
                  <a:lnTo>
                    <a:pt x="5248" y="4557"/>
                  </a:lnTo>
                  <a:lnTo>
                    <a:pt x="4271" y="4801"/>
                  </a:lnTo>
                  <a:lnTo>
                    <a:pt x="3376" y="5085"/>
                  </a:lnTo>
                  <a:lnTo>
                    <a:pt x="2441" y="5411"/>
                  </a:lnTo>
                  <a:lnTo>
                    <a:pt x="2360" y="5533"/>
                  </a:lnTo>
                  <a:lnTo>
                    <a:pt x="2319" y="5573"/>
                  </a:lnTo>
                  <a:lnTo>
                    <a:pt x="2319" y="5655"/>
                  </a:lnTo>
                  <a:lnTo>
                    <a:pt x="2604" y="6672"/>
                  </a:lnTo>
                  <a:lnTo>
                    <a:pt x="2807" y="7689"/>
                  </a:lnTo>
                  <a:lnTo>
                    <a:pt x="3010" y="8706"/>
                  </a:lnTo>
                  <a:lnTo>
                    <a:pt x="3173" y="9722"/>
                  </a:lnTo>
                  <a:lnTo>
                    <a:pt x="3173" y="9722"/>
                  </a:lnTo>
                  <a:lnTo>
                    <a:pt x="2807" y="9600"/>
                  </a:lnTo>
                  <a:lnTo>
                    <a:pt x="2441" y="9560"/>
                  </a:lnTo>
                  <a:lnTo>
                    <a:pt x="2034" y="9600"/>
                  </a:lnTo>
                  <a:lnTo>
                    <a:pt x="1668" y="9722"/>
                  </a:lnTo>
                  <a:lnTo>
                    <a:pt x="1424" y="9844"/>
                  </a:lnTo>
                  <a:lnTo>
                    <a:pt x="1180" y="9966"/>
                  </a:lnTo>
                  <a:lnTo>
                    <a:pt x="977" y="10170"/>
                  </a:lnTo>
                  <a:lnTo>
                    <a:pt x="814" y="10333"/>
                  </a:lnTo>
                  <a:lnTo>
                    <a:pt x="651" y="10577"/>
                  </a:lnTo>
                  <a:lnTo>
                    <a:pt x="488" y="10780"/>
                  </a:lnTo>
                  <a:lnTo>
                    <a:pt x="244" y="11268"/>
                  </a:lnTo>
                  <a:lnTo>
                    <a:pt x="82" y="11797"/>
                  </a:lnTo>
                  <a:lnTo>
                    <a:pt x="0" y="12326"/>
                  </a:lnTo>
                  <a:lnTo>
                    <a:pt x="0" y="12854"/>
                  </a:lnTo>
                  <a:lnTo>
                    <a:pt x="41" y="13099"/>
                  </a:lnTo>
                  <a:lnTo>
                    <a:pt x="122" y="13343"/>
                  </a:lnTo>
                  <a:lnTo>
                    <a:pt x="204" y="13587"/>
                  </a:lnTo>
                  <a:lnTo>
                    <a:pt x="326" y="13831"/>
                  </a:lnTo>
                  <a:lnTo>
                    <a:pt x="448" y="14034"/>
                  </a:lnTo>
                  <a:lnTo>
                    <a:pt x="610" y="14237"/>
                  </a:lnTo>
                  <a:lnTo>
                    <a:pt x="814" y="14400"/>
                  </a:lnTo>
                  <a:lnTo>
                    <a:pt x="1017" y="14522"/>
                  </a:lnTo>
                  <a:lnTo>
                    <a:pt x="1302" y="14644"/>
                  </a:lnTo>
                  <a:lnTo>
                    <a:pt x="1587" y="14726"/>
                  </a:lnTo>
                  <a:lnTo>
                    <a:pt x="1912" y="14766"/>
                  </a:lnTo>
                  <a:lnTo>
                    <a:pt x="2197" y="14766"/>
                  </a:lnTo>
                  <a:lnTo>
                    <a:pt x="2522" y="14726"/>
                  </a:lnTo>
                  <a:lnTo>
                    <a:pt x="2848" y="14685"/>
                  </a:lnTo>
                  <a:lnTo>
                    <a:pt x="3417" y="14482"/>
                  </a:lnTo>
                  <a:lnTo>
                    <a:pt x="4027" y="14278"/>
                  </a:lnTo>
                  <a:lnTo>
                    <a:pt x="4312" y="15254"/>
                  </a:lnTo>
                  <a:lnTo>
                    <a:pt x="4597" y="16231"/>
                  </a:lnTo>
                  <a:lnTo>
                    <a:pt x="4922" y="17207"/>
                  </a:lnTo>
                  <a:lnTo>
                    <a:pt x="5288" y="18142"/>
                  </a:lnTo>
                  <a:lnTo>
                    <a:pt x="5329" y="18224"/>
                  </a:lnTo>
                  <a:lnTo>
                    <a:pt x="5410" y="18264"/>
                  </a:lnTo>
                  <a:lnTo>
                    <a:pt x="5451" y="18305"/>
                  </a:lnTo>
                  <a:lnTo>
                    <a:pt x="5532" y="18305"/>
                  </a:lnTo>
                  <a:lnTo>
                    <a:pt x="10780" y="17003"/>
                  </a:lnTo>
                  <a:lnTo>
                    <a:pt x="10861" y="16963"/>
                  </a:lnTo>
                  <a:lnTo>
                    <a:pt x="10942" y="16881"/>
                  </a:lnTo>
                  <a:lnTo>
                    <a:pt x="10942" y="16800"/>
                  </a:lnTo>
                  <a:lnTo>
                    <a:pt x="10902" y="16719"/>
                  </a:lnTo>
                  <a:lnTo>
                    <a:pt x="10617" y="16190"/>
                  </a:lnTo>
                  <a:lnTo>
                    <a:pt x="10332" y="15661"/>
                  </a:lnTo>
                  <a:lnTo>
                    <a:pt x="10088" y="15132"/>
                  </a:lnTo>
                  <a:lnTo>
                    <a:pt x="10007" y="14848"/>
                  </a:lnTo>
                  <a:lnTo>
                    <a:pt x="9925" y="14563"/>
                  </a:lnTo>
                  <a:lnTo>
                    <a:pt x="9885" y="14319"/>
                  </a:lnTo>
                  <a:lnTo>
                    <a:pt x="9885" y="14075"/>
                  </a:lnTo>
                  <a:lnTo>
                    <a:pt x="9885" y="13790"/>
                  </a:lnTo>
                  <a:lnTo>
                    <a:pt x="9966" y="13546"/>
                  </a:lnTo>
                  <a:lnTo>
                    <a:pt x="10007" y="13302"/>
                  </a:lnTo>
                  <a:lnTo>
                    <a:pt x="10129" y="13099"/>
                  </a:lnTo>
                  <a:lnTo>
                    <a:pt x="10251" y="12854"/>
                  </a:lnTo>
                  <a:lnTo>
                    <a:pt x="10454" y="12692"/>
                  </a:lnTo>
                  <a:lnTo>
                    <a:pt x="10617" y="12529"/>
                  </a:lnTo>
                  <a:lnTo>
                    <a:pt x="10820" y="12448"/>
                  </a:lnTo>
                  <a:lnTo>
                    <a:pt x="11024" y="12366"/>
                  </a:lnTo>
                  <a:lnTo>
                    <a:pt x="11227" y="12326"/>
                  </a:lnTo>
                  <a:lnTo>
                    <a:pt x="11674" y="12326"/>
                  </a:lnTo>
                  <a:lnTo>
                    <a:pt x="12122" y="12448"/>
                  </a:lnTo>
                  <a:lnTo>
                    <a:pt x="12325" y="12529"/>
                  </a:lnTo>
                  <a:lnTo>
                    <a:pt x="12529" y="12651"/>
                  </a:lnTo>
                  <a:lnTo>
                    <a:pt x="12732" y="12773"/>
                  </a:lnTo>
                  <a:lnTo>
                    <a:pt x="12895" y="12936"/>
                  </a:lnTo>
                  <a:lnTo>
                    <a:pt x="13220" y="13302"/>
                  </a:lnTo>
                  <a:lnTo>
                    <a:pt x="13464" y="13709"/>
                  </a:lnTo>
                  <a:lnTo>
                    <a:pt x="13545" y="13993"/>
                  </a:lnTo>
                  <a:lnTo>
                    <a:pt x="13627" y="14319"/>
                  </a:lnTo>
                  <a:lnTo>
                    <a:pt x="13708" y="14888"/>
                  </a:lnTo>
                  <a:lnTo>
                    <a:pt x="13708" y="15498"/>
                  </a:lnTo>
                  <a:lnTo>
                    <a:pt x="13627" y="16109"/>
                  </a:lnTo>
                  <a:lnTo>
                    <a:pt x="13586" y="16149"/>
                  </a:lnTo>
                  <a:lnTo>
                    <a:pt x="13505" y="16190"/>
                  </a:lnTo>
                  <a:lnTo>
                    <a:pt x="13505" y="16271"/>
                  </a:lnTo>
                  <a:lnTo>
                    <a:pt x="13505" y="16353"/>
                  </a:lnTo>
                  <a:lnTo>
                    <a:pt x="13545" y="16434"/>
                  </a:lnTo>
                  <a:lnTo>
                    <a:pt x="13586" y="16475"/>
                  </a:lnTo>
                  <a:lnTo>
                    <a:pt x="13668" y="16515"/>
                  </a:lnTo>
                  <a:lnTo>
                    <a:pt x="13749" y="16515"/>
                  </a:lnTo>
                  <a:lnTo>
                    <a:pt x="15091" y="16271"/>
                  </a:lnTo>
                  <a:lnTo>
                    <a:pt x="16433" y="15946"/>
                  </a:lnTo>
                  <a:lnTo>
                    <a:pt x="19077" y="15336"/>
                  </a:lnTo>
                  <a:lnTo>
                    <a:pt x="19159" y="15295"/>
                  </a:lnTo>
                  <a:lnTo>
                    <a:pt x="19199" y="15254"/>
                  </a:lnTo>
                  <a:lnTo>
                    <a:pt x="19240" y="15173"/>
                  </a:lnTo>
                  <a:lnTo>
                    <a:pt x="19240" y="15092"/>
                  </a:lnTo>
                  <a:lnTo>
                    <a:pt x="18223" y="10902"/>
                  </a:lnTo>
                  <a:lnTo>
                    <a:pt x="18793" y="10780"/>
                  </a:lnTo>
                  <a:lnTo>
                    <a:pt x="19322" y="10617"/>
                  </a:lnTo>
                  <a:lnTo>
                    <a:pt x="19850" y="10414"/>
                  </a:lnTo>
                  <a:lnTo>
                    <a:pt x="20338" y="10170"/>
                  </a:lnTo>
                  <a:lnTo>
                    <a:pt x="20745" y="9844"/>
                  </a:lnTo>
                  <a:lnTo>
                    <a:pt x="20949" y="9641"/>
                  </a:lnTo>
                  <a:lnTo>
                    <a:pt x="21111" y="9438"/>
                  </a:lnTo>
                  <a:lnTo>
                    <a:pt x="21274" y="9194"/>
                  </a:lnTo>
                  <a:lnTo>
                    <a:pt x="21396" y="8950"/>
                  </a:lnTo>
                  <a:lnTo>
                    <a:pt x="21477" y="8706"/>
                  </a:lnTo>
                  <a:lnTo>
                    <a:pt x="21518" y="8421"/>
                  </a:lnTo>
                  <a:lnTo>
                    <a:pt x="21559" y="8136"/>
                  </a:lnTo>
                  <a:lnTo>
                    <a:pt x="21518" y="7851"/>
                  </a:lnTo>
                  <a:lnTo>
                    <a:pt x="21477" y="7607"/>
                  </a:lnTo>
                  <a:lnTo>
                    <a:pt x="21396" y="7363"/>
                  </a:lnTo>
                  <a:lnTo>
                    <a:pt x="21274" y="7119"/>
                  </a:lnTo>
                  <a:lnTo>
                    <a:pt x="21152" y="6916"/>
                  </a:lnTo>
                  <a:lnTo>
                    <a:pt x="20989" y="6712"/>
                  </a:lnTo>
                  <a:lnTo>
                    <a:pt x="20786" y="6509"/>
                  </a:lnTo>
                  <a:lnTo>
                    <a:pt x="20582" y="6346"/>
                  </a:lnTo>
                  <a:lnTo>
                    <a:pt x="20379" y="6184"/>
                  </a:lnTo>
                  <a:lnTo>
                    <a:pt x="19891" y="5940"/>
                  </a:lnTo>
                  <a:lnTo>
                    <a:pt x="19403" y="5818"/>
                  </a:lnTo>
                  <a:lnTo>
                    <a:pt x="19118" y="5777"/>
                  </a:lnTo>
                  <a:lnTo>
                    <a:pt x="18874" y="5736"/>
                  </a:lnTo>
                  <a:lnTo>
                    <a:pt x="18345" y="5777"/>
                  </a:lnTo>
                  <a:lnTo>
                    <a:pt x="17857" y="5899"/>
                  </a:lnTo>
                  <a:lnTo>
                    <a:pt x="17410" y="6102"/>
                  </a:lnTo>
                  <a:lnTo>
                    <a:pt x="16962" y="6387"/>
                  </a:lnTo>
                  <a:lnTo>
                    <a:pt x="16474" y="3987"/>
                  </a:lnTo>
                  <a:lnTo>
                    <a:pt x="16393" y="3377"/>
                  </a:lnTo>
                  <a:lnTo>
                    <a:pt x="16311" y="3052"/>
                  </a:lnTo>
                  <a:lnTo>
                    <a:pt x="16230" y="2767"/>
                  </a:lnTo>
                  <a:lnTo>
                    <a:pt x="16067" y="2563"/>
                  </a:lnTo>
                  <a:lnTo>
                    <a:pt x="15905" y="2482"/>
                  </a:lnTo>
                  <a:lnTo>
                    <a:pt x="15701" y="2441"/>
                  </a:lnTo>
                  <a:lnTo>
                    <a:pt x="15457" y="2441"/>
                  </a:lnTo>
                  <a:lnTo>
                    <a:pt x="14156" y="2726"/>
                  </a:lnTo>
                  <a:lnTo>
                    <a:pt x="12854" y="3052"/>
                  </a:lnTo>
                  <a:lnTo>
                    <a:pt x="12163" y="3174"/>
                  </a:lnTo>
                  <a:lnTo>
                    <a:pt x="11512" y="3255"/>
                  </a:lnTo>
                  <a:lnTo>
                    <a:pt x="10576" y="3377"/>
                  </a:lnTo>
                  <a:lnTo>
                    <a:pt x="10657" y="2889"/>
                  </a:lnTo>
                  <a:lnTo>
                    <a:pt x="10657" y="2401"/>
                  </a:lnTo>
                  <a:lnTo>
                    <a:pt x="10576" y="1953"/>
                  </a:lnTo>
                  <a:lnTo>
                    <a:pt x="10413" y="1506"/>
                  </a:lnTo>
                  <a:lnTo>
                    <a:pt x="10210" y="1099"/>
                  </a:lnTo>
                  <a:lnTo>
                    <a:pt x="9925" y="733"/>
                  </a:lnTo>
                  <a:lnTo>
                    <a:pt x="9600" y="448"/>
                  </a:lnTo>
                  <a:lnTo>
                    <a:pt x="9397" y="326"/>
                  </a:lnTo>
                  <a:lnTo>
                    <a:pt x="9152" y="204"/>
                  </a:lnTo>
                  <a:lnTo>
                    <a:pt x="8705" y="42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94;p35">
              <a:extLst>
                <a:ext uri="{FF2B5EF4-FFF2-40B4-BE49-F238E27FC236}">
                  <a16:creationId xmlns:a16="http://schemas.microsoft.com/office/drawing/2014/main" id="{DDEECEF6-3E4C-533E-87F7-66A49B3BF1B1}"/>
                </a:ext>
              </a:extLst>
            </p:cNvPr>
            <p:cNvSpPr/>
            <p:nvPr/>
          </p:nvSpPr>
          <p:spPr>
            <a:xfrm>
              <a:off x="5215579" y="1267990"/>
              <a:ext cx="65204" cy="121029"/>
            </a:xfrm>
            <a:custGeom>
              <a:avLst/>
              <a:gdLst/>
              <a:ahLst/>
              <a:cxnLst/>
              <a:rect l="l" t="t" r="r" b="b"/>
              <a:pathLst>
                <a:path w="1425" h="2645" extrusionOk="0">
                  <a:moveTo>
                    <a:pt x="936" y="1"/>
                  </a:moveTo>
                  <a:lnTo>
                    <a:pt x="896" y="42"/>
                  </a:lnTo>
                  <a:lnTo>
                    <a:pt x="814" y="82"/>
                  </a:lnTo>
                  <a:lnTo>
                    <a:pt x="814" y="164"/>
                  </a:lnTo>
                  <a:lnTo>
                    <a:pt x="814" y="245"/>
                  </a:lnTo>
                  <a:lnTo>
                    <a:pt x="936" y="1181"/>
                  </a:lnTo>
                  <a:lnTo>
                    <a:pt x="1018" y="1628"/>
                  </a:lnTo>
                  <a:lnTo>
                    <a:pt x="1058" y="1831"/>
                  </a:lnTo>
                  <a:lnTo>
                    <a:pt x="1058" y="1994"/>
                  </a:lnTo>
                  <a:lnTo>
                    <a:pt x="977" y="2157"/>
                  </a:lnTo>
                  <a:lnTo>
                    <a:pt x="896" y="2238"/>
                  </a:lnTo>
                  <a:lnTo>
                    <a:pt x="774" y="2238"/>
                  </a:lnTo>
                  <a:lnTo>
                    <a:pt x="692" y="2157"/>
                  </a:lnTo>
                  <a:lnTo>
                    <a:pt x="570" y="1994"/>
                  </a:lnTo>
                  <a:lnTo>
                    <a:pt x="530" y="1831"/>
                  </a:lnTo>
                  <a:lnTo>
                    <a:pt x="367" y="1425"/>
                  </a:lnTo>
                  <a:lnTo>
                    <a:pt x="326" y="1343"/>
                  </a:lnTo>
                  <a:lnTo>
                    <a:pt x="286" y="1303"/>
                  </a:lnTo>
                  <a:lnTo>
                    <a:pt x="204" y="1262"/>
                  </a:lnTo>
                  <a:lnTo>
                    <a:pt x="123" y="1262"/>
                  </a:lnTo>
                  <a:lnTo>
                    <a:pt x="82" y="1303"/>
                  </a:lnTo>
                  <a:lnTo>
                    <a:pt x="1" y="1343"/>
                  </a:lnTo>
                  <a:lnTo>
                    <a:pt x="1" y="1425"/>
                  </a:lnTo>
                  <a:lnTo>
                    <a:pt x="1" y="1506"/>
                  </a:lnTo>
                  <a:lnTo>
                    <a:pt x="164" y="2035"/>
                  </a:lnTo>
                  <a:lnTo>
                    <a:pt x="286" y="2279"/>
                  </a:lnTo>
                  <a:lnTo>
                    <a:pt x="448" y="2482"/>
                  </a:lnTo>
                  <a:lnTo>
                    <a:pt x="530" y="2564"/>
                  </a:lnTo>
                  <a:lnTo>
                    <a:pt x="652" y="2604"/>
                  </a:lnTo>
                  <a:lnTo>
                    <a:pt x="774" y="2645"/>
                  </a:lnTo>
                  <a:lnTo>
                    <a:pt x="896" y="2645"/>
                  </a:lnTo>
                  <a:lnTo>
                    <a:pt x="1018" y="2604"/>
                  </a:lnTo>
                  <a:lnTo>
                    <a:pt x="1140" y="2564"/>
                  </a:lnTo>
                  <a:lnTo>
                    <a:pt x="1221" y="2482"/>
                  </a:lnTo>
                  <a:lnTo>
                    <a:pt x="1302" y="2360"/>
                  </a:lnTo>
                  <a:lnTo>
                    <a:pt x="1384" y="2279"/>
                  </a:lnTo>
                  <a:lnTo>
                    <a:pt x="1424" y="2116"/>
                  </a:lnTo>
                  <a:lnTo>
                    <a:pt x="1424" y="1872"/>
                  </a:lnTo>
                  <a:lnTo>
                    <a:pt x="1424" y="1587"/>
                  </a:lnTo>
                  <a:lnTo>
                    <a:pt x="1384" y="1303"/>
                  </a:lnTo>
                  <a:lnTo>
                    <a:pt x="1180" y="164"/>
                  </a:lnTo>
                  <a:lnTo>
                    <a:pt x="1180" y="82"/>
                  </a:lnTo>
                  <a:lnTo>
                    <a:pt x="1099" y="42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95;p35">
              <a:extLst>
                <a:ext uri="{FF2B5EF4-FFF2-40B4-BE49-F238E27FC236}">
                  <a16:creationId xmlns:a16="http://schemas.microsoft.com/office/drawing/2014/main" id="{F0C6CDB2-DDDF-CE5F-020D-4D67A74386C7}"/>
                </a:ext>
              </a:extLst>
            </p:cNvPr>
            <p:cNvSpPr/>
            <p:nvPr/>
          </p:nvSpPr>
          <p:spPr>
            <a:xfrm>
              <a:off x="5169043" y="1228912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30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96;p35">
              <a:extLst>
                <a:ext uri="{FF2B5EF4-FFF2-40B4-BE49-F238E27FC236}">
                  <a16:creationId xmlns:a16="http://schemas.microsoft.com/office/drawing/2014/main" id="{C03199D7-0EB7-5124-2976-B337957D4E46}"/>
                </a:ext>
              </a:extLst>
            </p:cNvPr>
            <p:cNvSpPr/>
            <p:nvPr/>
          </p:nvSpPr>
          <p:spPr>
            <a:xfrm>
              <a:off x="5290029" y="1264283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29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97;p35">
              <a:extLst>
                <a:ext uri="{FF2B5EF4-FFF2-40B4-BE49-F238E27FC236}">
                  <a16:creationId xmlns:a16="http://schemas.microsoft.com/office/drawing/2014/main" id="{534F3779-EC64-7129-FA7C-E181DEF8042A}"/>
                </a:ext>
              </a:extLst>
            </p:cNvPr>
            <p:cNvSpPr/>
            <p:nvPr/>
          </p:nvSpPr>
          <p:spPr>
            <a:xfrm>
              <a:off x="5152295" y="1374104"/>
              <a:ext cx="78245" cy="48457"/>
            </a:xfrm>
            <a:custGeom>
              <a:avLst/>
              <a:gdLst/>
              <a:ahLst/>
              <a:cxnLst/>
              <a:rect l="l" t="t" r="r" b="b"/>
              <a:pathLst>
                <a:path w="1710" h="1059" extrusionOk="0">
                  <a:moveTo>
                    <a:pt x="164" y="0"/>
                  </a:moveTo>
                  <a:lnTo>
                    <a:pt x="82" y="41"/>
                  </a:lnTo>
                  <a:lnTo>
                    <a:pt x="42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2" y="326"/>
                  </a:lnTo>
                  <a:lnTo>
                    <a:pt x="326" y="611"/>
                  </a:lnTo>
                  <a:lnTo>
                    <a:pt x="692" y="855"/>
                  </a:lnTo>
                  <a:lnTo>
                    <a:pt x="855" y="936"/>
                  </a:lnTo>
                  <a:lnTo>
                    <a:pt x="1058" y="977"/>
                  </a:lnTo>
                  <a:lnTo>
                    <a:pt x="1302" y="1017"/>
                  </a:lnTo>
                  <a:lnTo>
                    <a:pt x="1506" y="1058"/>
                  </a:lnTo>
                  <a:lnTo>
                    <a:pt x="1587" y="1017"/>
                  </a:lnTo>
                  <a:lnTo>
                    <a:pt x="1628" y="977"/>
                  </a:lnTo>
                  <a:lnTo>
                    <a:pt x="1709" y="936"/>
                  </a:lnTo>
                  <a:lnTo>
                    <a:pt x="1709" y="855"/>
                  </a:lnTo>
                  <a:lnTo>
                    <a:pt x="1669" y="773"/>
                  </a:lnTo>
                  <a:lnTo>
                    <a:pt x="1628" y="692"/>
                  </a:lnTo>
                  <a:lnTo>
                    <a:pt x="1587" y="651"/>
                  </a:lnTo>
                  <a:lnTo>
                    <a:pt x="1262" y="651"/>
                  </a:lnTo>
                  <a:lnTo>
                    <a:pt x="1180" y="611"/>
                  </a:lnTo>
                  <a:lnTo>
                    <a:pt x="1018" y="570"/>
                  </a:lnTo>
                  <a:lnTo>
                    <a:pt x="936" y="529"/>
                  </a:lnTo>
                  <a:lnTo>
                    <a:pt x="896" y="489"/>
                  </a:lnTo>
                  <a:lnTo>
                    <a:pt x="733" y="407"/>
                  </a:lnTo>
                  <a:lnTo>
                    <a:pt x="652" y="367"/>
                  </a:lnTo>
                  <a:lnTo>
                    <a:pt x="611" y="367"/>
                  </a:lnTo>
                  <a:lnTo>
                    <a:pt x="611" y="326"/>
                  </a:lnTo>
                  <a:lnTo>
                    <a:pt x="489" y="204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98;p35">
              <a:extLst>
                <a:ext uri="{FF2B5EF4-FFF2-40B4-BE49-F238E27FC236}">
                  <a16:creationId xmlns:a16="http://schemas.microsoft.com/office/drawing/2014/main" id="{2F94FC40-A044-DD05-DD39-BE5BC8FFAE42}"/>
                </a:ext>
              </a:extLst>
            </p:cNvPr>
            <p:cNvSpPr/>
            <p:nvPr/>
          </p:nvSpPr>
          <p:spPr>
            <a:xfrm>
              <a:off x="4945695" y="992522"/>
              <a:ext cx="508183" cy="245764"/>
            </a:xfrm>
            <a:custGeom>
              <a:avLst/>
              <a:gdLst/>
              <a:ahLst/>
              <a:cxnLst/>
              <a:rect l="l" t="t" r="r" b="b"/>
              <a:pathLst>
                <a:path w="11106" h="5371" extrusionOk="0">
                  <a:moveTo>
                    <a:pt x="5492" y="1"/>
                  </a:moveTo>
                  <a:lnTo>
                    <a:pt x="5167" y="42"/>
                  </a:lnTo>
                  <a:lnTo>
                    <a:pt x="4841" y="123"/>
                  </a:lnTo>
                  <a:lnTo>
                    <a:pt x="4516" y="245"/>
                  </a:lnTo>
                  <a:lnTo>
                    <a:pt x="4272" y="408"/>
                  </a:lnTo>
                  <a:lnTo>
                    <a:pt x="4068" y="570"/>
                  </a:lnTo>
                  <a:lnTo>
                    <a:pt x="3865" y="774"/>
                  </a:lnTo>
                  <a:lnTo>
                    <a:pt x="3824" y="814"/>
                  </a:lnTo>
                  <a:lnTo>
                    <a:pt x="3662" y="814"/>
                  </a:lnTo>
                  <a:lnTo>
                    <a:pt x="3458" y="855"/>
                  </a:lnTo>
                  <a:lnTo>
                    <a:pt x="3051" y="855"/>
                  </a:lnTo>
                  <a:lnTo>
                    <a:pt x="2767" y="896"/>
                  </a:lnTo>
                  <a:lnTo>
                    <a:pt x="2441" y="936"/>
                  </a:lnTo>
                  <a:lnTo>
                    <a:pt x="2157" y="1058"/>
                  </a:lnTo>
                  <a:lnTo>
                    <a:pt x="1872" y="1180"/>
                  </a:lnTo>
                  <a:lnTo>
                    <a:pt x="1587" y="1343"/>
                  </a:lnTo>
                  <a:lnTo>
                    <a:pt x="1343" y="1506"/>
                  </a:lnTo>
                  <a:lnTo>
                    <a:pt x="1140" y="1709"/>
                  </a:lnTo>
                  <a:lnTo>
                    <a:pt x="936" y="1953"/>
                  </a:lnTo>
                  <a:lnTo>
                    <a:pt x="733" y="2238"/>
                  </a:lnTo>
                  <a:lnTo>
                    <a:pt x="570" y="2523"/>
                  </a:lnTo>
                  <a:lnTo>
                    <a:pt x="286" y="3174"/>
                  </a:lnTo>
                  <a:lnTo>
                    <a:pt x="82" y="3865"/>
                  </a:lnTo>
                  <a:lnTo>
                    <a:pt x="41" y="4190"/>
                  </a:lnTo>
                  <a:lnTo>
                    <a:pt x="1" y="4557"/>
                  </a:lnTo>
                  <a:lnTo>
                    <a:pt x="41" y="4841"/>
                  </a:lnTo>
                  <a:lnTo>
                    <a:pt x="163" y="5085"/>
                  </a:lnTo>
                  <a:lnTo>
                    <a:pt x="245" y="5207"/>
                  </a:lnTo>
                  <a:lnTo>
                    <a:pt x="367" y="5289"/>
                  </a:lnTo>
                  <a:lnTo>
                    <a:pt x="489" y="5370"/>
                  </a:lnTo>
                  <a:lnTo>
                    <a:pt x="652" y="5370"/>
                  </a:lnTo>
                  <a:lnTo>
                    <a:pt x="855" y="5329"/>
                  </a:lnTo>
                  <a:lnTo>
                    <a:pt x="1018" y="5289"/>
                  </a:lnTo>
                  <a:lnTo>
                    <a:pt x="1343" y="5045"/>
                  </a:lnTo>
                  <a:lnTo>
                    <a:pt x="1994" y="4516"/>
                  </a:lnTo>
                  <a:lnTo>
                    <a:pt x="2563" y="3987"/>
                  </a:lnTo>
                  <a:lnTo>
                    <a:pt x="3092" y="3377"/>
                  </a:lnTo>
                  <a:lnTo>
                    <a:pt x="4190" y="2197"/>
                  </a:lnTo>
                  <a:lnTo>
                    <a:pt x="4679" y="2645"/>
                  </a:lnTo>
                  <a:lnTo>
                    <a:pt x="5248" y="3092"/>
                  </a:lnTo>
                  <a:lnTo>
                    <a:pt x="5817" y="3458"/>
                  </a:lnTo>
                  <a:lnTo>
                    <a:pt x="6387" y="3824"/>
                  </a:lnTo>
                  <a:lnTo>
                    <a:pt x="7078" y="4150"/>
                  </a:lnTo>
                  <a:lnTo>
                    <a:pt x="7729" y="4435"/>
                  </a:lnTo>
                  <a:lnTo>
                    <a:pt x="8461" y="4679"/>
                  </a:lnTo>
                  <a:lnTo>
                    <a:pt x="9153" y="4882"/>
                  </a:lnTo>
                  <a:lnTo>
                    <a:pt x="9478" y="4963"/>
                  </a:lnTo>
                  <a:lnTo>
                    <a:pt x="9844" y="5045"/>
                  </a:lnTo>
                  <a:lnTo>
                    <a:pt x="10170" y="5045"/>
                  </a:lnTo>
                  <a:lnTo>
                    <a:pt x="10333" y="5004"/>
                  </a:lnTo>
                  <a:lnTo>
                    <a:pt x="10536" y="4923"/>
                  </a:lnTo>
                  <a:lnTo>
                    <a:pt x="10780" y="4801"/>
                  </a:lnTo>
                  <a:lnTo>
                    <a:pt x="10943" y="4557"/>
                  </a:lnTo>
                  <a:lnTo>
                    <a:pt x="11024" y="4435"/>
                  </a:lnTo>
                  <a:lnTo>
                    <a:pt x="11065" y="4313"/>
                  </a:lnTo>
                  <a:lnTo>
                    <a:pt x="11105" y="4190"/>
                  </a:lnTo>
                  <a:lnTo>
                    <a:pt x="11065" y="4028"/>
                  </a:lnTo>
                  <a:lnTo>
                    <a:pt x="11065" y="3865"/>
                  </a:lnTo>
                  <a:lnTo>
                    <a:pt x="10983" y="3702"/>
                  </a:lnTo>
                  <a:lnTo>
                    <a:pt x="10821" y="3418"/>
                  </a:lnTo>
                  <a:lnTo>
                    <a:pt x="10617" y="3174"/>
                  </a:lnTo>
                  <a:lnTo>
                    <a:pt x="10414" y="2930"/>
                  </a:lnTo>
                  <a:lnTo>
                    <a:pt x="9885" y="2401"/>
                  </a:lnTo>
                  <a:lnTo>
                    <a:pt x="9356" y="1953"/>
                  </a:lnTo>
                  <a:lnTo>
                    <a:pt x="8868" y="1547"/>
                  </a:lnTo>
                  <a:lnTo>
                    <a:pt x="8339" y="1140"/>
                  </a:lnTo>
                  <a:lnTo>
                    <a:pt x="7729" y="733"/>
                  </a:lnTo>
                  <a:lnTo>
                    <a:pt x="7119" y="408"/>
                  </a:lnTo>
                  <a:lnTo>
                    <a:pt x="6794" y="286"/>
                  </a:lnTo>
                  <a:lnTo>
                    <a:pt x="6468" y="164"/>
                  </a:lnTo>
                  <a:lnTo>
                    <a:pt x="6143" y="82"/>
                  </a:lnTo>
                  <a:lnTo>
                    <a:pt x="5817" y="42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99;p35">
              <a:extLst>
                <a:ext uri="{FF2B5EF4-FFF2-40B4-BE49-F238E27FC236}">
                  <a16:creationId xmlns:a16="http://schemas.microsoft.com/office/drawing/2014/main" id="{49E5D0A7-0C62-8AD0-C9A2-939A55F9285E}"/>
                </a:ext>
              </a:extLst>
            </p:cNvPr>
            <p:cNvSpPr/>
            <p:nvPr/>
          </p:nvSpPr>
          <p:spPr>
            <a:xfrm>
              <a:off x="4739094" y="1835718"/>
              <a:ext cx="817137" cy="340619"/>
            </a:xfrm>
            <a:custGeom>
              <a:avLst/>
              <a:gdLst/>
              <a:ahLst/>
              <a:cxnLst/>
              <a:rect l="l" t="t" r="r" b="b"/>
              <a:pathLst>
                <a:path w="17858" h="7444" extrusionOk="0">
                  <a:moveTo>
                    <a:pt x="3987" y="0"/>
                  </a:moveTo>
                  <a:lnTo>
                    <a:pt x="1994" y="814"/>
                  </a:lnTo>
                  <a:lnTo>
                    <a:pt x="1" y="1709"/>
                  </a:lnTo>
                  <a:lnTo>
                    <a:pt x="82" y="1993"/>
                  </a:lnTo>
                  <a:lnTo>
                    <a:pt x="285" y="2563"/>
                  </a:lnTo>
                  <a:lnTo>
                    <a:pt x="652" y="3539"/>
                  </a:lnTo>
                  <a:lnTo>
                    <a:pt x="936" y="4271"/>
                  </a:lnTo>
                  <a:lnTo>
                    <a:pt x="1140" y="4678"/>
                  </a:lnTo>
                  <a:lnTo>
                    <a:pt x="1343" y="5044"/>
                  </a:lnTo>
                  <a:lnTo>
                    <a:pt x="1587" y="5369"/>
                  </a:lnTo>
                  <a:lnTo>
                    <a:pt x="1831" y="5735"/>
                  </a:lnTo>
                  <a:lnTo>
                    <a:pt x="2116" y="6020"/>
                  </a:lnTo>
                  <a:lnTo>
                    <a:pt x="2401" y="6305"/>
                  </a:lnTo>
                  <a:lnTo>
                    <a:pt x="2645" y="6468"/>
                  </a:lnTo>
                  <a:lnTo>
                    <a:pt x="2929" y="6630"/>
                  </a:lnTo>
                  <a:lnTo>
                    <a:pt x="3499" y="6915"/>
                  </a:lnTo>
                  <a:lnTo>
                    <a:pt x="4109" y="7118"/>
                  </a:lnTo>
                  <a:lnTo>
                    <a:pt x="4760" y="7281"/>
                  </a:lnTo>
                  <a:lnTo>
                    <a:pt x="5451" y="7322"/>
                  </a:lnTo>
                  <a:lnTo>
                    <a:pt x="6143" y="7362"/>
                  </a:lnTo>
                  <a:lnTo>
                    <a:pt x="7526" y="7403"/>
                  </a:lnTo>
                  <a:lnTo>
                    <a:pt x="8909" y="7444"/>
                  </a:lnTo>
                  <a:lnTo>
                    <a:pt x="9641" y="7444"/>
                  </a:lnTo>
                  <a:lnTo>
                    <a:pt x="10332" y="7403"/>
                  </a:lnTo>
                  <a:lnTo>
                    <a:pt x="11878" y="7322"/>
                  </a:lnTo>
                  <a:lnTo>
                    <a:pt x="13424" y="7159"/>
                  </a:lnTo>
                  <a:lnTo>
                    <a:pt x="14970" y="6956"/>
                  </a:lnTo>
                  <a:lnTo>
                    <a:pt x="15702" y="6834"/>
                  </a:lnTo>
                  <a:lnTo>
                    <a:pt x="16475" y="6671"/>
                  </a:lnTo>
                  <a:lnTo>
                    <a:pt x="16719" y="6630"/>
                  </a:lnTo>
                  <a:lnTo>
                    <a:pt x="16922" y="6508"/>
                  </a:lnTo>
                  <a:lnTo>
                    <a:pt x="17085" y="6346"/>
                  </a:lnTo>
                  <a:lnTo>
                    <a:pt x="17125" y="6264"/>
                  </a:lnTo>
                  <a:lnTo>
                    <a:pt x="17125" y="6183"/>
                  </a:lnTo>
                  <a:lnTo>
                    <a:pt x="17085" y="6020"/>
                  </a:lnTo>
                  <a:lnTo>
                    <a:pt x="17044" y="5939"/>
                  </a:lnTo>
                  <a:lnTo>
                    <a:pt x="16922" y="5817"/>
                  </a:lnTo>
                  <a:lnTo>
                    <a:pt x="16800" y="5776"/>
                  </a:lnTo>
                  <a:lnTo>
                    <a:pt x="17044" y="5735"/>
                  </a:lnTo>
                  <a:lnTo>
                    <a:pt x="17288" y="5654"/>
                  </a:lnTo>
                  <a:lnTo>
                    <a:pt x="17410" y="5573"/>
                  </a:lnTo>
                  <a:lnTo>
                    <a:pt x="17491" y="5451"/>
                  </a:lnTo>
                  <a:lnTo>
                    <a:pt x="17532" y="5329"/>
                  </a:lnTo>
                  <a:lnTo>
                    <a:pt x="17614" y="5207"/>
                  </a:lnTo>
                  <a:lnTo>
                    <a:pt x="17614" y="5085"/>
                  </a:lnTo>
                  <a:lnTo>
                    <a:pt x="17573" y="4963"/>
                  </a:lnTo>
                  <a:lnTo>
                    <a:pt x="17532" y="4841"/>
                  </a:lnTo>
                  <a:lnTo>
                    <a:pt x="17451" y="4759"/>
                  </a:lnTo>
                  <a:lnTo>
                    <a:pt x="17329" y="4678"/>
                  </a:lnTo>
                  <a:lnTo>
                    <a:pt x="16922" y="4678"/>
                  </a:lnTo>
                  <a:lnTo>
                    <a:pt x="16637" y="4719"/>
                  </a:lnTo>
                  <a:lnTo>
                    <a:pt x="16353" y="4719"/>
                  </a:lnTo>
                  <a:lnTo>
                    <a:pt x="16719" y="4637"/>
                  </a:lnTo>
                  <a:lnTo>
                    <a:pt x="17085" y="4597"/>
                  </a:lnTo>
                  <a:lnTo>
                    <a:pt x="17247" y="4597"/>
                  </a:lnTo>
                  <a:lnTo>
                    <a:pt x="17451" y="4515"/>
                  </a:lnTo>
                  <a:lnTo>
                    <a:pt x="17614" y="4434"/>
                  </a:lnTo>
                  <a:lnTo>
                    <a:pt x="17736" y="4312"/>
                  </a:lnTo>
                  <a:lnTo>
                    <a:pt x="17858" y="4149"/>
                  </a:lnTo>
                  <a:lnTo>
                    <a:pt x="17858" y="3986"/>
                  </a:lnTo>
                  <a:lnTo>
                    <a:pt x="17858" y="3783"/>
                  </a:lnTo>
                  <a:lnTo>
                    <a:pt x="17736" y="3661"/>
                  </a:lnTo>
                  <a:lnTo>
                    <a:pt x="17614" y="3580"/>
                  </a:lnTo>
                  <a:lnTo>
                    <a:pt x="17491" y="3580"/>
                  </a:lnTo>
                  <a:lnTo>
                    <a:pt x="17207" y="3539"/>
                  </a:lnTo>
                  <a:lnTo>
                    <a:pt x="15702" y="3661"/>
                  </a:lnTo>
                  <a:lnTo>
                    <a:pt x="15702" y="3661"/>
                  </a:lnTo>
                  <a:lnTo>
                    <a:pt x="16108" y="3620"/>
                  </a:lnTo>
                  <a:lnTo>
                    <a:pt x="16475" y="3539"/>
                  </a:lnTo>
                  <a:lnTo>
                    <a:pt x="16841" y="3417"/>
                  </a:lnTo>
                  <a:lnTo>
                    <a:pt x="17207" y="3295"/>
                  </a:lnTo>
                  <a:lnTo>
                    <a:pt x="17329" y="3214"/>
                  </a:lnTo>
                  <a:lnTo>
                    <a:pt x="17451" y="3092"/>
                  </a:lnTo>
                  <a:lnTo>
                    <a:pt x="17532" y="3010"/>
                  </a:lnTo>
                  <a:lnTo>
                    <a:pt x="17532" y="2888"/>
                  </a:lnTo>
                  <a:lnTo>
                    <a:pt x="17451" y="2766"/>
                  </a:lnTo>
                  <a:lnTo>
                    <a:pt x="17369" y="2725"/>
                  </a:lnTo>
                  <a:lnTo>
                    <a:pt x="17207" y="2685"/>
                  </a:lnTo>
                  <a:lnTo>
                    <a:pt x="16027" y="2685"/>
                  </a:lnTo>
                  <a:lnTo>
                    <a:pt x="15010" y="2766"/>
                  </a:lnTo>
                  <a:lnTo>
                    <a:pt x="12936" y="2969"/>
                  </a:lnTo>
                  <a:lnTo>
                    <a:pt x="11878" y="3051"/>
                  </a:lnTo>
                  <a:lnTo>
                    <a:pt x="10821" y="3092"/>
                  </a:lnTo>
                  <a:lnTo>
                    <a:pt x="9804" y="3132"/>
                  </a:lnTo>
                  <a:lnTo>
                    <a:pt x="8746" y="3051"/>
                  </a:lnTo>
                  <a:lnTo>
                    <a:pt x="8055" y="2929"/>
                  </a:lnTo>
                  <a:lnTo>
                    <a:pt x="7363" y="2807"/>
                  </a:lnTo>
                  <a:lnTo>
                    <a:pt x="6672" y="2603"/>
                  </a:lnTo>
                  <a:lnTo>
                    <a:pt x="6061" y="2319"/>
                  </a:lnTo>
                  <a:lnTo>
                    <a:pt x="5695" y="2075"/>
                  </a:lnTo>
                  <a:lnTo>
                    <a:pt x="5370" y="1831"/>
                  </a:lnTo>
                  <a:lnTo>
                    <a:pt x="5126" y="1586"/>
                  </a:lnTo>
                  <a:lnTo>
                    <a:pt x="4841" y="1302"/>
                  </a:lnTo>
                  <a:lnTo>
                    <a:pt x="4434" y="692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00;p35">
              <a:extLst>
                <a:ext uri="{FF2B5EF4-FFF2-40B4-BE49-F238E27FC236}">
                  <a16:creationId xmlns:a16="http://schemas.microsoft.com/office/drawing/2014/main" id="{8DEB4AC9-D79A-CD1A-9D76-D81CFFB5BB3C}"/>
                </a:ext>
              </a:extLst>
            </p:cNvPr>
            <p:cNvSpPr/>
            <p:nvPr/>
          </p:nvSpPr>
          <p:spPr>
            <a:xfrm>
              <a:off x="4729805" y="1826384"/>
              <a:ext cx="835715" cy="359288"/>
            </a:xfrm>
            <a:custGeom>
              <a:avLst/>
              <a:gdLst/>
              <a:ahLst/>
              <a:cxnLst/>
              <a:rect l="l" t="t" r="r" b="b"/>
              <a:pathLst>
                <a:path w="18264" h="7852" extrusionOk="0">
                  <a:moveTo>
                    <a:pt x="4126" y="449"/>
                  </a:moveTo>
                  <a:lnTo>
                    <a:pt x="4393" y="896"/>
                  </a:lnTo>
                  <a:lnTo>
                    <a:pt x="4759" y="1465"/>
                  </a:lnTo>
                  <a:lnTo>
                    <a:pt x="5207" y="1953"/>
                  </a:lnTo>
                  <a:lnTo>
                    <a:pt x="5451" y="2197"/>
                  </a:lnTo>
                  <a:lnTo>
                    <a:pt x="5736" y="2441"/>
                  </a:lnTo>
                  <a:lnTo>
                    <a:pt x="6061" y="2645"/>
                  </a:lnTo>
                  <a:lnTo>
                    <a:pt x="6427" y="2807"/>
                  </a:lnTo>
                  <a:lnTo>
                    <a:pt x="6793" y="2970"/>
                  </a:lnTo>
                  <a:lnTo>
                    <a:pt x="7159" y="3092"/>
                  </a:lnTo>
                  <a:lnTo>
                    <a:pt x="7932" y="3296"/>
                  </a:lnTo>
                  <a:lnTo>
                    <a:pt x="8664" y="3418"/>
                  </a:lnTo>
                  <a:lnTo>
                    <a:pt x="9559" y="3499"/>
                  </a:lnTo>
                  <a:lnTo>
                    <a:pt x="10413" y="3540"/>
                  </a:lnTo>
                  <a:lnTo>
                    <a:pt x="11268" y="3499"/>
                  </a:lnTo>
                  <a:lnTo>
                    <a:pt x="12122" y="3458"/>
                  </a:lnTo>
                  <a:lnTo>
                    <a:pt x="13871" y="3296"/>
                  </a:lnTo>
                  <a:lnTo>
                    <a:pt x="15579" y="3133"/>
                  </a:lnTo>
                  <a:lnTo>
                    <a:pt x="16596" y="3092"/>
                  </a:lnTo>
                  <a:lnTo>
                    <a:pt x="17084" y="3092"/>
                  </a:lnTo>
                  <a:lnTo>
                    <a:pt x="17288" y="3051"/>
                  </a:lnTo>
                  <a:lnTo>
                    <a:pt x="17369" y="3051"/>
                  </a:lnTo>
                  <a:lnTo>
                    <a:pt x="17491" y="3092"/>
                  </a:lnTo>
                  <a:lnTo>
                    <a:pt x="17532" y="3173"/>
                  </a:lnTo>
                  <a:lnTo>
                    <a:pt x="17491" y="3214"/>
                  </a:lnTo>
                  <a:lnTo>
                    <a:pt x="17328" y="3296"/>
                  </a:lnTo>
                  <a:lnTo>
                    <a:pt x="16881" y="3458"/>
                  </a:lnTo>
                  <a:lnTo>
                    <a:pt x="16393" y="3580"/>
                  </a:lnTo>
                  <a:lnTo>
                    <a:pt x="15905" y="3662"/>
                  </a:lnTo>
                  <a:lnTo>
                    <a:pt x="15823" y="3662"/>
                  </a:lnTo>
                  <a:lnTo>
                    <a:pt x="15742" y="3702"/>
                  </a:lnTo>
                  <a:lnTo>
                    <a:pt x="15701" y="3784"/>
                  </a:lnTo>
                  <a:lnTo>
                    <a:pt x="15701" y="3865"/>
                  </a:lnTo>
                  <a:lnTo>
                    <a:pt x="15701" y="3946"/>
                  </a:lnTo>
                  <a:lnTo>
                    <a:pt x="15742" y="3987"/>
                  </a:lnTo>
                  <a:lnTo>
                    <a:pt x="15823" y="4028"/>
                  </a:lnTo>
                  <a:lnTo>
                    <a:pt x="15905" y="4068"/>
                  </a:lnTo>
                  <a:lnTo>
                    <a:pt x="16962" y="3987"/>
                  </a:lnTo>
                  <a:lnTo>
                    <a:pt x="17410" y="3946"/>
                  </a:lnTo>
                  <a:lnTo>
                    <a:pt x="17654" y="3946"/>
                  </a:lnTo>
                  <a:lnTo>
                    <a:pt x="17735" y="3987"/>
                  </a:lnTo>
                  <a:lnTo>
                    <a:pt x="17817" y="4028"/>
                  </a:lnTo>
                  <a:lnTo>
                    <a:pt x="17898" y="4109"/>
                  </a:lnTo>
                  <a:lnTo>
                    <a:pt x="17898" y="4190"/>
                  </a:lnTo>
                  <a:lnTo>
                    <a:pt x="17857" y="4312"/>
                  </a:lnTo>
                  <a:lnTo>
                    <a:pt x="17817" y="4394"/>
                  </a:lnTo>
                  <a:lnTo>
                    <a:pt x="17613" y="4516"/>
                  </a:lnTo>
                  <a:lnTo>
                    <a:pt x="17450" y="4597"/>
                  </a:lnTo>
                  <a:lnTo>
                    <a:pt x="17206" y="4638"/>
                  </a:lnTo>
                  <a:lnTo>
                    <a:pt x="16962" y="4638"/>
                  </a:lnTo>
                  <a:lnTo>
                    <a:pt x="16718" y="4678"/>
                  </a:lnTo>
                  <a:lnTo>
                    <a:pt x="16474" y="4719"/>
                  </a:lnTo>
                  <a:lnTo>
                    <a:pt x="16434" y="4760"/>
                  </a:lnTo>
                  <a:lnTo>
                    <a:pt x="16393" y="4801"/>
                  </a:lnTo>
                  <a:lnTo>
                    <a:pt x="16352" y="4923"/>
                  </a:lnTo>
                  <a:lnTo>
                    <a:pt x="16393" y="5045"/>
                  </a:lnTo>
                  <a:lnTo>
                    <a:pt x="16434" y="5085"/>
                  </a:lnTo>
                  <a:lnTo>
                    <a:pt x="16474" y="5085"/>
                  </a:lnTo>
                  <a:lnTo>
                    <a:pt x="16800" y="5126"/>
                  </a:lnTo>
                  <a:lnTo>
                    <a:pt x="17125" y="5085"/>
                  </a:lnTo>
                  <a:lnTo>
                    <a:pt x="17288" y="5045"/>
                  </a:lnTo>
                  <a:lnTo>
                    <a:pt x="17450" y="5085"/>
                  </a:lnTo>
                  <a:lnTo>
                    <a:pt x="17491" y="5085"/>
                  </a:lnTo>
                  <a:lnTo>
                    <a:pt x="17572" y="5126"/>
                  </a:lnTo>
                  <a:lnTo>
                    <a:pt x="17613" y="5207"/>
                  </a:lnTo>
                  <a:lnTo>
                    <a:pt x="17613" y="5289"/>
                  </a:lnTo>
                  <a:lnTo>
                    <a:pt x="17572" y="5492"/>
                  </a:lnTo>
                  <a:lnTo>
                    <a:pt x="17491" y="5614"/>
                  </a:lnTo>
                  <a:lnTo>
                    <a:pt x="17328" y="5695"/>
                  </a:lnTo>
                  <a:lnTo>
                    <a:pt x="17166" y="5736"/>
                  </a:lnTo>
                  <a:lnTo>
                    <a:pt x="16912" y="5764"/>
                  </a:lnTo>
                  <a:lnTo>
                    <a:pt x="16800" y="5736"/>
                  </a:lnTo>
                  <a:lnTo>
                    <a:pt x="16474" y="5736"/>
                  </a:lnTo>
                  <a:lnTo>
                    <a:pt x="16352" y="5777"/>
                  </a:lnTo>
                  <a:lnTo>
                    <a:pt x="16311" y="5817"/>
                  </a:lnTo>
                  <a:lnTo>
                    <a:pt x="16271" y="5858"/>
                  </a:lnTo>
                  <a:lnTo>
                    <a:pt x="16271" y="5939"/>
                  </a:lnTo>
                  <a:lnTo>
                    <a:pt x="16271" y="6021"/>
                  </a:lnTo>
                  <a:lnTo>
                    <a:pt x="16311" y="6061"/>
                  </a:lnTo>
                  <a:lnTo>
                    <a:pt x="16352" y="6102"/>
                  </a:lnTo>
                  <a:lnTo>
                    <a:pt x="16474" y="6143"/>
                  </a:lnTo>
                  <a:lnTo>
                    <a:pt x="16881" y="6143"/>
                  </a:lnTo>
                  <a:lnTo>
                    <a:pt x="17003" y="6184"/>
                  </a:lnTo>
                  <a:lnTo>
                    <a:pt x="17084" y="6224"/>
                  </a:lnTo>
                  <a:lnTo>
                    <a:pt x="17125" y="6306"/>
                  </a:lnTo>
                  <a:lnTo>
                    <a:pt x="17125" y="6387"/>
                  </a:lnTo>
                  <a:lnTo>
                    <a:pt x="17125" y="6468"/>
                  </a:lnTo>
                  <a:lnTo>
                    <a:pt x="17044" y="6509"/>
                  </a:lnTo>
                  <a:lnTo>
                    <a:pt x="16922" y="6590"/>
                  </a:lnTo>
                  <a:lnTo>
                    <a:pt x="16637" y="6712"/>
                  </a:lnTo>
                  <a:lnTo>
                    <a:pt x="16556" y="6712"/>
                  </a:lnTo>
                  <a:lnTo>
                    <a:pt x="16547" y="6729"/>
                  </a:lnTo>
                  <a:lnTo>
                    <a:pt x="16547" y="6729"/>
                  </a:lnTo>
                  <a:lnTo>
                    <a:pt x="15295" y="6956"/>
                  </a:lnTo>
                  <a:lnTo>
                    <a:pt x="13993" y="7119"/>
                  </a:lnTo>
                  <a:lnTo>
                    <a:pt x="12651" y="7282"/>
                  </a:lnTo>
                  <a:lnTo>
                    <a:pt x="11308" y="7363"/>
                  </a:lnTo>
                  <a:lnTo>
                    <a:pt x="9966" y="7444"/>
                  </a:lnTo>
                  <a:lnTo>
                    <a:pt x="8583" y="7444"/>
                  </a:lnTo>
                  <a:lnTo>
                    <a:pt x="5939" y="7363"/>
                  </a:lnTo>
                  <a:lnTo>
                    <a:pt x="5329" y="7322"/>
                  </a:lnTo>
                  <a:lnTo>
                    <a:pt x="4719" y="7241"/>
                  </a:lnTo>
                  <a:lnTo>
                    <a:pt x="4109" y="7078"/>
                  </a:lnTo>
                  <a:lnTo>
                    <a:pt x="3539" y="6834"/>
                  </a:lnTo>
                  <a:lnTo>
                    <a:pt x="3051" y="6550"/>
                  </a:lnTo>
                  <a:lnTo>
                    <a:pt x="2604" y="6224"/>
                  </a:lnTo>
                  <a:lnTo>
                    <a:pt x="2238" y="5817"/>
                  </a:lnTo>
                  <a:lnTo>
                    <a:pt x="1871" y="5370"/>
                  </a:lnTo>
                  <a:lnTo>
                    <a:pt x="1668" y="5045"/>
                  </a:lnTo>
                  <a:lnTo>
                    <a:pt x="1465" y="4678"/>
                  </a:lnTo>
                  <a:lnTo>
                    <a:pt x="1139" y="3987"/>
                  </a:lnTo>
                  <a:lnTo>
                    <a:pt x="855" y="3214"/>
                  </a:lnTo>
                  <a:lnTo>
                    <a:pt x="610" y="2482"/>
                  </a:lnTo>
                  <a:lnTo>
                    <a:pt x="529" y="2197"/>
                  </a:lnTo>
                  <a:lnTo>
                    <a:pt x="456" y="2051"/>
                  </a:lnTo>
                  <a:lnTo>
                    <a:pt x="570" y="1994"/>
                  </a:lnTo>
                  <a:lnTo>
                    <a:pt x="733" y="1913"/>
                  </a:lnTo>
                  <a:lnTo>
                    <a:pt x="1383" y="1587"/>
                  </a:lnTo>
                  <a:lnTo>
                    <a:pt x="2807" y="977"/>
                  </a:lnTo>
                  <a:lnTo>
                    <a:pt x="4126" y="449"/>
                  </a:lnTo>
                  <a:close/>
                  <a:moveTo>
                    <a:pt x="4149" y="1"/>
                  </a:moveTo>
                  <a:lnTo>
                    <a:pt x="2807" y="530"/>
                  </a:lnTo>
                  <a:lnTo>
                    <a:pt x="1505" y="1099"/>
                  </a:lnTo>
                  <a:lnTo>
                    <a:pt x="244" y="1709"/>
                  </a:lnTo>
                  <a:lnTo>
                    <a:pt x="122" y="1750"/>
                  </a:lnTo>
                  <a:lnTo>
                    <a:pt x="41" y="1872"/>
                  </a:lnTo>
                  <a:lnTo>
                    <a:pt x="0" y="1953"/>
                  </a:lnTo>
                  <a:lnTo>
                    <a:pt x="41" y="2116"/>
                  </a:lnTo>
                  <a:lnTo>
                    <a:pt x="244" y="2726"/>
                  </a:lnTo>
                  <a:lnTo>
                    <a:pt x="488" y="3377"/>
                  </a:lnTo>
                  <a:lnTo>
                    <a:pt x="773" y="4109"/>
                  </a:lnTo>
                  <a:lnTo>
                    <a:pt x="1099" y="4841"/>
                  </a:lnTo>
                  <a:lnTo>
                    <a:pt x="1383" y="5329"/>
                  </a:lnTo>
                  <a:lnTo>
                    <a:pt x="1709" y="5817"/>
                  </a:lnTo>
                  <a:lnTo>
                    <a:pt x="2075" y="6306"/>
                  </a:lnTo>
                  <a:lnTo>
                    <a:pt x="2522" y="6672"/>
                  </a:lnTo>
                  <a:lnTo>
                    <a:pt x="3010" y="7038"/>
                  </a:lnTo>
                  <a:lnTo>
                    <a:pt x="3539" y="7282"/>
                  </a:lnTo>
                  <a:lnTo>
                    <a:pt x="4109" y="7485"/>
                  </a:lnTo>
                  <a:lnTo>
                    <a:pt x="4719" y="7607"/>
                  </a:lnTo>
                  <a:lnTo>
                    <a:pt x="5370" y="7729"/>
                  </a:lnTo>
                  <a:lnTo>
                    <a:pt x="6061" y="7770"/>
                  </a:lnTo>
                  <a:lnTo>
                    <a:pt x="7444" y="7770"/>
                  </a:lnTo>
                  <a:lnTo>
                    <a:pt x="8868" y="7851"/>
                  </a:lnTo>
                  <a:lnTo>
                    <a:pt x="10332" y="7851"/>
                  </a:lnTo>
                  <a:lnTo>
                    <a:pt x="11959" y="7729"/>
                  </a:lnTo>
                  <a:lnTo>
                    <a:pt x="13546" y="7607"/>
                  </a:lnTo>
                  <a:lnTo>
                    <a:pt x="15132" y="7363"/>
                  </a:lnTo>
                  <a:lnTo>
                    <a:pt x="16718" y="7078"/>
                  </a:lnTo>
                  <a:lnTo>
                    <a:pt x="17003" y="6997"/>
                  </a:lnTo>
                  <a:lnTo>
                    <a:pt x="17288" y="6834"/>
                  </a:lnTo>
                  <a:lnTo>
                    <a:pt x="17369" y="6753"/>
                  </a:lnTo>
                  <a:lnTo>
                    <a:pt x="17450" y="6631"/>
                  </a:lnTo>
                  <a:lnTo>
                    <a:pt x="17532" y="6509"/>
                  </a:lnTo>
                  <a:lnTo>
                    <a:pt x="17532" y="6346"/>
                  </a:lnTo>
                  <a:lnTo>
                    <a:pt x="17491" y="6143"/>
                  </a:lnTo>
                  <a:lnTo>
                    <a:pt x="17439" y="6065"/>
                  </a:lnTo>
                  <a:lnTo>
                    <a:pt x="17450" y="6061"/>
                  </a:lnTo>
                  <a:lnTo>
                    <a:pt x="17654" y="5980"/>
                  </a:lnTo>
                  <a:lnTo>
                    <a:pt x="17817" y="5817"/>
                  </a:lnTo>
                  <a:lnTo>
                    <a:pt x="17939" y="5614"/>
                  </a:lnTo>
                  <a:lnTo>
                    <a:pt x="18020" y="5370"/>
                  </a:lnTo>
                  <a:lnTo>
                    <a:pt x="17979" y="5167"/>
                  </a:lnTo>
                  <a:lnTo>
                    <a:pt x="17939" y="4963"/>
                  </a:lnTo>
                  <a:lnTo>
                    <a:pt x="17844" y="4868"/>
                  </a:lnTo>
                  <a:lnTo>
                    <a:pt x="17898" y="4841"/>
                  </a:lnTo>
                  <a:lnTo>
                    <a:pt x="18061" y="4678"/>
                  </a:lnTo>
                  <a:lnTo>
                    <a:pt x="18223" y="4475"/>
                  </a:lnTo>
                  <a:lnTo>
                    <a:pt x="18264" y="4231"/>
                  </a:lnTo>
                  <a:lnTo>
                    <a:pt x="18264" y="4109"/>
                  </a:lnTo>
                  <a:lnTo>
                    <a:pt x="18264" y="3987"/>
                  </a:lnTo>
                  <a:lnTo>
                    <a:pt x="18183" y="3865"/>
                  </a:lnTo>
                  <a:lnTo>
                    <a:pt x="18142" y="3784"/>
                  </a:lnTo>
                  <a:lnTo>
                    <a:pt x="18020" y="3702"/>
                  </a:lnTo>
                  <a:lnTo>
                    <a:pt x="17939" y="3621"/>
                  </a:lnTo>
                  <a:lnTo>
                    <a:pt x="17694" y="3580"/>
                  </a:lnTo>
                  <a:lnTo>
                    <a:pt x="17660" y="3574"/>
                  </a:lnTo>
                  <a:lnTo>
                    <a:pt x="17660" y="3574"/>
                  </a:lnTo>
                  <a:lnTo>
                    <a:pt x="17776" y="3458"/>
                  </a:lnTo>
                  <a:lnTo>
                    <a:pt x="17857" y="3336"/>
                  </a:lnTo>
                  <a:lnTo>
                    <a:pt x="17898" y="3214"/>
                  </a:lnTo>
                  <a:lnTo>
                    <a:pt x="17939" y="3092"/>
                  </a:lnTo>
                  <a:lnTo>
                    <a:pt x="17898" y="2970"/>
                  </a:lnTo>
                  <a:lnTo>
                    <a:pt x="17817" y="2848"/>
                  </a:lnTo>
                  <a:lnTo>
                    <a:pt x="17694" y="2767"/>
                  </a:lnTo>
                  <a:lnTo>
                    <a:pt x="17532" y="2685"/>
                  </a:lnTo>
                  <a:lnTo>
                    <a:pt x="17044" y="2685"/>
                  </a:lnTo>
                  <a:lnTo>
                    <a:pt x="16067" y="2726"/>
                  </a:lnTo>
                  <a:lnTo>
                    <a:pt x="15091" y="2767"/>
                  </a:lnTo>
                  <a:lnTo>
                    <a:pt x="14156" y="2848"/>
                  </a:lnTo>
                  <a:lnTo>
                    <a:pt x="12325" y="3051"/>
                  </a:lnTo>
                  <a:lnTo>
                    <a:pt x="11390" y="3092"/>
                  </a:lnTo>
                  <a:lnTo>
                    <a:pt x="10454" y="3133"/>
                  </a:lnTo>
                  <a:lnTo>
                    <a:pt x="9559" y="3092"/>
                  </a:lnTo>
                  <a:lnTo>
                    <a:pt x="8624" y="3011"/>
                  </a:lnTo>
                  <a:lnTo>
                    <a:pt x="8176" y="2929"/>
                  </a:lnTo>
                  <a:lnTo>
                    <a:pt x="7729" y="2848"/>
                  </a:lnTo>
                  <a:lnTo>
                    <a:pt x="7281" y="2726"/>
                  </a:lnTo>
                  <a:lnTo>
                    <a:pt x="6875" y="2563"/>
                  </a:lnTo>
                  <a:lnTo>
                    <a:pt x="6427" y="2401"/>
                  </a:lnTo>
                  <a:lnTo>
                    <a:pt x="6061" y="2157"/>
                  </a:lnTo>
                  <a:lnTo>
                    <a:pt x="5695" y="1872"/>
                  </a:lnTo>
                  <a:lnTo>
                    <a:pt x="5370" y="1546"/>
                  </a:lnTo>
                  <a:lnTo>
                    <a:pt x="5085" y="1221"/>
                  </a:lnTo>
                  <a:lnTo>
                    <a:pt x="4841" y="855"/>
                  </a:lnTo>
                  <a:lnTo>
                    <a:pt x="4353" y="82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01;p35">
              <a:extLst>
                <a:ext uri="{FF2B5EF4-FFF2-40B4-BE49-F238E27FC236}">
                  <a16:creationId xmlns:a16="http://schemas.microsoft.com/office/drawing/2014/main" id="{F3ACAF2F-C55D-990A-3C6E-254A02F3A0AD}"/>
                </a:ext>
              </a:extLst>
            </p:cNvPr>
            <p:cNvSpPr/>
            <p:nvPr/>
          </p:nvSpPr>
          <p:spPr>
            <a:xfrm>
              <a:off x="4655356" y="1565833"/>
              <a:ext cx="279212" cy="357366"/>
            </a:xfrm>
            <a:custGeom>
              <a:avLst/>
              <a:gdLst/>
              <a:ahLst/>
              <a:cxnLst/>
              <a:rect l="l" t="t" r="r" b="b"/>
              <a:pathLst>
                <a:path w="6102" h="7810" extrusionOk="0">
                  <a:moveTo>
                    <a:pt x="3946" y="0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02;p35">
              <a:extLst>
                <a:ext uri="{FF2B5EF4-FFF2-40B4-BE49-F238E27FC236}">
                  <a16:creationId xmlns:a16="http://schemas.microsoft.com/office/drawing/2014/main" id="{56F4770C-EDD2-BA0D-E9F5-0F21EDDF00DC}"/>
                </a:ext>
              </a:extLst>
            </p:cNvPr>
            <p:cNvSpPr/>
            <p:nvPr/>
          </p:nvSpPr>
          <p:spPr>
            <a:xfrm>
              <a:off x="4655356" y="1565833"/>
              <a:ext cx="279212" cy="357366"/>
            </a:xfrm>
            <a:custGeom>
              <a:avLst/>
              <a:gdLst/>
              <a:ahLst/>
              <a:cxnLst/>
              <a:rect l="l" t="t" r="r" b="b"/>
              <a:pathLst>
                <a:path w="6102" h="7810" fill="none" extrusionOk="0">
                  <a:moveTo>
                    <a:pt x="0" y="2278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03;p35">
              <a:extLst>
                <a:ext uri="{FF2B5EF4-FFF2-40B4-BE49-F238E27FC236}">
                  <a16:creationId xmlns:a16="http://schemas.microsoft.com/office/drawing/2014/main" id="{5F153F27-547E-2F70-0016-A363FC68C28C}"/>
                </a:ext>
              </a:extLst>
            </p:cNvPr>
            <p:cNvSpPr/>
            <p:nvPr/>
          </p:nvSpPr>
          <p:spPr>
            <a:xfrm>
              <a:off x="4646021" y="1556499"/>
              <a:ext cx="297881" cy="376035"/>
            </a:xfrm>
            <a:custGeom>
              <a:avLst/>
              <a:gdLst/>
              <a:ahLst/>
              <a:cxnLst/>
              <a:rect l="l" t="t" r="r" b="b"/>
              <a:pathLst>
                <a:path w="6510" h="8218" extrusionOk="0">
                  <a:moveTo>
                    <a:pt x="6143" y="6306"/>
                  </a:moveTo>
                  <a:lnTo>
                    <a:pt x="6102" y="6316"/>
                  </a:lnTo>
                  <a:lnTo>
                    <a:pt x="6102" y="6306"/>
                  </a:lnTo>
                  <a:close/>
                  <a:moveTo>
                    <a:pt x="4069" y="1"/>
                  </a:moveTo>
                  <a:lnTo>
                    <a:pt x="4028" y="41"/>
                  </a:lnTo>
                  <a:lnTo>
                    <a:pt x="3987" y="82"/>
                  </a:lnTo>
                  <a:lnTo>
                    <a:pt x="3947" y="163"/>
                  </a:lnTo>
                  <a:lnTo>
                    <a:pt x="3947" y="245"/>
                  </a:lnTo>
                  <a:lnTo>
                    <a:pt x="5126" y="3499"/>
                  </a:lnTo>
                  <a:lnTo>
                    <a:pt x="5818" y="5492"/>
                  </a:lnTo>
                  <a:lnTo>
                    <a:pt x="6021" y="6143"/>
                  </a:lnTo>
                  <a:lnTo>
                    <a:pt x="6080" y="6321"/>
                  </a:lnTo>
                  <a:lnTo>
                    <a:pt x="6080" y="6321"/>
                  </a:lnTo>
                  <a:lnTo>
                    <a:pt x="5980" y="6346"/>
                  </a:lnTo>
                  <a:lnTo>
                    <a:pt x="5655" y="6509"/>
                  </a:lnTo>
                  <a:lnTo>
                    <a:pt x="5085" y="6753"/>
                  </a:lnTo>
                  <a:lnTo>
                    <a:pt x="4028" y="7160"/>
                  </a:lnTo>
                  <a:lnTo>
                    <a:pt x="2930" y="7526"/>
                  </a:lnTo>
                  <a:lnTo>
                    <a:pt x="2002" y="7766"/>
                  </a:lnTo>
                  <a:lnTo>
                    <a:pt x="1831" y="7282"/>
                  </a:lnTo>
                  <a:lnTo>
                    <a:pt x="1628" y="6590"/>
                  </a:lnTo>
                  <a:lnTo>
                    <a:pt x="1221" y="5248"/>
                  </a:lnTo>
                  <a:lnTo>
                    <a:pt x="774" y="3824"/>
                  </a:lnTo>
                  <a:lnTo>
                    <a:pt x="367" y="2401"/>
                  </a:lnTo>
                  <a:lnTo>
                    <a:pt x="326" y="2319"/>
                  </a:lnTo>
                  <a:lnTo>
                    <a:pt x="286" y="2279"/>
                  </a:lnTo>
                  <a:lnTo>
                    <a:pt x="123" y="2279"/>
                  </a:lnTo>
                  <a:lnTo>
                    <a:pt x="82" y="2319"/>
                  </a:lnTo>
                  <a:lnTo>
                    <a:pt x="1" y="2360"/>
                  </a:lnTo>
                  <a:lnTo>
                    <a:pt x="1" y="2441"/>
                  </a:lnTo>
                  <a:lnTo>
                    <a:pt x="1" y="2523"/>
                  </a:lnTo>
                  <a:lnTo>
                    <a:pt x="408" y="3946"/>
                  </a:lnTo>
                  <a:lnTo>
                    <a:pt x="855" y="5329"/>
                  </a:lnTo>
                  <a:lnTo>
                    <a:pt x="1262" y="6712"/>
                  </a:lnTo>
                  <a:lnTo>
                    <a:pt x="1465" y="7404"/>
                  </a:lnTo>
                  <a:lnTo>
                    <a:pt x="1709" y="8055"/>
                  </a:lnTo>
                  <a:lnTo>
                    <a:pt x="1750" y="8136"/>
                  </a:lnTo>
                  <a:lnTo>
                    <a:pt x="1791" y="8177"/>
                  </a:lnTo>
                  <a:lnTo>
                    <a:pt x="1872" y="8217"/>
                  </a:lnTo>
                  <a:lnTo>
                    <a:pt x="1953" y="8217"/>
                  </a:lnTo>
                  <a:lnTo>
                    <a:pt x="2970" y="7933"/>
                  </a:lnTo>
                  <a:lnTo>
                    <a:pt x="3947" y="7607"/>
                  </a:lnTo>
                  <a:lnTo>
                    <a:pt x="4963" y="7241"/>
                  </a:lnTo>
                  <a:lnTo>
                    <a:pt x="5899" y="6834"/>
                  </a:lnTo>
                  <a:lnTo>
                    <a:pt x="6143" y="6753"/>
                  </a:lnTo>
                  <a:lnTo>
                    <a:pt x="6346" y="6672"/>
                  </a:lnTo>
                  <a:lnTo>
                    <a:pt x="6428" y="6590"/>
                  </a:lnTo>
                  <a:lnTo>
                    <a:pt x="6468" y="6509"/>
                  </a:lnTo>
                  <a:lnTo>
                    <a:pt x="6509" y="6428"/>
                  </a:lnTo>
                  <a:lnTo>
                    <a:pt x="6509" y="6306"/>
                  </a:lnTo>
                  <a:lnTo>
                    <a:pt x="6346" y="5777"/>
                  </a:lnTo>
                  <a:lnTo>
                    <a:pt x="5614" y="3702"/>
                  </a:lnTo>
                  <a:lnTo>
                    <a:pt x="4882" y="1628"/>
                  </a:lnTo>
                  <a:lnTo>
                    <a:pt x="4353" y="163"/>
                  </a:lnTo>
                  <a:lnTo>
                    <a:pt x="4313" y="82"/>
                  </a:lnTo>
                  <a:lnTo>
                    <a:pt x="4231" y="41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04;p35">
              <a:extLst>
                <a:ext uri="{FF2B5EF4-FFF2-40B4-BE49-F238E27FC236}">
                  <a16:creationId xmlns:a16="http://schemas.microsoft.com/office/drawing/2014/main" id="{A300EEB2-D766-4633-913D-9A555767652B}"/>
                </a:ext>
              </a:extLst>
            </p:cNvPr>
            <p:cNvSpPr/>
            <p:nvPr/>
          </p:nvSpPr>
          <p:spPr>
            <a:xfrm>
              <a:off x="4649773" y="1792888"/>
              <a:ext cx="68911" cy="57746"/>
            </a:xfrm>
            <a:custGeom>
              <a:avLst/>
              <a:gdLst/>
              <a:ahLst/>
              <a:cxnLst/>
              <a:rect l="l" t="t" r="r" b="b"/>
              <a:pathLst>
                <a:path w="1506" h="1262" extrusionOk="0">
                  <a:moveTo>
                    <a:pt x="122" y="1"/>
                  </a:moveTo>
                  <a:lnTo>
                    <a:pt x="82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366" y="570"/>
                  </a:lnTo>
                  <a:lnTo>
                    <a:pt x="529" y="651"/>
                  </a:lnTo>
                  <a:lnTo>
                    <a:pt x="570" y="692"/>
                  </a:lnTo>
                  <a:lnTo>
                    <a:pt x="610" y="733"/>
                  </a:lnTo>
                  <a:lnTo>
                    <a:pt x="651" y="733"/>
                  </a:lnTo>
                  <a:lnTo>
                    <a:pt x="1139" y="1180"/>
                  </a:lnTo>
                  <a:lnTo>
                    <a:pt x="1221" y="1221"/>
                  </a:lnTo>
                  <a:lnTo>
                    <a:pt x="1302" y="1262"/>
                  </a:lnTo>
                  <a:lnTo>
                    <a:pt x="1383" y="1221"/>
                  </a:lnTo>
                  <a:lnTo>
                    <a:pt x="1424" y="1180"/>
                  </a:lnTo>
                  <a:lnTo>
                    <a:pt x="1465" y="1140"/>
                  </a:lnTo>
                  <a:lnTo>
                    <a:pt x="1505" y="1058"/>
                  </a:lnTo>
                  <a:lnTo>
                    <a:pt x="1465" y="977"/>
                  </a:lnTo>
                  <a:lnTo>
                    <a:pt x="1424" y="895"/>
                  </a:lnTo>
                  <a:lnTo>
                    <a:pt x="895" y="448"/>
                  </a:lnTo>
                  <a:lnTo>
                    <a:pt x="285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5;p35">
              <a:extLst>
                <a:ext uri="{FF2B5EF4-FFF2-40B4-BE49-F238E27FC236}">
                  <a16:creationId xmlns:a16="http://schemas.microsoft.com/office/drawing/2014/main" id="{952E3F43-DFC4-6B52-4BA9-6F93140D758B}"/>
                </a:ext>
              </a:extLst>
            </p:cNvPr>
            <p:cNvSpPr/>
            <p:nvPr/>
          </p:nvSpPr>
          <p:spPr>
            <a:xfrm>
              <a:off x="4863832" y="1876627"/>
              <a:ext cx="70741" cy="44751"/>
            </a:xfrm>
            <a:custGeom>
              <a:avLst/>
              <a:gdLst/>
              <a:ahLst/>
              <a:cxnLst/>
              <a:rect l="l" t="t" r="r" b="b"/>
              <a:pathLst>
                <a:path w="1546" h="978" extrusionOk="0">
                  <a:moveTo>
                    <a:pt x="1261" y="1"/>
                  </a:moveTo>
                  <a:lnTo>
                    <a:pt x="1220" y="42"/>
                  </a:lnTo>
                  <a:lnTo>
                    <a:pt x="1180" y="123"/>
                  </a:lnTo>
                  <a:lnTo>
                    <a:pt x="1139" y="204"/>
                  </a:lnTo>
                  <a:lnTo>
                    <a:pt x="1139" y="245"/>
                  </a:lnTo>
                  <a:lnTo>
                    <a:pt x="1139" y="367"/>
                  </a:lnTo>
                  <a:lnTo>
                    <a:pt x="1098" y="367"/>
                  </a:lnTo>
                  <a:lnTo>
                    <a:pt x="1098" y="408"/>
                  </a:lnTo>
                  <a:lnTo>
                    <a:pt x="1058" y="448"/>
                  </a:lnTo>
                  <a:lnTo>
                    <a:pt x="976" y="530"/>
                  </a:lnTo>
                  <a:lnTo>
                    <a:pt x="936" y="570"/>
                  </a:lnTo>
                  <a:lnTo>
                    <a:pt x="895" y="570"/>
                  </a:lnTo>
                  <a:lnTo>
                    <a:pt x="814" y="611"/>
                  </a:lnTo>
                  <a:lnTo>
                    <a:pt x="692" y="611"/>
                  </a:lnTo>
                  <a:lnTo>
                    <a:pt x="651" y="570"/>
                  </a:lnTo>
                  <a:lnTo>
                    <a:pt x="610" y="570"/>
                  </a:lnTo>
                  <a:lnTo>
                    <a:pt x="570" y="530"/>
                  </a:lnTo>
                  <a:lnTo>
                    <a:pt x="529" y="530"/>
                  </a:lnTo>
                  <a:lnTo>
                    <a:pt x="529" y="489"/>
                  </a:lnTo>
                  <a:lnTo>
                    <a:pt x="488" y="448"/>
                  </a:lnTo>
                  <a:lnTo>
                    <a:pt x="447" y="448"/>
                  </a:lnTo>
                  <a:lnTo>
                    <a:pt x="447" y="408"/>
                  </a:lnTo>
                  <a:lnTo>
                    <a:pt x="407" y="367"/>
                  </a:lnTo>
                  <a:lnTo>
                    <a:pt x="366" y="245"/>
                  </a:lnTo>
                  <a:lnTo>
                    <a:pt x="366" y="164"/>
                  </a:lnTo>
                  <a:lnTo>
                    <a:pt x="285" y="123"/>
                  </a:lnTo>
                  <a:lnTo>
                    <a:pt x="122" y="123"/>
                  </a:lnTo>
                  <a:lnTo>
                    <a:pt x="81" y="164"/>
                  </a:lnTo>
                  <a:lnTo>
                    <a:pt x="41" y="204"/>
                  </a:lnTo>
                  <a:lnTo>
                    <a:pt x="0" y="286"/>
                  </a:lnTo>
                  <a:lnTo>
                    <a:pt x="0" y="367"/>
                  </a:lnTo>
                  <a:lnTo>
                    <a:pt x="41" y="489"/>
                  </a:lnTo>
                  <a:lnTo>
                    <a:pt x="122" y="611"/>
                  </a:lnTo>
                  <a:lnTo>
                    <a:pt x="203" y="733"/>
                  </a:lnTo>
                  <a:lnTo>
                    <a:pt x="285" y="815"/>
                  </a:lnTo>
                  <a:lnTo>
                    <a:pt x="407" y="896"/>
                  </a:lnTo>
                  <a:lnTo>
                    <a:pt x="529" y="977"/>
                  </a:lnTo>
                  <a:lnTo>
                    <a:pt x="976" y="977"/>
                  </a:lnTo>
                  <a:lnTo>
                    <a:pt x="1098" y="896"/>
                  </a:lnTo>
                  <a:lnTo>
                    <a:pt x="1220" y="815"/>
                  </a:lnTo>
                  <a:lnTo>
                    <a:pt x="1342" y="733"/>
                  </a:lnTo>
                  <a:lnTo>
                    <a:pt x="1424" y="611"/>
                  </a:lnTo>
                  <a:lnTo>
                    <a:pt x="1505" y="489"/>
                  </a:lnTo>
                  <a:lnTo>
                    <a:pt x="1546" y="367"/>
                  </a:lnTo>
                  <a:lnTo>
                    <a:pt x="1546" y="204"/>
                  </a:lnTo>
                  <a:lnTo>
                    <a:pt x="1546" y="123"/>
                  </a:lnTo>
                  <a:lnTo>
                    <a:pt x="1505" y="4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6;p35">
              <a:extLst>
                <a:ext uri="{FF2B5EF4-FFF2-40B4-BE49-F238E27FC236}">
                  <a16:creationId xmlns:a16="http://schemas.microsoft.com/office/drawing/2014/main" id="{F2CA48BA-CFC8-B471-0F7B-4DF0424FFDB4}"/>
                </a:ext>
              </a:extLst>
            </p:cNvPr>
            <p:cNvSpPr/>
            <p:nvPr/>
          </p:nvSpPr>
          <p:spPr>
            <a:xfrm>
              <a:off x="5156047" y="1694232"/>
              <a:ext cx="50287" cy="195476"/>
            </a:xfrm>
            <a:custGeom>
              <a:avLst/>
              <a:gdLst/>
              <a:ahLst/>
              <a:cxnLst/>
              <a:rect l="l" t="t" r="r" b="b"/>
              <a:pathLst>
                <a:path w="1099" h="4272" extrusionOk="0">
                  <a:moveTo>
                    <a:pt x="895" y="1"/>
                  </a:moveTo>
                  <a:lnTo>
                    <a:pt x="814" y="41"/>
                  </a:lnTo>
                  <a:lnTo>
                    <a:pt x="773" y="82"/>
                  </a:lnTo>
                  <a:lnTo>
                    <a:pt x="692" y="123"/>
                  </a:lnTo>
                  <a:lnTo>
                    <a:pt x="692" y="204"/>
                  </a:lnTo>
                  <a:lnTo>
                    <a:pt x="570" y="1180"/>
                  </a:lnTo>
                  <a:lnTo>
                    <a:pt x="448" y="2157"/>
                  </a:lnTo>
                  <a:lnTo>
                    <a:pt x="244" y="3092"/>
                  </a:lnTo>
                  <a:lnTo>
                    <a:pt x="0" y="4028"/>
                  </a:lnTo>
                  <a:lnTo>
                    <a:pt x="0" y="4109"/>
                  </a:lnTo>
                  <a:lnTo>
                    <a:pt x="0" y="4190"/>
                  </a:lnTo>
                  <a:lnTo>
                    <a:pt x="41" y="4231"/>
                  </a:lnTo>
                  <a:lnTo>
                    <a:pt x="122" y="4272"/>
                  </a:lnTo>
                  <a:lnTo>
                    <a:pt x="285" y="4272"/>
                  </a:lnTo>
                  <a:lnTo>
                    <a:pt x="326" y="4231"/>
                  </a:lnTo>
                  <a:lnTo>
                    <a:pt x="366" y="4150"/>
                  </a:lnTo>
                  <a:lnTo>
                    <a:pt x="610" y="3173"/>
                  </a:lnTo>
                  <a:lnTo>
                    <a:pt x="854" y="2197"/>
                  </a:lnTo>
                  <a:lnTo>
                    <a:pt x="976" y="1221"/>
                  </a:lnTo>
                  <a:lnTo>
                    <a:pt x="1098" y="204"/>
                  </a:lnTo>
                  <a:lnTo>
                    <a:pt x="1058" y="123"/>
                  </a:lnTo>
                  <a:lnTo>
                    <a:pt x="1017" y="82"/>
                  </a:lnTo>
                  <a:lnTo>
                    <a:pt x="976" y="41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7;p35">
              <a:extLst>
                <a:ext uri="{FF2B5EF4-FFF2-40B4-BE49-F238E27FC236}">
                  <a16:creationId xmlns:a16="http://schemas.microsoft.com/office/drawing/2014/main" id="{E07249EF-7EB2-9FB5-AC32-D0ADAC196107}"/>
                </a:ext>
              </a:extLst>
            </p:cNvPr>
            <p:cNvSpPr/>
            <p:nvPr/>
          </p:nvSpPr>
          <p:spPr>
            <a:xfrm>
              <a:off x="3598147" y="2611878"/>
              <a:ext cx="286671" cy="184265"/>
            </a:xfrm>
            <a:custGeom>
              <a:avLst/>
              <a:gdLst/>
              <a:ahLst/>
              <a:cxnLst/>
              <a:rect l="l" t="t" r="r" b="b"/>
              <a:pathLst>
                <a:path w="6265" h="4027" extrusionOk="0">
                  <a:moveTo>
                    <a:pt x="854" y="0"/>
                  </a:moveTo>
                  <a:lnTo>
                    <a:pt x="773" y="41"/>
                  </a:lnTo>
                  <a:lnTo>
                    <a:pt x="610" y="244"/>
                  </a:lnTo>
                  <a:lnTo>
                    <a:pt x="448" y="447"/>
                  </a:lnTo>
                  <a:lnTo>
                    <a:pt x="326" y="651"/>
                  </a:lnTo>
                  <a:lnTo>
                    <a:pt x="204" y="895"/>
                  </a:lnTo>
                  <a:lnTo>
                    <a:pt x="122" y="1139"/>
                  </a:lnTo>
                  <a:lnTo>
                    <a:pt x="82" y="1383"/>
                  </a:lnTo>
                  <a:lnTo>
                    <a:pt x="41" y="1627"/>
                  </a:lnTo>
                  <a:lnTo>
                    <a:pt x="0" y="1912"/>
                  </a:lnTo>
                  <a:lnTo>
                    <a:pt x="41" y="2156"/>
                  </a:lnTo>
                  <a:lnTo>
                    <a:pt x="82" y="2400"/>
                  </a:lnTo>
                  <a:lnTo>
                    <a:pt x="122" y="2644"/>
                  </a:lnTo>
                  <a:lnTo>
                    <a:pt x="244" y="2888"/>
                  </a:lnTo>
                  <a:lnTo>
                    <a:pt x="366" y="3091"/>
                  </a:lnTo>
                  <a:lnTo>
                    <a:pt x="488" y="3295"/>
                  </a:lnTo>
                  <a:lnTo>
                    <a:pt x="692" y="3498"/>
                  </a:lnTo>
                  <a:lnTo>
                    <a:pt x="895" y="3661"/>
                  </a:lnTo>
                  <a:lnTo>
                    <a:pt x="1099" y="3783"/>
                  </a:lnTo>
                  <a:lnTo>
                    <a:pt x="1261" y="3864"/>
                  </a:lnTo>
                  <a:lnTo>
                    <a:pt x="1709" y="3986"/>
                  </a:lnTo>
                  <a:lnTo>
                    <a:pt x="2115" y="4027"/>
                  </a:lnTo>
                  <a:lnTo>
                    <a:pt x="2563" y="4027"/>
                  </a:lnTo>
                  <a:lnTo>
                    <a:pt x="3010" y="3946"/>
                  </a:lnTo>
                  <a:lnTo>
                    <a:pt x="3417" y="3783"/>
                  </a:lnTo>
                  <a:lnTo>
                    <a:pt x="3824" y="3620"/>
                  </a:lnTo>
                  <a:lnTo>
                    <a:pt x="4190" y="3417"/>
                  </a:lnTo>
                  <a:lnTo>
                    <a:pt x="4515" y="3213"/>
                  </a:lnTo>
                  <a:lnTo>
                    <a:pt x="4800" y="2969"/>
                  </a:lnTo>
                  <a:lnTo>
                    <a:pt x="5288" y="2481"/>
                  </a:lnTo>
                  <a:lnTo>
                    <a:pt x="5776" y="1953"/>
                  </a:lnTo>
                  <a:lnTo>
                    <a:pt x="6224" y="1383"/>
                  </a:lnTo>
                  <a:lnTo>
                    <a:pt x="6264" y="1302"/>
                  </a:lnTo>
                  <a:lnTo>
                    <a:pt x="6264" y="1220"/>
                  </a:lnTo>
                  <a:lnTo>
                    <a:pt x="6224" y="1139"/>
                  </a:lnTo>
                  <a:lnTo>
                    <a:pt x="6183" y="1098"/>
                  </a:lnTo>
                  <a:lnTo>
                    <a:pt x="5939" y="1098"/>
                  </a:lnTo>
                  <a:lnTo>
                    <a:pt x="5898" y="1180"/>
                  </a:lnTo>
                  <a:lnTo>
                    <a:pt x="5247" y="1953"/>
                  </a:lnTo>
                  <a:lnTo>
                    <a:pt x="4922" y="2319"/>
                  </a:lnTo>
                  <a:lnTo>
                    <a:pt x="4556" y="2644"/>
                  </a:lnTo>
                  <a:lnTo>
                    <a:pt x="4190" y="2929"/>
                  </a:lnTo>
                  <a:lnTo>
                    <a:pt x="3742" y="3213"/>
                  </a:lnTo>
                  <a:lnTo>
                    <a:pt x="3295" y="3417"/>
                  </a:lnTo>
                  <a:lnTo>
                    <a:pt x="2848" y="3580"/>
                  </a:lnTo>
                  <a:lnTo>
                    <a:pt x="2481" y="3620"/>
                  </a:lnTo>
                  <a:lnTo>
                    <a:pt x="2115" y="3620"/>
                  </a:lnTo>
                  <a:lnTo>
                    <a:pt x="1749" y="3580"/>
                  </a:lnTo>
                  <a:lnTo>
                    <a:pt x="1424" y="3498"/>
                  </a:lnTo>
                  <a:lnTo>
                    <a:pt x="1099" y="3335"/>
                  </a:lnTo>
                  <a:lnTo>
                    <a:pt x="854" y="3091"/>
                  </a:lnTo>
                  <a:lnTo>
                    <a:pt x="651" y="2807"/>
                  </a:lnTo>
                  <a:lnTo>
                    <a:pt x="488" y="2441"/>
                  </a:lnTo>
                  <a:lnTo>
                    <a:pt x="448" y="2156"/>
                  </a:lnTo>
                  <a:lnTo>
                    <a:pt x="407" y="1871"/>
                  </a:lnTo>
                  <a:lnTo>
                    <a:pt x="448" y="1586"/>
                  </a:lnTo>
                  <a:lnTo>
                    <a:pt x="488" y="1302"/>
                  </a:lnTo>
                  <a:lnTo>
                    <a:pt x="570" y="1017"/>
                  </a:lnTo>
                  <a:lnTo>
                    <a:pt x="692" y="773"/>
                  </a:lnTo>
                  <a:lnTo>
                    <a:pt x="854" y="529"/>
                  </a:lnTo>
                  <a:lnTo>
                    <a:pt x="1058" y="325"/>
                  </a:lnTo>
                  <a:lnTo>
                    <a:pt x="1099" y="244"/>
                  </a:lnTo>
                  <a:lnTo>
                    <a:pt x="1139" y="163"/>
                  </a:lnTo>
                  <a:lnTo>
                    <a:pt x="1099" y="122"/>
                  </a:lnTo>
                  <a:lnTo>
                    <a:pt x="1058" y="41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8;p35">
              <a:extLst>
                <a:ext uri="{FF2B5EF4-FFF2-40B4-BE49-F238E27FC236}">
                  <a16:creationId xmlns:a16="http://schemas.microsoft.com/office/drawing/2014/main" id="{E5B5E895-85A0-C40A-2AB6-5BF116ED221C}"/>
                </a:ext>
              </a:extLst>
            </p:cNvPr>
            <p:cNvSpPr/>
            <p:nvPr/>
          </p:nvSpPr>
          <p:spPr>
            <a:xfrm>
              <a:off x="4670227" y="1718439"/>
              <a:ext cx="87534" cy="243887"/>
            </a:xfrm>
            <a:custGeom>
              <a:avLst/>
              <a:gdLst/>
              <a:ahLst/>
              <a:cxnLst/>
              <a:rect l="l" t="t" r="r" b="b"/>
              <a:pathLst>
                <a:path w="1913" h="5330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1506" y="5207"/>
                  </a:lnTo>
                  <a:lnTo>
                    <a:pt x="1546" y="5288"/>
                  </a:lnTo>
                  <a:lnTo>
                    <a:pt x="1587" y="5329"/>
                  </a:lnTo>
                  <a:lnTo>
                    <a:pt x="1831" y="5329"/>
                  </a:lnTo>
                  <a:lnTo>
                    <a:pt x="1872" y="5248"/>
                  </a:lnTo>
                  <a:lnTo>
                    <a:pt x="1912" y="5207"/>
                  </a:lnTo>
                  <a:lnTo>
                    <a:pt x="1872" y="5085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285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9;p35">
              <a:extLst>
                <a:ext uri="{FF2B5EF4-FFF2-40B4-BE49-F238E27FC236}">
                  <a16:creationId xmlns:a16="http://schemas.microsoft.com/office/drawing/2014/main" id="{79EB184E-FFC2-F626-511E-C1CAC0F11500}"/>
                </a:ext>
              </a:extLst>
            </p:cNvPr>
            <p:cNvSpPr/>
            <p:nvPr/>
          </p:nvSpPr>
          <p:spPr>
            <a:xfrm>
              <a:off x="4865663" y="1642113"/>
              <a:ext cx="94993" cy="240181"/>
            </a:xfrm>
            <a:custGeom>
              <a:avLst/>
              <a:gdLst/>
              <a:ahLst/>
              <a:cxnLst/>
              <a:rect l="l" t="t" r="r" b="b"/>
              <a:pathLst>
                <a:path w="2076" h="5249" extrusionOk="0">
                  <a:moveTo>
                    <a:pt x="123" y="1"/>
                  </a:moveTo>
                  <a:lnTo>
                    <a:pt x="82" y="41"/>
                  </a:lnTo>
                  <a:lnTo>
                    <a:pt x="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367" y="1465"/>
                  </a:lnTo>
                  <a:lnTo>
                    <a:pt x="774" y="2726"/>
                  </a:lnTo>
                  <a:lnTo>
                    <a:pt x="1221" y="3946"/>
                  </a:lnTo>
                  <a:lnTo>
                    <a:pt x="1709" y="5126"/>
                  </a:lnTo>
                  <a:lnTo>
                    <a:pt x="1750" y="5207"/>
                  </a:lnTo>
                  <a:lnTo>
                    <a:pt x="1831" y="5248"/>
                  </a:lnTo>
                  <a:lnTo>
                    <a:pt x="1912" y="5248"/>
                  </a:lnTo>
                  <a:lnTo>
                    <a:pt x="1953" y="5207"/>
                  </a:lnTo>
                  <a:lnTo>
                    <a:pt x="2035" y="5167"/>
                  </a:lnTo>
                  <a:lnTo>
                    <a:pt x="2075" y="5085"/>
                  </a:lnTo>
                  <a:lnTo>
                    <a:pt x="2075" y="5004"/>
                  </a:lnTo>
                  <a:lnTo>
                    <a:pt x="2075" y="4923"/>
                  </a:lnTo>
                  <a:lnTo>
                    <a:pt x="1546" y="3743"/>
                  </a:lnTo>
                  <a:lnTo>
                    <a:pt x="1140" y="2563"/>
                  </a:lnTo>
                  <a:lnTo>
                    <a:pt x="733" y="134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10;p35">
              <a:extLst>
                <a:ext uri="{FF2B5EF4-FFF2-40B4-BE49-F238E27FC236}">
                  <a16:creationId xmlns:a16="http://schemas.microsoft.com/office/drawing/2014/main" id="{A450CDA1-BCB1-CE19-626B-5F63F368CA4A}"/>
                </a:ext>
              </a:extLst>
            </p:cNvPr>
            <p:cNvSpPr/>
            <p:nvPr/>
          </p:nvSpPr>
          <p:spPr>
            <a:xfrm>
              <a:off x="5366354" y="1158215"/>
              <a:ext cx="54040" cy="29788"/>
            </a:xfrm>
            <a:custGeom>
              <a:avLst/>
              <a:gdLst/>
              <a:ahLst/>
              <a:cxnLst/>
              <a:rect l="l" t="t" r="r" b="b"/>
              <a:pathLst>
                <a:path w="1181" h="651" extrusionOk="0">
                  <a:moveTo>
                    <a:pt x="895" y="0"/>
                  </a:moveTo>
                  <a:lnTo>
                    <a:pt x="855" y="41"/>
                  </a:lnTo>
                  <a:lnTo>
                    <a:pt x="773" y="122"/>
                  </a:lnTo>
                  <a:lnTo>
                    <a:pt x="773" y="81"/>
                  </a:lnTo>
                  <a:lnTo>
                    <a:pt x="733" y="122"/>
                  </a:lnTo>
                  <a:lnTo>
                    <a:pt x="692" y="163"/>
                  </a:lnTo>
                  <a:lnTo>
                    <a:pt x="611" y="203"/>
                  </a:lnTo>
                  <a:lnTo>
                    <a:pt x="570" y="203"/>
                  </a:lnTo>
                  <a:lnTo>
                    <a:pt x="489" y="244"/>
                  </a:lnTo>
                  <a:lnTo>
                    <a:pt x="123" y="244"/>
                  </a:lnTo>
                  <a:lnTo>
                    <a:pt x="82" y="285"/>
                  </a:lnTo>
                  <a:lnTo>
                    <a:pt x="41" y="366"/>
                  </a:lnTo>
                  <a:lnTo>
                    <a:pt x="1" y="447"/>
                  </a:lnTo>
                  <a:lnTo>
                    <a:pt x="41" y="529"/>
                  </a:lnTo>
                  <a:lnTo>
                    <a:pt x="82" y="569"/>
                  </a:lnTo>
                  <a:lnTo>
                    <a:pt x="123" y="610"/>
                  </a:lnTo>
                  <a:lnTo>
                    <a:pt x="204" y="651"/>
                  </a:lnTo>
                  <a:lnTo>
                    <a:pt x="448" y="651"/>
                  </a:lnTo>
                  <a:lnTo>
                    <a:pt x="692" y="569"/>
                  </a:lnTo>
                  <a:lnTo>
                    <a:pt x="936" y="488"/>
                  </a:lnTo>
                  <a:lnTo>
                    <a:pt x="1099" y="325"/>
                  </a:lnTo>
                  <a:lnTo>
                    <a:pt x="1180" y="244"/>
                  </a:lnTo>
                  <a:lnTo>
                    <a:pt x="1180" y="203"/>
                  </a:lnTo>
                  <a:lnTo>
                    <a:pt x="1180" y="122"/>
                  </a:lnTo>
                  <a:lnTo>
                    <a:pt x="1099" y="41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11;p35">
              <a:extLst>
                <a:ext uri="{FF2B5EF4-FFF2-40B4-BE49-F238E27FC236}">
                  <a16:creationId xmlns:a16="http://schemas.microsoft.com/office/drawing/2014/main" id="{FE78B249-735F-DE99-0F3A-7C39B95925FB}"/>
                </a:ext>
              </a:extLst>
            </p:cNvPr>
            <p:cNvSpPr/>
            <p:nvPr/>
          </p:nvSpPr>
          <p:spPr>
            <a:xfrm>
              <a:off x="5308653" y="1135839"/>
              <a:ext cx="65204" cy="24251"/>
            </a:xfrm>
            <a:custGeom>
              <a:avLst/>
              <a:gdLst/>
              <a:ahLst/>
              <a:cxnLst/>
              <a:rect l="l" t="t" r="r" b="b"/>
              <a:pathLst>
                <a:path w="1425" h="530" extrusionOk="0">
                  <a:moveTo>
                    <a:pt x="1180" y="1"/>
                  </a:moveTo>
                  <a:lnTo>
                    <a:pt x="163" y="123"/>
                  </a:lnTo>
                  <a:lnTo>
                    <a:pt x="82" y="164"/>
                  </a:lnTo>
                  <a:lnTo>
                    <a:pt x="41" y="204"/>
                  </a:lnTo>
                  <a:lnTo>
                    <a:pt x="1" y="286"/>
                  </a:lnTo>
                  <a:lnTo>
                    <a:pt x="1" y="367"/>
                  </a:lnTo>
                  <a:lnTo>
                    <a:pt x="41" y="448"/>
                  </a:lnTo>
                  <a:lnTo>
                    <a:pt x="123" y="489"/>
                  </a:lnTo>
                  <a:lnTo>
                    <a:pt x="163" y="530"/>
                  </a:lnTo>
                  <a:lnTo>
                    <a:pt x="245" y="530"/>
                  </a:lnTo>
                  <a:lnTo>
                    <a:pt x="1262" y="367"/>
                  </a:lnTo>
                  <a:lnTo>
                    <a:pt x="1343" y="326"/>
                  </a:lnTo>
                  <a:lnTo>
                    <a:pt x="1384" y="286"/>
                  </a:lnTo>
                  <a:lnTo>
                    <a:pt x="1424" y="204"/>
                  </a:lnTo>
                  <a:lnTo>
                    <a:pt x="1424" y="123"/>
                  </a:lnTo>
                  <a:lnTo>
                    <a:pt x="1384" y="4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12;p35">
              <a:extLst>
                <a:ext uri="{FF2B5EF4-FFF2-40B4-BE49-F238E27FC236}">
                  <a16:creationId xmlns:a16="http://schemas.microsoft.com/office/drawing/2014/main" id="{9631120F-A4B0-AD4C-31FA-97F5F69DD3D2}"/>
                </a:ext>
              </a:extLst>
            </p:cNvPr>
            <p:cNvSpPr/>
            <p:nvPr/>
          </p:nvSpPr>
          <p:spPr>
            <a:xfrm>
              <a:off x="5265868" y="1100513"/>
              <a:ext cx="52164" cy="20499"/>
            </a:xfrm>
            <a:custGeom>
              <a:avLst/>
              <a:gdLst/>
              <a:ahLst/>
              <a:cxnLst/>
              <a:rect l="l" t="t" r="r" b="b"/>
              <a:pathLst>
                <a:path w="1140" h="448" extrusionOk="0">
                  <a:moveTo>
                    <a:pt x="936" y="0"/>
                  </a:moveTo>
                  <a:lnTo>
                    <a:pt x="203" y="41"/>
                  </a:lnTo>
                  <a:lnTo>
                    <a:pt x="122" y="81"/>
                  </a:lnTo>
                  <a:lnTo>
                    <a:pt x="41" y="122"/>
                  </a:lnTo>
                  <a:lnTo>
                    <a:pt x="0" y="163"/>
                  </a:lnTo>
                  <a:lnTo>
                    <a:pt x="0" y="244"/>
                  </a:lnTo>
                  <a:lnTo>
                    <a:pt x="0" y="325"/>
                  </a:lnTo>
                  <a:lnTo>
                    <a:pt x="41" y="407"/>
                  </a:lnTo>
                  <a:lnTo>
                    <a:pt x="122" y="448"/>
                  </a:lnTo>
                  <a:lnTo>
                    <a:pt x="203" y="448"/>
                  </a:lnTo>
                  <a:lnTo>
                    <a:pt x="936" y="407"/>
                  </a:lnTo>
                  <a:lnTo>
                    <a:pt x="1017" y="407"/>
                  </a:lnTo>
                  <a:lnTo>
                    <a:pt x="1058" y="366"/>
                  </a:lnTo>
                  <a:lnTo>
                    <a:pt x="1098" y="285"/>
                  </a:lnTo>
                  <a:lnTo>
                    <a:pt x="1139" y="203"/>
                  </a:lnTo>
                  <a:lnTo>
                    <a:pt x="1098" y="122"/>
                  </a:lnTo>
                  <a:lnTo>
                    <a:pt x="1058" y="81"/>
                  </a:lnTo>
                  <a:lnTo>
                    <a:pt x="1017" y="41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13;p35">
              <a:extLst>
                <a:ext uri="{FF2B5EF4-FFF2-40B4-BE49-F238E27FC236}">
                  <a16:creationId xmlns:a16="http://schemas.microsoft.com/office/drawing/2014/main" id="{B186FB40-0EFA-D7D4-A04D-9F50985F441D}"/>
                </a:ext>
              </a:extLst>
            </p:cNvPr>
            <p:cNvSpPr/>
            <p:nvPr/>
          </p:nvSpPr>
          <p:spPr>
            <a:xfrm>
              <a:off x="5211873" y="1068848"/>
              <a:ext cx="61452" cy="18669"/>
            </a:xfrm>
            <a:custGeom>
              <a:avLst/>
              <a:gdLst/>
              <a:ahLst/>
              <a:cxnLst/>
              <a:rect l="l" t="t" r="r" b="b"/>
              <a:pathLst>
                <a:path w="1343" h="408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1221" y="407"/>
                  </a:lnTo>
                  <a:lnTo>
                    <a:pt x="1261" y="367"/>
                  </a:lnTo>
                  <a:lnTo>
                    <a:pt x="1302" y="285"/>
                  </a:lnTo>
                  <a:lnTo>
                    <a:pt x="1343" y="245"/>
                  </a:lnTo>
                  <a:lnTo>
                    <a:pt x="1302" y="163"/>
                  </a:lnTo>
                  <a:lnTo>
                    <a:pt x="1261" y="82"/>
                  </a:lnTo>
                  <a:lnTo>
                    <a:pt x="1221" y="41"/>
                  </a:lnTo>
                  <a:lnTo>
                    <a:pt x="1139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4;p35">
              <a:extLst>
                <a:ext uri="{FF2B5EF4-FFF2-40B4-BE49-F238E27FC236}">
                  <a16:creationId xmlns:a16="http://schemas.microsoft.com/office/drawing/2014/main" id="{E187DE70-0C5F-9886-0FE5-C7AFBF096AD7}"/>
                </a:ext>
              </a:extLst>
            </p:cNvPr>
            <p:cNvSpPr/>
            <p:nvPr/>
          </p:nvSpPr>
          <p:spPr>
            <a:xfrm>
              <a:off x="5183960" y="1040935"/>
              <a:ext cx="29834" cy="24251"/>
            </a:xfrm>
            <a:custGeom>
              <a:avLst/>
              <a:gdLst/>
              <a:ahLst/>
              <a:cxnLst/>
              <a:rect l="l" t="t" r="r" b="b"/>
              <a:pathLst>
                <a:path w="652" h="530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366" y="489"/>
                  </a:lnTo>
                  <a:lnTo>
                    <a:pt x="448" y="529"/>
                  </a:lnTo>
                  <a:lnTo>
                    <a:pt x="529" y="529"/>
                  </a:lnTo>
                  <a:lnTo>
                    <a:pt x="570" y="489"/>
                  </a:lnTo>
                  <a:lnTo>
                    <a:pt x="651" y="407"/>
                  </a:lnTo>
                  <a:lnTo>
                    <a:pt x="651" y="367"/>
                  </a:lnTo>
                  <a:lnTo>
                    <a:pt x="651" y="285"/>
                  </a:lnTo>
                  <a:lnTo>
                    <a:pt x="651" y="204"/>
                  </a:lnTo>
                  <a:lnTo>
                    <a:pt x="570" y="163"/>
                  </a:lnTo>
                  <a:lnTo>
                    <a:pt x="326" y="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15;p35">
              <a:extLst>
                <a:ext uri="{FF2B5EF4-FFF2-40B4-BE49-F238E27FC236}">
                  <a16:creationId xmlns:a16="http://schemas.microsoft.com/office/drawing/2014/main" id="{BD198C96-3E85-E062-AB54-AB749FF50147}"/>
                </a:ext>
              </a:extLst>
            </p:cNvPr>
            <p:cNvSpPr/>
            <p:nvPr/>
          </p:nvSpPr>
          <p:spPr>
            <a:xfrm>
              <a:off x="3367341" y="1383393"/>
              <a:ext cx="496972" cy="523054"/>
            </a:xfrm>
            <a:custGeom>
              <a:avLst/>
              <a:gdLst/>
              <a:ahLst/>
              <a:cxnLst/>
              <a:rect l="l" t="t" r="r" b="b"/>
              <a:pathLst>
                <a:path w="10861" h="11431" extrusionOk="0">
                  <a:moveTo>
                    <a:pt x="122" y="1"/>
                  </a:moveTo>
                  <a:lnTo>
                    <a:pt x="41" y="42"/>
                  </a:lnTo>
                  <a:lnTo>
                    <a:pt x="0" y="82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163" y="611"/>
                  </a:lnTo>
                  <a:lnTo>
                    <a:pt x="366" y="936"/>
                  </a:lnTo>
                  <a:lnTo>
                    <a:pt x="773" y="1628"/>
                  </a:lnTo>
                  <a:lnTo>
                    <a:pt x="1261" y="2197"/>
                  </a:lnTo>
                  <a:lnTo>
                    <a:pt x="1790" y="2726"/>
                  </a:lnTo>
                  <a:lnTo>
                    <a:pt x="2360" y="3214"/>
                  </a:lnTo>
                  <a:lnTo>
                    <a:pt x="2970" y="3702"/>
                  </a:lnTo>
                  <a:lnTo>
                    <a:pt x="3580" y="4109"/>
                  </a:lnTo>
                  <a:lnTo>
                    <a:pt x="4271" y="4557"/>
                  </a:lnTo>
                  <a:lnTo>
                    <a:pt x="5573" y="5329"/>
                  </a:lnTo>
                  <a:lnTo>
                    <a:pt x="6915" y="6184"/>
                  </a:lnTo>
                  <a:lnTo>
                    <a:pt x="7525" y="6631"/>
                  </a:lnTo>
                  <a:lnTo>
                    <a:pt x="8136" y="7119"/>
                  </a:lnTo>
                  <a:lnTo>
                    <a:pt x="8664" y="7648"/>
                  </a:lnTo>
                  <a:lnTo>
                    <a:pt x="9193" y="8217"/>
                  </a:lnTo>
                  <a:lnTo>
                    <a:pt x="9437" y="8543"/>
                  </a:lnTo>
                  <a:lnTo>
                    <a:pt x="9681" y="8868"/>
                  </a:lnTo>
                  <a:lnTo>
                    <a:pt x="9885" y="9234"/>
                  </a:lnTo>
                  <a:lnTo>
                    <a:pt x="10047" y="9641"/>
                  </a:lnTo>
                  <a:lnTo>
                    <a:pt x="10210" y="10007"/>
                  </a:lnTo>
                  <a:lnTo>
                    <a:pt x="10332" y="10414"/>
                  </a:lnTo>
                  <a:lnTo>
                    <a:pt x="10414" y="10821"/>
                  </a:lnTo>
                  <a:lnTo>
                    <a:pt x="10454" y="11227"/>
                  </a:lnTo>
                  <a:lnTo>
                    <a:pt x="10495" y="11309"/>
                  </a:lnTo>
                  <a:lnTo>
                    <a:pt x="10536" y="11390"/>
                  </a:lnTo>
                  <a:lnTo>
                    <a:pt x="10617" y="11431"/>
                  </a:lnTo>
                  <a:lnTo>
                    <a:pt x="10739" y="11431"/>
                  </a:lnTo>
                  <a:lnTo>
                    <a:pt x="10820" y="11390"/>
                  </a:lnTo>
                  <a:lnTo>
                    <a:pt x="10861" y="11309"/>
                  </a:lnTo>
                  <a:lnTo>
                    <a:pt x="10861" y="11227"/>
                  </a:lnTo>
                  <a:lnTo>
                    <a:pt x="10820" y="10861"/>
                  </a:lnTo>
                  <a:lnTo>
                    <a:pt x="10780" y="10495"/>
                  </a:lnTo>
                  <a:lnTo>
                    <a:pt x="10698" y="10170"/>
                  </a:lnTo>
                  <a:lnTo>
                    <a:pt x="10576" y="9804"/>
                  </a:lnTo>
                  <a:lnTo>
                    <a:pt x="10291" y="9153"/>
                  </a:lnTo>
                  <a:lnTo>
                    <a:pt x="9925" y="8543"/>
                  </a:lnTo>
                  <a:lnTo>
                    <a:pt x="9478" y="7973"/>
                  </a:lnTo>
                  <a:lnTo>
                    <a:pt x="8990" y="7404"/>
                  </a:lnTo>
                  <a:lnTo>
                    <a:pt x="8502" y="6916"/>
                  </a:lnTo>
                  <a:lnTo>
                    <a:pt x="7932" y="6428"/>
                  </a:lnTo>
                  <a:lnTo>
                    <a:pt x="7281" y="5940"/>
                  </a:lnTo>
                  <a:lnTo>
                    <a:pt x="6590" y="5492"/>
                  </a:lnTo>
                  <a:lnTo>
                    <a:pt x="5166" y="4638"/>
                  </a:lnTo>
                  <a:lnTo>
                    <a:pt x="3783" y="3784"/>
                  </a:lnTo>
                  <a:lnTo>
                    <a:pt x="3092" y="3336"/>
                  </a:lnTo>
                  <a:lnTo>
                    <a:pt x="2482" y="2807"/>
                  </a:lnTo>
                  <a:lnTo>
                    <a:pt x="1831" y="2238"/>
                  </a:lnTo>
                  <a:lnTo>
                    <a:pt x="1261" y="1587"/>
                  </a:lnTo>
                  <a:lnTo>
                    <a:pt x="1017" y="1262"/>
                  </a:lnTo>
                  <a:lnTo>
                    <a:pt x="773" y="896"/>
                  </a:lnTo>
                  <a:lnTo>
                    <a:pt x="570" y="530"/>
                  </a:lnTo>
                  <a:lnTo>
                    <a:pt x="407" y="123"/>
                  </a:lnTo>
                  <a:lnTo>
                    <a:pt x="326" y="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16;p35">
              <a:extLst>
                <a:ext uri="{FF2B5EF4-FFF2-40B4-BE49-F238E27FC236}">
                  <a16:creationId xmlns:a16="http://schemas.microsoft.com/office/drawing/2014/main" id="{ED957C93-C11A-42B2-1928-17328FFFF1B7}"/>
                </a:ext>
              </a:extLst>
            </p:cNvPr>
            <p:cNvSpPr/>
            <p:nvPr/>
          </p:nvSpPr>
          <p:spPr>
            <a:xfrm>
              <a:off x="3279850" y="1107926"/>
              <a:ext cx="106157" cy="152693"/>
            </a:xfrm>
            <a:custGeom>
              <a:avLst/>
              <a:gdLst/>
              <a:ahLst/>
              <a:cxnLst/>
              <a:rect l="l" t="t" r="r" b="b"/>
              <a:pathLst>
                <a:path w="2320" h="3337" extrusionOk="0">
                  <a:moveTo>
                    <a:pt x="936" y="1"/>
                  </a:moveTo>
                  <a:lnTo>
                    <a:pt x="814" y="41"/>
                  </a:lnTo>
                  <a:lnTo>
                    <a:pt x="692" y="82"/>
                  </a:lnTo>
                  <a:lnTo>
                    <a:pt x="570" y="123"/>
                  </a:lnTo>
                  <a:lnTo>
                    <a:pt x="489" y="245"/>
                  </a:lnTo>
                  <a:lnTo>
                    <a:pt x="367" y="448"/>
                  </a:lnTo>
                  <a:lnTo>
                    <a:pt x="204" y="936"/>
                  </a:lnTo>
                  <a:lnTo>
                    <a:pt x="82" y="1465"/>
                  </a:lnTo>
                  <a:lnTo>
                    <a:pt x="1" y="1913"/>
                  </a:lnTo>
                  <a:lnTo>
                    <a:pt x="1" y="2116"/>
                  </a:lnTo>
                  <a:lnTo>
                    <a:pt x="41" y="2360"/>
                  </a:lnTo>
                  <a:lnTo>
                    <a:pt x="82" y="2563"/>
                  </a:lnTo>
                  <a:lnTo>
                    <a:pt x="163" y="2807"/>
                  </a:lnTo>
                  <a:lnTo>
                    <a:pt x="285" y="2970"/>
                  </a:lnTo>
                  <a:lnTo>
                    <a:pt x="448" y="3133"/>
                  </a:lnTo>
                  <a:lnTo>
                    <a:pt x="570" y="3214"/>
                  </a:lnTo>
                  <a:lnTo>
                    <a:pt x="733" y="3296"/>
                  </a:lnTo>
                  <a:lnTo>
                    <a:pt x="855" y="3336"/>
                  </a:lnTo>
                  <a:lnTo>
                    <a:pt x="1018" y="3336"/>
                  </a:lnTo>
                  <a:lnTo>
                    <a:pt x="1343" y="3296"/>
                  </a:lnTo>
                  <a:lnTo>
                    <a:pt x="1628" y="3174"/>
                  </a:lnTo>
                  <a:lnTo>
                    <a:pt x="1790" y="3051"/>
                  </a:lnTo>
                  <a:lnTo>
                    <a:pt x="1912" y="2889"/>
                  </a:lnTo>
                  <a:lnTo>
                    <a:pt x="2034" y="2767"/>
                  </a:lnTo>
                  <a:lnTo>
                    <a:pt x="2156" y="2563"/>
                  </a:lnTo>
                  <a:lnTo>
                    <a:pt x="2238" y="2401"/>
                  </a:lnTo>
                  <a:lnTo>
                    <a:pt x="2278" y="2197"/>
                  </a:lnTo>
                  <a:lnTo>
                    <a:pt x="2319" y="2035"/>
                  </a:lnTo>
                  <a:lnTo>
                    <a:pt x="2319" y="1831"/>
                  </a:lnTo>
                  <a:lnTo>
                    <a:pt x="2278" y="1546"/>
                  </a:lnTo>
                  <a:lnTo>
                    <a:pt x="2197" y="1302"/>
                  </a:lnTo>
                  <a:lnTo>
                    <a:pt x="2116" y="1018"/>
                  </a:lnTo>
                  <a:lnTo>
                    <a:pt x="1953" y="814"/>
                  </a:lnTo>
                  <a:lnTo>
                    <a:pt x="1831" y="570"/>
                  </a:lnTo>
                  <a:lnTo>
                    <a:pt x="1628" y="367"/>
                  </a:lnTo>
                  <a:lnTo>
                    <a:pt x="1424" y="204"/>
                  </a:lnTo>
                  <a:lnTo>
                    <a:pt x="1221" y="82"/>
                  </a:lnTo>
                  <a:lnTo>
                    <a:pt x="1099" y="41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7;p35">
              <a:extLst>
                <a:ext uri="{FF2B5EF4-FFF2-40B4-BE49-F238E27FC236}">
                  <a16:creationId xmlns:a16="http://schemas.microsoft.com/office/drawing/2014/main" id="{D78E4213-AD4D-BD84-769F-5D913B275EB2}"/>
                </a:ext>
              </a:extLst>
            </p:cNvPr>
            <p:cNvSpPr/>
            <p:nvPr/>
          </p:nvSpPr>
          <p:spPr>
            <a:xfrm>
              <a:off x="3240772" y="1128426"/>
              <a:ext cx="193600" cy="269923"/>
            </a:xfrm>
            <a:custGeom>
              <a:avLst/>
              <a:gdLst/>
              <a:ahLst/>
              <a:cxnLst/>
              <a:rect l="l" t="t" r="r" b="b"/>
              <a:pathLst>
                <a:path w="4231" h="5899" extrusionOk="0">
                  <a:moveTo>
                    <a:pt x="448" y="0"/>
                  </a:moveTo>
                  <a:lnTo>
                    <a:pt x="326" y="41"/>
                  </a:lnTo>
                  <a:lnTo>
                    <a:pt x="204" y="122"/>
                  </a:lnTo>
                  <a:lnTo>
                    <a:pt x="122" y="204"/>
                  </a:lnTo>
                  <a:lnTo>
                    <a:pt x="82" y="326"/>
                  </a:lnTo>
                  <a:lnTo>
                    <a:pt x="0" y="570"/>
                  </a:lnTo>
                  <a:lnTo>
                    <a:pt x="0" y="814"/>
                  </a:lnTo>
                  <a:lnTo>
                    <a:pt x="0" y="1424"/>
                  </a:lnTo>
                  <a:lnTo>
                    <a:pt x="41" y="2034"/>
                  </a:lnTo>
                  <a:lnTo>
                    <a:pt x="82" y="2644"/>
                  </a:lnTo>
                  <a:lnTo>
                    <a:pt x="204" y="3254"/>
                  </a:lnTo>
                  <a:lnTo>
                    <a:pt x="407" y="3864"/>
                  </a:lnTo>
                  <a:lnTo>
                    <a:pt x="651" y="4434"/>
                  </a:lnTo>
                  <a:lnTo>
                    <a:pt x="977" y="4922"/>
                  </a:lnTo>
                  <a:lnTo>
                    <a:pt x="1180" y="5166"/>
                  </a:lnTo>
                  <a:lnTo>
                    <a:pt x="1383" y="5369"/>
                  </a:lnTo>
                  <a:lnTo>
                    <a:pt x="1587" y="5573"/>
                  </a:lnTo>
                  <a:lnTo>
                    <a:pt x="1872" y="5736"/>
                  </a:lnTo>
                  <a:lnTo>
                    <a:pt x="2116" y="5817"/>
                  </a:lnTo>
                  <a:lnTo>
                    <a:pt x="2400" y="5898"/>
                  </a:lnTo>
                  <a:lnTo>
                    <a:pt x="2726" y="5898"/>
                  </a:lnTo>
                  <a:lnTo>
                    <a:pt x="3010" y="5858"/>
                  </a:lnTo>
                  <a:lnTo>
                    <a:pt x="3295" y="5776"/>
                  </a:lnTo>
                  <a:lnTo>
                    <a:pt x="3580" y="5614"/>
                  </a:lnTo>
                  <a:lnTo>
                    <a:pt x="3702" y="5491"/>
                  </a:lnTo>
                  <a:lnTo>
                    <a:pt x="3824" y="5369"/>
                  </a:lnTo>
                  <a:lnTo>
                    <a:pt x="3987" y="5044"/>
                  </a:lnTo>
                  <a:lnTo>
                    <a:pt x="4109" y="4719"/>
                  </a:lnTo>
                  <a:lnTo>
                    <a:pt x="4190" y="4353"/>
                  </a:lnTo>
                  <a:lnTo>
                    <a:pt x="4231" y="3905"/>
                  </a:lnTo>
                  <a:lnTo>
                    <a:pt x="4231" y="3417"/>
                  </a:lnTo>
                  <a:lnTo>
                    <a:pt x="4231" y="2929"/>
                  </a:lnTo>
                  <a:lnTo>
                    <a:pt x="4190" y="2441"/>
                  </a:lnTo>
                  <a:lnTo>
                    <a:pt x="4109" y="1953"/>
                  </a:lnTo>
                  <a:lnTo>
                    <a:pt x="3946" y="1465"/>
                  </a:lnTo>
                  <a:lnTo>
                    <a:pt x="3783" y="1017"/>
                  </a:lnTo>
                  <a:lnTo>
                    <a:pt x="3580" y="570"/>
                  </a:lnTo>
                  <a:lnTo>
                    <a:pt x="3417" y="366"/>
                  </a:lnTo>
                  <a:lnTo>
                    <a:pt x="3255" y="122"/>
                  </a:lnTo>
                  <a:lnTo>
                    <a:pt x="3132" y="41"/>
                  </a:lnTo>
                  <a:lnTo>
                    <a:pt x="3010" y="0"/>
                  </a:lnTo>
                  <a:lnTo>
                    <a:pt x="2888" y="0"/>
                  </a:lnTo>
                  <a:lnTo>
                    <a:pt x="2766" y="41"/>
                  </a:lnTo>
                  <a:lnTo>
                    <a:pt x="2604" y="122"/>
                  </a:lnTo>
                  <a:lnTo>
                    <a:pt x="2522" y="285"/>
                  </a:lnTo>
                  <a:lnTo>
                    <a:pt x="2360" y="610"/>
                  </a:lnTo>
                  <a:lnTo>
                    <a:pt x="2034" y="1465"/>
                  </a:lnTo>
                  <a:lnTo>
                    <a:pt x="1383" y="570"/>
                  </a:lnTo>
                  <a:lnTo>
                    <a:pt x="1180" y="366"/>
                  </a:lnTo>
                  <a:lnTo>
                    <a:pt x="977" y="163"/>
                  </a:lnTo>
                  <a:lnTo>
                    <a:pt x="855" y="82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8;p35">
              <a:extLst>
                <a:ext uri="{FF2B5EF4-FFF2-40B4-BE49-F238E27FC236}">
                  <a16:creationId xmlns:a16="http://schemas.microsoft.com/office/drawing/2014/main" id="{E96EEC15-1F41-7C86-F6F0-F7088691F293}"/>
                </a:ext>
              </a:extLst>
            </p:cNvPr>
            <p:cNvSpPr/>
            <p:nvPr/>
          </p:nvSpPr>
          <p:spPr>
            <a:xfrm>
              <a:off x="3283556" y="1152586"/>
              <a:ext cx="59622" cy="165734"/>
            </a:xfrm>
            <a:custGeom>
              <a:avLst/>
              <a:gdLst/>
              <a:ahLst/>
              <a:cxnLst/>
              <a:rect l="l" t="t" r="r" b="b"/>
              <a:pathLst>
                <a:path w="1303" h="3622" extrusionOk="0">
                  <a:moveTo>
                    <a:pt x="1059" y="1"/>
                  </a:moveTo>
                  <a:lnTo>
                    <a:pt x="1018" y="42"/>
                  </a:lnTo>
                  <a:lnTo>
                    <a:pt x="937" y="123"/>
                  </a:lnTo>
                  <a:lnTo>
                    <a:pt x="611" y="937"/>
                  </a:lnTo>
                  <a:lnTo>
                    <a:pt x="326" y="1750"/>
                  </a:lnTo>
                  <a:lnTo>
                    <a:pt x="123" y="2564"/>
                  </a:lnTo>
                  <a:lnTo>
                    <a:pt x="1" y="3418"/>
                  </a:lnTo>
                  <a:lnTo>
                    <a:pt x="1" y="3540"/>
                  </a:lnTo>
                  <a:lnTo>
                    <a:pt x="42" y="3580"/>
                  </a:lnTo>
                  <a:lnTo>
                    <a:pt x="123" y="3621"/>
                  </a:lnTo>
                  <a:lnTo>
                    <a:pt x="245" y="3621"/>
                  </a:lnTo>
                  <a:lnTo>
                    <a:pt x="326" y="3580"/>
                  </a:lnTo>
                  <a:lnTo>
                    <a:pt x="367" y="3499"/>
                  </a:lnTo>
                  <a:lnTo>
                    <a:pt x="408" y="3418"/>
                  </a:lnTo>
                  <a:lnTo>
                    <a:pt x="530" y="2645"/>
                  </a:lnTo>
                  <a:lnTo>
                    <a:pt x="733" y="1831"/>
                  </a:lnTo>
                  <a:lnTo>
                    <a:pt x="977" y="1059"/>
                  </a:lnTo>
                  <a:lnTo>
                    <a:pt x="1303" y="326"/>
                  </a:lnTo>
                  <a:lnTo>
                    <a:pt x="1303" y="245"/>
                  </a:lnTo>
                  <a:lnTo>
                    <a:pt x="1303" y="164"/>
                  </a:lnTo>
                  <a:lnTo>
                    <a:pt x="1262" y="82"/>
                  </a:lnTo>
                  <a:lnTo>
                    <a:pt x="1221" y="42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19;p35">
              <a:extLst>
                <a:ext uri="{FF2B5EF4-FFF2-40B4-BE49-F238E27FC236}">
                  <a16:creationId xmlns:a16="http://schemas.microsoft.com/office/drawing/2014/main" id="{B7CB32C9-A5DA-E19C-7C68-998C8DB54D4F}"/>
                </a:ext>
              </a:extLst>
            </p:cNvPr>
            <p:cNvSpPr/>
            <p:nvPr/>
          </p:nvSpPr>
          <p:spPr>
            <a:xfrm>
              <a:off x="3532987" y="1383393"/>
              <a:ext cx="31710" cy="204811"/>
            </a:xfrm>
            <a:custGeom>
              <a:avLst/>
              <a:gdLst/>
              <a:ahLst/>
              <a:cxnLst/>
              <a:rect l="l" t="t" r="r" b="b"/>
              <a:pathLst>
                <a:path w="693" h="4476" extrusionOk="0">
                  <a:moveTo>
                    <a:pt x="489" y="1"/>
                  </a:moveTo>
                  <a:lnTo>
                    <a:pt x="407" y="42"/>
                  </a:lnTo>
                  <a:lnTo>
                    <a:pt x="367" y="82"/>
                  </a:lnTo>
                  <a:lnTo>
                    <a:pt x="326" y="164"/>
                  </a:lnTo>
                  <a:lnTo>
                    <a:pt x="204" y="652"/>
                  </a:lnTo>
                  <a:lnTo>
                    <a:pt x="82" y="1180"/>
                  </a:lnTo>
                  <a:lnTo>
                    <a:pt x="41" y="1709"/>
                  </a:lnTo>
                  <a:lnTo>
                    <a:pt x="1" y="2238"/>
                  </a:lnTo>
                  <a:lnTo>
                    <a:pt x="41" y="2767"/>
                  </a:lnTo>
                  <a:lnTo>
                    <a:pt x="82" y="3296"/>
                  </a:lnTo>
                  <a:lnTo>
                    <a:pt x="163" y="3784"/>
                  </a:lnTo>
                  <a:lnTo>
                    <a:pt x="285" y="4312"/>
                  </a:lnTo>
                  <a:lnTo>
                    <a:pt x="326" y="4394"/>
                  </a:lnTo>
                  <a:lnTo>
                    <a:pt x="367" y="4435"/>
                  </a:lnTo>
                  <a:lnTo>
                    <a:pt x="448" y="4475"/>
                  </a:lnTo>
                  <a:lnTo>
                    <a:pt x="529" y="4435"/>
                  </a:lnTo>
                  <a:lnTo>
                    <a:pt x="611" y="4435"/>
                  </a:lnTo>
                  <a:lnTo>
                    <a:pt x="651" y="4353"/>
                  </a:lnTo>
                  <a:lnTo>
                    <a:pt x="651" y="4312"/>
                  </a:lnTo>
                  <a:lnTo>
                    <a:pt x="651" y="4231"/>
                  </a:lnTo>
                  <a:lnTo>
                    <a:pt x="570" y="3743"/>
                  </a:lnTo>
                  <a:lnTo>
                    <a:pt x="489" y="3214"/>
                  </a:lnTo>
                  <a:lnTo>
                    <a:pt x="448" y="2726"/>
                  </a:lnTo>
                  <a:lnTo>
                    <a:pt x="407" y="2238"/>
                  </a:lnTo>
                  <a:lnTo>
                    <a:pt x="448" y="1750"/>
                  </a:lnTo>
                  <a:lnTo>
                    <a:pt x="489" y="1221"/>
                  </a:lnTo>
                  <a:lnTo>
                    <a:pt x="570" y="733"/>
                  </a:lnTo>
                  <a:lnTo>
                    <a:pt x="692" y="245"/>
                  </a:lnTo>
                  <a:lnTo>
                    <a:pt x="692" y="164"/>
                  </a:lnTo>
                  <a:lnTo>
                    <a:pt x="692" y="82"/>
                  </a:lnTo>
                  <a:lnTo>
                    <a:pt x="611" y="4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20;p35">
              <a:extLst>
                <a:ext uri="{FF2B5EF4-FFF2-40B4-BE49-F238E27FC236}">
                  <a16:creationId xmlns:a16="http://schemas.microsoft.com/office/drawing/2014/main" id="{C6DB3A20-8B16-64CB-36A4-9B6691E76EAA}"/>
                </a:ext>
              </a:extLst>
            </p:cNvPr>
            <p:cNvSpPr/>
            <p:nvPr/>
          </p:nvSpPr>
          <p:spPr>
            <a:xfrm>
              <a:off x="3452955" y="1614200"/>
              <a:ext cx="193600" cy="20545"/>
            </a:xfrm>
            <a:custGeom>
              <a:avLst/>
              <a:gdLst/>
              <a:ahLst/>
              <a:cxnLst/>
              <a:rect l="l" t="t" r="r" b="b"/>
              <a:pathLst>
                <a:path w="4231" h="449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407"/>
                  </a:lnTo>
                  <a:lnTo>
                    <a:pt x="204" y="407"/>
                  </a:lnTo>
                  <a:lnTo>
                    <a:pt x="4068" y="448"/>
                  </a:lnTo>
                  <a:lnTo>
                    <a:pt x="4149" y="407"/>
                  </a:lnTo>
                  <a:lnTo>
                    <a:pt x="4190" y="367"/>
                  </a:lnTo>
                  <a:lnTo>
                    <a:pt x="4231" y="285"/>
                  </a:lnTo>
                  <a:lnTo>
                    <a:pt x="4231" y="245"/>
                  </a:lnTo>
                  <a:lnTo>
                    <a:pt x="4231" y="163"/>
                  </a:lnTo>
                  <a:lnTo>
                    <a:pt x="4190" y="82"/>
                  </a:lnTo>
                  <a:lnTo>
                    <a:pt x="4149" y="41"/>
                  </a:lnTo>
                  <a:lnTo>
                    <a:pt x="4068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21;p35">
              <a:extLst>
                <a:ext uri="{FF2B5EF4-FFF2-40B4-BE49-F238E27FC236}">
                  <a16:creationId xmlns:a16="http://schemas.microsoft.com/office/drawing/2014/main" id="{DDF31D5D-0A64-F801-3281-9A8CEFF4DE70}"/>
                </a:ext>
              </a:extLst>
            </p:cNvPr>
            <p:cNvSpPr/>
            <p:nvPr/>
          </p:nvSpPr>
          <p:spPr>
            <a:xfrm>
              <a:off x="3778665" y="1560251"/>
              <a:ext cx="33540" cy="212223"/>
            </a:xfrm>
            <a:custGeom>
              <a:avLst/>
              <a:gdLst/>
              <a:ahLst/>
              <a:cxnLst/>
              <a:rect l="l" t="t" r="r" b="b"/>
              <a:pathLst>
                <a:path w="733" h="4638" extrusionOk="0">
                  <a:moveTo>
                    <a:pt x="326" y="0"/>
                  </a:moveTo>
                  <a:lnTo>
                    <a:pt x="286" y="41"/>
                  </a:lnTo>
                  <a:lnTo>
                    <a:pt x="204" y="81"/>
                  </a:lnTo>
                  <a:lnTo>
                    <a:pt x="164" y="122"/>
                  </a:lnTo>
                  <a:lnTo>
                    <a:pt x="123" y="203"/>
                  </a:lnTo>
                  <a:lnTo>
                    <a:pt x="42" y="732"/>
                  </a:lnTo>
                  <a:lnTo>
                    <a:pt x="42" y="1302"/>
                  </a:lnTo>
                  <a:lnTo>
                    <a:pt x="1" y="1830"/>
                  </a:lnTo>
                  <a:lnTo>
                    <a:pt x="42" y="2359"/>
                  </a:lnTo>
                  <a:lnTo>
                    <a:pt x="82" y="2888"/>
                  </a:lnTo>
                  <a:lnTo>
                    <a:pt x="123" y="3458"/>
                  </a:lnTo>
                  <a:lnTo>
                    <a:pt x="245" y="3986"/>
                  </a:lnTo>
                  <a:lnTo>
                    <a:pt x="367" y="4515"/>
                  </a:lnTo>
                  <a:lnTo>
                    <a:pt x="367" y="4596"/>
                  </a:lnTo>
                  <a:lnTo>
                    <a:pt x="448" y="4637"/>
                  </a:lnTo>
                  <a:lnTo>
                    <a:pt x="570" y="4637"/>
                  </a:lnTo>
                  <a:lnTo>
                    <a:pt x="652" y="4596"/>
                  </a:lnTo>
                  <a:lnTo>
                    <a:pt x="692" y="4556"/>
                  </a:lnTo>
                  <a:lnTo>
                    <a:pt x="733" y="4474"/>
                  </a:lnTo>
                  <a:lnTo>
                    <a:pt x="733" y="4393"/>
                  </a:lnTo>
                  <a:lnTo>
                    <a:pt x="611" y="3864"/>
                  </a:lnTo>
                  <a:lnTo>
                    <a:pt x="530" y="3376"/>
                  </a:lnTo>
                  <a:lnTo>
                    <a:pt x="489" y="2847"/>
                  </a:lnTo>
                  <a:lnTo>
                    <a:pt x="448" y="2319"/>
                  </a:lnTo>
                  <a:lnTo>
                    <a:pt x="408" y="1261"/>
                  </a:lnTo>
                  <a:lnTo>
                    <a:pt x="530" y="203"/>
                  </a:lnTo>
                  <a:lnTo>
                    <a:pt x="530" y="122"/>
                  </a:lnTo>
                  <a:lnTo>
                    <a:pt x="489" y="81"/>
                  </a:lnTo>
                  <a:lnTo>
                    <a:pt x="408" y="4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22;p35">
              <a:extLst>
                <a:ext uri="{FF2B5EF4-FFF2-40B4-BE49-F238E27FC236}">
                  <a16:creationId xmlns:a16="http://schemas.microsoft.com/office/drawing/2014/main" id="{827CCA3F-0A21-ADC7-B191-20CBE242460E}"/>
                </a:ext>
              </a:extLst>
            </p:cNvPr>
            <p:cNvSpPr/>
            <p:nvPr/>
          </p:nvSpPr>
          <p:spPr>
            <a:xfrm>
              <a:off x="3661432" y="1796595"/>
              <a:ext cx="186142" cy="68911"/>
            </a:xfrm>
            <a:custGeom>
              <a:avLst/>
              <a:gdLst/>
              <a:ahLst/>
              <a:cxnLst/>
              <a:rect l="l" t="t" r="r" b="b"/>
              <a:pathLst>
                <a:path w="4068" h="1506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26"/>
                  </a:lnTo>
                  <a:lnTo>
                    <a:pt x="122" y="408"/>
                  </a:lnTo>
                  <a:lnTo>
                    <a:pt x="204" y="408"/>
                  </a:lnTo>
                  <a:lnTo>
                    <a:pt x="692" y="448"/>
                  </a:lnTo>
                  <a:lnTo>
                    <a:pt x="1139" y="489"/>
                  </a:lnTo>
                  <a:lnTo>
                    <a:pt x="1627" y="570"/>
                  </a:lnTo>
                  <a:lnTo>
                    <a:pt x="2075" y="692"/>
                  </a:lnTo>
                  <a:lnTo>
                    <a:pt x="2522" y="855"/>
                  </a:lnTo>
                  <a:lnTo>
                    <a:pt x="2929" y="1018"/>
                  </a:lnTo>
                  <a:lnTo>
                    <a:pt x="3376" y="1221"/>
                  </a:lnTo>
                  <a:lnTo>
                    <a:pt x="3783" y="1465"/>
                  </a:lnTo>
                  <a:lnTo>
                    <a:pt x="3864" y="1506"/>
                  </a:lnTo>
                  <a:lnTo>
                    <a:pt x="3905" y="1506"/>
                  </a:lnTo>
                  <a:lnTo>
                    <a:pt x="3987" y="1465"/>
                  </a:lnTo>
                  <a:lnTo>
                    <a:pt x="4027" y="1384"/>
                  </a:lnTo>
                  <a:lnTo>
                    <a:pt x="4068" y="1343"/>
                  </a:lnTo>
                  <a:lnTo>
                    <a:pt x="4068" y="1262"/>
                  </a:lnTo>
                  <a:lnTo>
                    <a:pt x="4027" y="1181"/>
                  </a:lnTo>
                  <a:lnTo>
                    <a:pt x="3987" y="1140"/>
                  </a:lnTo>
                  <a:lnTo>
                    <a:pt x="3539" y="896"/>
                  </a:lnTo>
                  <a:lnTo>
                    <a:pt x="3092" y="652"/>
                  </a:lnTo>
                  <a:lnTo>
                    <a:pt x="2644" y="489"/>
                  </a:lnTo>
                  <a:lnTo>
                    <a:pt x="2156" y="326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23;p35">
              <a:extLst>
                <a:ext uri="{FF2B5EF4-FFF2-40B4-BE49-F238E27FC236}">
                  <a16:creationId xmlns:a16="http://schemas.microsoft.com/office/drawing/2014/main" id="{EB01BE19-F309-D82E-2B54-190892C00F21}"/>
                </a:ext>
              </a:extLst>
            </p:cNvPr>
            <p:cNvSpPr/>
            <p:nvPr/>
          </p:nvSpPr>
          <p:spPr>
            <a:xfrm>
              <a:off x="3026713" y="1850590"/>
              <a:ext cx="610542" cy="506307"/>
            </a:xfrm>
            <a:custGeom>
              <a:avLst/>
              <a:gdLst/>
              <a:ahLst/>
              <a:cxnLst/>
              <a:rect l="l" t="t" r="r" b="b"/>
              <a:pathLst>
                <a:path w="13343" h="11065" extrusionOk="0">
                  <a:moveTo>
                    <a:pt x="10292" y="1"/>
                  </a:moveTo>
                  <a:lnTo>
                    <a:pt x="9926" y="41"/>
                  </a:lnTo>
                  <a:lnTo>
                    <a:pt x="9519" y="123"/>
                  </a:lnTo>
                  <a:lnTo>
                    <a:pt x="9153" y="245"/>
                  </a:lnTo>
                  <a:lnTo>
                    <a:pt x="8827" y="448"/>
                  </a:lnTo>
                  <a:lnTo>
                    <a:pt x="8624" y="651"/>
                  </a:lnTo>
                  <a:lnTo>
                    <a:pt x="8461" y="814"/>
                  </a:lnTo>
                  <a:lnTo>
                    <a:pt x="8339" y="1017"/>
                  </a:lnTo>
                  <a:lnTo>
                    <a:pt x="8217" y="1221"/>
                  </a:lnTo>
                  <a:lnTo>
                    <a:pt x="8014" y="1668"/>
                  </a:lnTo>
                  <a:lnTo>
                    <a:pt x="7851" y="2116"/>
                  </a:lnTo>
                  <a:lnTo>
                    <a:pt x="7729" y="2400"/>
                  </a:lnTo>
                  <a:lnTo>
                    <a:pt x="7648" y="2644"/>
                  </a:lnTo>
                  <a:lnTo>
                    <a:pt x="7485" y="2889"/>
                  </a:lnTo>
                  <a:lnTo>
                    <a:pt x="7282" y="3092"/>
                  </a:lnTo>
                  <a:lnTo>
                    <a:pt x="6916" y="3417"/>
                  </a:lnTo>
                  <a:lnTo>
                    <a:pt x="6509" y="3702"/>
                  </a:lnTo>
                  <a:lnTo>
                    <a:pt x="5695" y="4149"/>
                  </a:lnTo>
                  <a:lnTo>
                    <a:pt x="5289" y="4394"/>
                  </a:lnTo>
                  <a:lnTo>
                    <a:pt x="4922" y="4678"/>
                  </a:lnTo>
                  <a:lnTo>
                    <a:pt x="4597" y="5004"/>
                  </a:lnTo>
                  <a:lnTo>
                    <a:pt x="4353" y="5410"/>
                  </a:lnTo>
                  <a:lnTo>
                    <a:pt x="4150" y="5817"/>
                  </a:lnTo>
                  <a:lnTo>
                    <a:pt x="4028" y="6305"/>
                  </a:lnTo>
                  <a:lnTo>
                    <a:pt x="3865" y="7241"/>
                  </a:lnTo>
                  <a:lnTo>
                    <a:pt x="3784" y="7729"/>
                  </a:lnTo>
                  <a:lnTo>
                    <a:pt x="3621" y="8217"/>
                  </a:lnTo>
                  <a:lnTo>
                    <a:pt x="3539" y="8461"/>
                  </a:lnTo>
                  <a:lnTo>
                    <a:pt x="3377" y="8705"/>
                  </a:lnTo>
                  <a:lnTo>
                    <a:pt x="3173" y="8909"/>
                  </a:lnTo>
                  <a:lnTo>
                    <a:pt x="2970" y="9071"/>
                  </a:lnTo>
                  <a:lnTo>
                    <a:pt x="2645" y="9234"/>
                  </a:lnTo>
                  <a:lnTo>
                    <a:pt x="2319" y="9356"/>
                  </a:lnTo>
                  <a:lnTo>
                    <a:pt x="1668" y="9519"/>
                  </a:lnTo>
                  <a:lnTo>
                    <a:pt x="1140" y="9722"/>
                  </a:lnTo>
                  <a:lnTo>
                    <a:pt x="896" y="9844"/>
                  </a:lnTo>
                  <a:lnTo>
                    <a:pt x="651" y="9966"/>
                  </a:lnTo>
                  <a:lnTo>
                    <a:pt x="448" y="10129"/>
                  </a:lnTo>
                  <a:lnTo>
                    <a:pt x="245" y="10332"/>
                  </a:lnTo>
                  <a:lnTo>
                    <a:pt x="123" y="10536"/>
                  </a:lnTo>
                  <a:lnTo>
                    <a:pt x="1" y="10820"/>
                  </a:lnTo>
                  <a:lnTo>
                    <a:pt x="1" y="10902"/>
                  </a:lnTo>
                  <a:lnTo>
                    <a:pt x="1" y="10983"/>
                  </a:lnTo>
                  <a:lnTo>
                    <a:pt x="82" y="11024"/>
                  </a:lnTo>
                  <a:lnTo>
                    <a:pt x="123" y="11064"/>
                  </a:lnTo>
                  <a:lnTo>
                    <a:pt x="285" y="11064"/>
                  </a:lnTo>
                  <a:lnTo>
                    <a:pt x="326" y="10983"/>
                  </a:lnTo>
                  <a:lnTo>
                    <a:pt x="367" y="10942"/>
                  </a:lnTo>
                  <a:lnTo>
                    <a:pt x="489" y="10698"/>
                  </a:lnTo>
                  <a:lnTo>
                    <a:pt x="611" y="10495"/>
                  </a:lnTo>
                  <a:lnTo>
                    <a:pt x="814" y="10332"/>
                  </a:lnTo>
                  <a:lnTo>
                    <a:pt x="1018" y="10210"/>
                  </a:lnTo>
                  <a:lnTo>
                    <a:pt x="1262" y="10088"/>
                  </a:lnTo>
                  <a:lnTo>
                    <a:pt x="1506" y="10007"/>
                  </a:lnTo>
                  <a:lnTo>
                    <a:pt x="1994" y="9844"/>
                  </a:lnTo>
                  <a:lnTo>
                    <a:pt x="2482" y="9722"/>
                  </a:lnTo>
                  <a:lnTo>
                    <a:pt x="2929" y="9519"/>
                  </a:lnTo>
                  <a:lnTo>
                    <a:pt x="3133" y="9437"/>
                  </a:lnTo>
                  <a:lnTo>
                    <a:pt x="3336" y="9275"/>
                  </a:lnTo>
                  <a:lnTo>
                    <a:pt x="3539" y="9112"/>
                  </a:lnTo>
                  <a:lnTo>
                    <a:pt x="3702" y="8909"/>
                  </a:lnTo>
                  <a:lnTo>
                    <a:pt x="3824" y="8705"/>
                  </a:lnTo>
                  <a:lnTo>
                    <a:pt x="3946" y="8502"/>
                  </a:lnTo>
                  <a:lnTo>
                    <a:pt x="4109" y="8095"/>
                  </a:lnTo>
                  <a:lnTo>
                    <a:pt x="4190" y="7648"/>
                  </a:lnTo>
                  <a:lnTo>
                    <a:pt x="4272" y="7160"/>
                  </a:lnTo>
                  <a:lnTo>
                    <a:pt x="4353" y="6712"/>
                  </a:lnTo>
                  <a:lnTo>
                    <a:pt x="4434" y="6265"/>
                  </a:lnTo>
                  <a:lnTo>
                    <a:pt x="4556" y="5817"/>
                  </a:lnTo>
                  <a:lnTo>
                    <a:pt x="4800" y="5410"/>
                  </a:lnTo>
                  <a:lnTo>
                    <a:pt x="5045" y="5085"/>
                  </a:lnTo>
                  <a:lnTo>
                    <a:pt x="5411" y="4800"/>
                  </a:lnTo>
                  <a:lnTo>
                    <a:pt x="5777" y="4556"/>
                  </a:lnTo>
                  <a:lnTo>
                    <a:pt x="6143" y="4312"/>
                  </a:lnTo>
                  <a:lnTo>
                    <a:pt x="6956" y="3865"/>
                  </a:lnTo>
                  <a:lnTo>
                    <a:pt x="7322" y="3621"/>
                  </a:lnTo>
                  <a:lnTo>
                    <a:pt x="7648" y="3336"/>
                  </a:lnTo>
                  <a:lnTo>
                    <a:pt x="7810" y="3092"/>
                  </a:lnTo>
                  <a:lnTo>
                    <a:pt x="7973" y="2848"/>
                  </a:lnTo>
                  <a:lnTo>
                    <a:pt x="8177" y="2360"/>
                  </a:lnTo>
                  <a:lnTo>
                    <a:pt x="8339" y="1872"/>
                  </a:lnTo>
                  <a:lnTo>
                    <a:pt x="8543" y="1384"/>
                  </a:lnTo>
                  <a:lnTo>
                    <a:pt x="8787" y="1058"/>
                  </a:lnTo>
                  <a:lnTo>
                    <a:pt x="9071" y="773"/>
                  </a:lnTo>
                  <a:lnTo>
                    <a:pt x="9397" y="611"/>
                  </a:lnTo>
                  <a:lnTo>
                    <a:pt x="9763" y="448"/>
                  </a:lnTo>
                  <a:lnTo>
                    <a:pt x="10170" y="407"/>
                  </a:lnTo>
                  <a:lnTo>
                    <a:pt x="10617" y="407"/>
                  </a:lnTo>
                  <a:lnTo>
                    <a:pt x="11065" y="448"/>
                  </a:lnTo>
                  <a:lnTo>
                    <a:pt x="11512" y="570"/>
                  </a:lnTo>
                  <a:lnTo>
                    <a:pt x="11919" y="733"/>
                  </a:lnTo>
                  <a:lnTo>
                    <a:pt x="12326" y="936"/>
                  </a:lnTo>
                  <a:lnTo>
                    <a:pt x="12692" y="1221"/>
                  </a:lnTo>
                  <a:lnTo>
                    <a:pt x="13017" y="1506"/>
                  </a:lnTo>
                  <a:lnTo>
                    <a:pt x="13098" y="1546"/>
                  </a:lnTo>
                  <a:lnTo>
                    <a:pt x="13220" y="1546"/>
                  </a:lnTo>
                  <a:lnTo>
                    <a:pt x="13302" y="1506"/>
                  </a:lnTo>
                  <a:lnTo>
                    <a:pt x="13342" y="1424"/>
                  </a:lnTo>
                  <a:lnTo>
                    <a:pt x="13342" y="1384"/>
                  </a:lnTo>
                  <a:lnTo>
                    <a:pt x="13342" y="1302"/>
                  </a:lnTo>
                  <a:lnTo>
                    <a:pt x="13302" y="1221"/>
                  </a:lnTo>
                  <a:lnTo>
                    <a:pt x="13017" y="936"/>
                  </a:lnTo>
                  <a:lnTo>
                    <a:pt x="12651" y="692"/>
                  </a:lnTo>
                  <a:lnTo>
                    <a:pt x="12326" y="489"/>
                  </a:lnTo>
                  <a:lnTo>
                    <a:pt x="11919" y="285"/>
                  </a:lnTo>
                  <a:lnTo>
                    <a:pt x="11512" y="163"/>
                  </a:lnTo>
                  <a:lnTo>
                    <a:pt x="11105" y="41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24;p35">
              <a:extLst>
                <a:ext uri="{FF2B5EF4-FFF2-40B4-BE49-F238E27FC236}">
                  <a16:creationId xmlns:a16="http://schemas.microsoft.com/office/drawing/2014/main" id="{318D05E9-0B5D-F436-B440-31997DE5C39C}"/>
                </a:ext>
              </a:extLst>
            </p:cNvPr>
            <p:cNvSpPr/>
            <p:nvPr/>
          </p:nvSpPr>
          <p:spPr>
            <a:xfrm>
              <a:off x="3711675" y="517913"/>
              <a:ext cx="251300" cy="1377347"/>
            </a:xfrm>
            <a:custGeom>
              <a:avLst/>
              <a:gdLst/>
              <a:ahLst/>
              <a:cxnLst/>
              <a:rect l="l" t="t" r="r" b="b"/>
              <a:pathLst>
                <a:path w="5492" h="30101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285"/>
                  </a:lnTo>
                  <a:lnTo>
                    <a:pt x="123" y="367"/>
                  </a:lnTo>
                  <a:lnTo>
                    <a:pt x="407" y="529"/>
                  </a:lnTo>
                  <a:lnTo>
                    <a:pt x="692" y="692"/>
                  </a:lnTo>
                  <a:lnTo>
                    <a:pt x="977" y="895"/>
                  </a:lnTo>
                  <a:lnTo>
                    <a:pt x="1221" y="1099"/>
                  </a:lnTo>
                  <a:lnTo>
                    <a:pt x="1668" y="1587"/>
                  </a:lnTo>
                  <a:lnTo>
                    <a:pt x="2034" y="2156"/>
                  </a:lnTo>
                  <a:lnTo>
                    <a:pt x="2319" y="2726"/>
                  </a:lnTo>
                  <a:lnTo>
                    <a:pt x="2604" y="3336"/>
                  </a:lnTo>
                  <a:lnTo>
                    <a:pt x="2766" y="3987"/>
                  </a:lnTo>
                  <a:lnTo>
                    <a:pt x="2889" y="4638"/>
                  </a:lnTo>
                  <a:lnTo>
                    <a:pt x="3011" y="5451"/>
                  </a:lnTo>
                  <a:lnTo>
                    <a:pt x="3051" y="6265"/>
                  </a:lnTo>
                  <a:lnTo>
                    <a:pt x="3051" y="7078"/>
                  </a:lnTo>
                  <a:lnTo>
                    <a:pt x="3011" y="7892"/>
                  </a:lnTo>
                  <a:lnTo>
                    <a:pt x="2929" y="9559"/>
                  </a:lnTo>
                  <a:lnTo>
                    <a:pt x="2929" y="10373"/>
                  </a:lnTo>
                  <a:lnTo>
                    <a:pt x="2929" y="11186"/>
                  </a:lnTo>
                  <a:lnTo>
                    <a:pt x="3011" y="11959"/>
                  </a:lnTo>
                  <a:lnTo>
                    <a:pt x="3133" y="12691"/>
                  </a:lnTo>
                  <a:lnTo>
                    <a:pt x="3295" y="13424"/>
                  </a:lnTo>
                  <a:lnTo>
                    <a:pt x="3539" y="14156"/>
                  </a:lnTo>
                  <a:lnTo>
                    <a:pt x="4149" y="15579"/>
                  </a:lnTo>
                  <a:lnTo>
                    <a:pt x="4434" y="16312"/>
                  </a:lnTo>
                  <a:lnTo>
                    <a:pt x="4678" y="17044"/>
                  </a:lnTo>
                  <a:lnTo>
                    <a:pt x="4882" y="17857"/>
                  </a:lnTo>
                  <a:lnTo>
                    <a:pt x="4963" y="18630"/>
                  </a:lnTo>
                  <a:lnTo>
                    <a:pt x="5004" y="19444"/>
                  </a:lnTo>
                  <a:lnTo>
                    <a:pt x="4963" y="20257"/>
                  </a:lnTo>
                  <a:lnTo>
                    <a:pt x="4922" y="21071"/>
                  </a:lnTo>
                  <a:lnTo>
                    <a:pt x="4800" y="21884"/>
                  </a:lnTo>
                  <a:lnTo>
                    <a:pt x="4597" y="23511"/>
                  </a:lnTo>
                  <a:lnTo>
                    <a:pt x="4516" y="24325"/>
                  </a:lnTo>
                  <a:lnTo>
                    <a:pt x="4434" y="25138"/>
                  </a:lnTo>
                  <a:lnTo>
                    <a:pt x="4394" y="25992"/>
                  </a:lnTo>
                  <a:lnTo>
                    <a:pt x="4394" y="26806"/>
                  </a:lnTo>
                  <a:lnTo>
                    <a:pt x="4475" y="27620"/>
                  </a:lnTo>
                  <a:lnTo>
                    <a:pt x="4597" y="28433"/>
                  </a:lnTo>
                  <a:lnTo>
                    <a:pt x="4841" y="29206"/>
                  </a:lnTo>
                  <a:lnTo>
                    <a:pt x="4963" y="29613"/>
                  </a:lnTo>
                  <a:lnTo>
                    <a:pt x="5126" y="29979"/>
                  </a:lnTo>
                  <a:lnTo>
                    <a:pt x="5207" y="30060"/>
                  </a:lnTo>
                  <a:lnTo>
                    <a:pt x="5248" y="30101"/>
                  </a:lnTo>
                  <a:lnTo>
                    <a:pt x="5329" y="30101"/>
                  </a:lnTo>
                  <a:lnTo>
                    <a:pt x="5410" y="30060"/>
                  </a:lnTo>
                  <a:lnTo>
                    <a:pt x="5451" y="30019"/>
                  </a:lnTo>
                  <a:lnTo>
                    <a:pt x="5492" y="29938"/>
                  </a:lnTo>
                  <a:lnTo>
                    <a:pt x="5492" y="29857"/>
                  </a:lnTo>
                  <a:lnTo>
                    <a:pt x="5492" y="29775"/>
                  </a:lnTo>
                  <a:lnTo>
                    <a:pt x="5207" y="29084"/>
                  </a:lnTo>
                  <a:lnTo>
                    <a:pt x="5004" y="28352"/>
                  </a:lnTo>
                  <a:lnTo>
                    <a:pt x="4841" y="27620"/>
                  </a:lnTo>
                  <a:lnTo>
                    <a:pt x="4800" y="26847"/>
                  </a:lnTo>
                  <a:lnTo>
                    <a:pt x="4760" y="26074"/>
                  </a:lnTo>
                  <a:lnTo>
                    <a:pt x="4800" y="25301"/>
                  </a:lnTo>
                  <a:lnTo>
                    <a:pt x="4882" y="24569"/>
                  </a:lnTo>
                  <a:lnTo>
                    <a:pt x="4963" y="23796"/>
                  </a:lnTo>
                  <a:lnTo>
                    <a:pt x="5166" y="22210"/>
                  </a:lnTo>
                  <a:lnTo>
                    <a:pt x="5288" y="21396"/>
                  </a:lnTo>
                  <a:lnTo>
                    <a:pt x="5329" y="20583"/>
                  </a:lnTo>
                  <a:lnTo>
                    <a:pt x="5370" y="19810"/>
                  </a:lnTo>
                  <a:lnTo>
                    <a:pt x="5370" y="18996"/>
                  </a:lnTo>
                  <a:lnTo>
                    <a:pt x="5329" y="18183"/>
                  </a:lnTo>
                  <a:lnTo>
                    <a:pt x="5166" y="17369"/>
                  </a:lnTo>
                  <a:lnTo>
                    <a:pt x="4963" y="16637"/>
                  </a:lnTo>
                  <a:lnTo>
                    <a:pt x="4719" y="15905"/>
                  </a:lnTo>
                  <a:lnTo>
                    <a:pt x="4109" y="14481"/>
                  </a:lnTo>
                  <a:lnTo>
                    <a:pt x="3824" y="13708"/>
                  </a:lnTo>
                  <a:lnTo>
                    <a:pt x="3580" y="12935"/>
                  </a:lnTo>
                  <a:lnTo>
                    <a:pt x="3417" y="12163"/>
                  </a:lnTo>
                  <a:lnTo>
                    <a:pt x="3336" y="11349"/>
                  </a:lnTo>
                  <a:lnTo>
                    <a:pt x="3295" y="10536"/>
                  </a:lnTo>
                  <a:lnTo>
                    <a:pt x="3336" y="9722"/>
                  </a:lnTo>
                  <a:lnTo>
                    <a:pt x="3377" y="8095"/>
                  </a:lnTo>
                  <a:lnTo>
                    <a:pt x="3417" y="7281"/>
                  </a:lnTo>
                  <a:lnTo>
                    <a:pt x="3417" y="6468"/>
                  </a:lnTo>
                  <a:lnTo>
                    <a:pt x="3417" y="5654"/>
                  </a:lnTo>
                  <a:lnTo>
                    <a:pt x="3336" y="4841"/>
                  </a:lnTo>
                  <a:lnTo>
                    <a:pt x="3214" y="4109"/>
                  </a:lnTo>
                  <a:lnTo>
                    <a:pt x="3011" y="3377"/>
                  </a:lnTo>
                  <a:lnTo>
                    <a:pt x="2766" y="2685"/>
                  </a:lnTo>
                  <a:lnTo>
                    <a:pt x="2400" y="2034"/>
                  </a:lnTo>
                  <a:lnTo>
                    <a:pt x="1994" y="1424"/>
                  </a:lnTo>
                  <a:lnTo>
                    <a:pt x="1790" y="1139"/>
                  </a:lnTo>
                  <a:lnTo>
                    <a:pt x="1546" y="855"/>
                  </a:lnTo>
                  <a:lnTo>
                    <a:pt x="1261" y="611"/>
                  </a:lnTo>
                  <a:lnTo>
                    <a:pt x="977" y="367"/>
                  </a:lnTo>
                  <a:lnTo>
                    <a:pt x="651" y="20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25;p35">
              <a:extLst>
                <a:ext uri="{FF2B5EF4-FFF2-40B4-BE49-F238E27FC236}">
                  <a16:creationId xmlns:a16="http://schemas.microsoft.com/office/drawing/2014/main" id="{CF7E9603-9A48-93D1-7FA0-67F32E4F7C62}"/>
                </a:ext>
              </a:extLst>
            </p:cNvPr>
            <p:cNvSpPr/>
            <p:nvPr/>
          </p:nvSpPr>
          <p:spPr>
            <a:xfrm>
              <a:off x="3495785" y="326184"/>
              <a:ext cx="338789" cy="253176"/>
            </a:xfrm>
            <a:custGeom>
              <a:avLst/>
              <a:gdLst/>
              <a:ahLst/>
              <a:cxnLst/>
              <a:rect l="l" t="t" r="r" b="b"/>
              <a:pathLst>
                <a:path w="7404" h="5533" extrusionOk="0">
                  <a:moveTo>
                    <a:pt x="6386" y="1"/>
                  </a:moveTo>
                  <a:lnTo>
                    <a:pt x="6183" y="41"/>
                  </a:lnTo>
                  <a:lnTo>
                    <a:pt x="6020" y="164"/>
                  </a:lnTo>
                  <a:lnTo>
                    <a:pt x="5898" y="286"/>
                  </a:lnTo>
                  <a:lnTo>
                    <a:pt x="5776" y="489"/>
                  </a:lnTo>
                  <a:lnTo>
                    <a:pt x="5654" y="692"/>
                  </a:lnTo>
                  <a:lnTo>
                    <a:pt x="5613" y="936"/>
                  </a:lnTo>
                  <a:lnTo>
                    <a:pt x="5532" y="1140"/>
                  </a:lnTo>
                  <a:lnTo>
                    <a:pt x="5532" y="1465"/>
                  </a:lnTo>
                  <a:lnTo>
                    <a:pt x="5451" y="1750"/>
                  </a:lnTo>
                  <a:lnTo>
                    <a:pt x="5329" y="1384"/>
                  </a:lnTo>
                  <a:lnTo>
                    <a:pt x="5247" y="1221"/>
                  </a:lnTo>
                  <a:lnTo>
                    <a:pt x="5125" y="1058"/>
                  </a:lnTo>
                  <a:lnTo>
                    <a:pt x="4922" y="814"/>
                  </a:lnTo>
                  <a:lnTo>
                    <a:pt x="4637" y="611"/>
                  </a:lnTo>
                  <a:lnTo>
                    <a:pt x="4515" y="570"/>
                  </a:lnTo>
                  <a:lnTo>
                    <a:pt x="4352" y="530"/>
                  </a:lnTo>
                  <a:lnTo>
                    <a:pt x="4190" y="570"/>
                  </a:lnTo>
                  <a:lnTo>
                    <a:pt x="4027" y="611"/>
                  </a:lnTo>
                  <a:lnTo>
                    <a:pt x="3905" y="692"/>
                  </a:lnTo>
                  <a:lnTo>
                    <a:pt x="3783" y="814"/>
                  </a:lnTo>
                  <a:lnTo>
                    <a:pt x="3661" y="977"/>
                  </a:lnTo>
                  <a:lnTo>
                    <a:pt x="3580" y="1140"/>
                  </a:lnTo>
                  <a:lnTo>
                    <a:pt x="3498" y="1465"/>
                  </a:lnTo>
                  <a:lnTo>
                    <a:pt x="3417" y="1791"/>
                  </a:lnTo>
                  <a:lnTo>
                    <a:pt x="3417" y="2157"/>
                  </a:lnTo>
                  <a:lnTo>
                    <a:pt x="3458" y="2523"/>
                  </a:lnTo>
                  <a:lnTo>
                    <a:pt x="3132" y="2238"/>
                  </a:lnTo>
                  <a:lnTo>
                    <a:pt x="2969" y="2157"/>
                  </a:lnTo>
                  <a:lnTo>
                    <a:pt x="2807" y="2075"/>
                  </a:lnTo>
                  <a:lnTo>
                    <a:pt x="2603" y="2035"/>
                  </a:lnTo>
                  <a:lnTo>
                    <a:pt x="2400" y="2075"/>
                  </a:lnTo>
                  <a:lnTo>
                    <a:pt x="2197" y="2116"/>
                  </a:lnTo>
                  <a:lnTo>
                    <a:pt x="1993" y="2238"/>
                  </a:lnTo>
                  <a:lnTo>
                    <a:pt x="1830" y="2360"/>
                  </a:lnTo>
                  <a:lnTo>
                    <a:pt x="1668" y="2523"/>
                  </a:lnTo>
                  <a:lnTo>
                    <a:pt x="1586" y="2685"/>
                  </a:lnTo>
                  <a:lnTo>
                    <a:pt x="1505" y="2889"/>
                  </a:lnTo>
                  <a:lnTo>
                    <a:pt x="1464" y="3092"/>
                  </a:lnTo>
                  <a:lnTo>
                    <a:pt x="1424" y="3255"/>
                  </a:lnTo>
                  <a:lnTo>
                    <a:pt x="1464" y="3458"/>
                  </a:lnTo>
                  <a:lnTo>
                    <a:pt x="1505" y="3662"/>
                  </a:lnTo>
                  <a:lnTo>
                    <a:pt x="1505" y="3662"/>
                  </a:lnTo>
                  <a:lnTo>
                    <a:pt x="1302" y="3621"/>
                  </a:lnTo>
                  <a:lnTo>
                    <a:pt x="1098" y="3580"/>
                  </a:lnTo>
                  <a:lnTo>
                    <a:pt x="854" y="3621"/>
                  </a:lnTo>
                  <a:lnTo>
                    <a:pt x="570" y="3743"/>
                  </a:lnTo>
                  <a:lnTo>
                    <a:pt x="325" y="3865"/>
                  </a:lnTo>
                  <a:lnTo>
                    <a:pt x="163" y="4109"/>
                  </a:lnTo>
                  <a:lnTo>
                    <a:pt x="41" y="4394"/>
                  </a:lnTo>
                  <a:lnTo>
                    <a:pt x="0" y="4557"/>
                  </a:lnTo>
                  <a:lnTo>
                    <a:pt x="0" y="4679"/>
                  </a:lnTo>
                  <a:lnTo>
                    <a:pt x="41" y="4841"/>
                  </a:lnTo>
                  <a:lnTo>
                    <a:pt x="81" y="5004"/>
                  </a:lnTo>
                  <a:lnTo>
                    <a:pt x="163" y="5126"/>
                  </a:lnTo>
                  <a:lnTo>
                    <a:pt x="285" y="5248"/>
                  </a:lnTo>
                  <a:lnTo>
                    <a:pt x="407" y="5329"/>
                  </a:lnTo>
                  <a:lnTo>
                    <a:pt x="570" y="5411"/>
                  </a:lnTo>
                  <a:lnTo>
                    <a:pt x="895" y="5492"/>
                  </a:lnTo>
                  <a:lnTo>
                    <a:pt x="1220" y="5533"/>
                  </a:lnTo>
                  <a:lnTo>
                    <a:pt x="1993" y="5533"/>
                  </a:lnTo>
                  <a:lnTo>
                    <a:pt x="2400" y="5492"/>
                  </a:lnTo>
                  <a:lnTo>
                    <a:pt x="3173" y="5370"/>
                  </a:lnTo>
                  <a:lnTo>
                    <a:pt x="3824" y="5248"/>
                  </a:lnTo>
                  <a:lnTo>
                    <a:pt x="4108" y="5167"/>
                  </a:lnTo>
                  <a:lnTo>
                    <a:pt x="4393" y="5045"/>
                  </a:lnTo>
                  <a:lnTo>
                    <a:pt x="4841" y="4801"/>
                  </a:lnTo>
                  <a:lnTo>
                    <a:pt x="5247" y="4516"/>
                  </a:lnTo>
                  <a:lnTo>
                    <a:pt x="5613" y="4190"/>
                  </a:lnTo>
                  <a:lnTo>
                    <a:pt x="5939" y="3865"/>
                  </a:lnTo>
                  <a:lnTo>
                    <a:pt x="6264" y="3458"/>
                  </a:lnTo>
                  <a:lnTo>
                    <a:pt x="6549" y="3052"/>
                  </a:lnTo>
                  <a:lnTo>
                    <a:pt x="6834" y="2645"/>
                  </a:lnTo>
                  <a:lnTo>
                    <a:pt x="7037" y="2197"/>
                  </a:lnTo>
                  <a:lnTo>
                    <a:pt x="7240" y="1750"/>
                  </a:lnTo>
                  <a:lnTo>
                    <a:pt x="7322" y="1506"/>
                  </a:lnTo>
                  <a:lnTo>
                    <a:pt x="7403" y="1262"/>
                  </a:lnTo>
                  <a:lnTo>
                    <a:pt x="7403" y="1058"/>
                  </a:lnTo>
                  <a:lnTo>
                    <a:pt x="7403" y="814"/>
                  </a:lnTo>
                  <a:lnTo>
                    <a:pt x="7322" y="570"/>
                  </a:lnTo>
                  <a:lnTo>
                    <a:pt x="7200" y="367"/>
                  </a:lnTo>
                  <a:lnTo>
                    <a:pt x="7078" y="204"/>
                  </a:lnTo>
                  <a:lnTo>
                    <a:pt x="6915" y="82"/>
                  </a:lnTo>
                  <a:lnTo>
                    <a:pt x="675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26;p35">
              <a:extLst>
                <a:ext uri="{FF2B5EF4-FFF2-40B4-BE49-F238E27FC236}">
                  <a16:creationId xmlns:a16="http://schemas.microsoft.com/office/drawing/2014/main" id="{320E100C-6E56-61DB-BE46-B4AC6C7797AC}"/>
                </a:ext>
              </a:extLst>
            </p:cNvPr>
            <p:cNvSpPr/>
            <p:nvPr/>
          </p:nvSpPr>
          <p:spPr>
            <a:xfrm>
              <a:off x="3694927" y="750550"/>
              <a:ext cx="174977" cy="83828"/>
            </a:xfrm>
            <a:custGeom>
              <a:avLst/>
              <a:gdLst/>
              <a:ahLst/>
              <a:cxnLst/>
              <a:rect l="l" t="t" r="r" b="b"/>
              <a:pathLst>
                <a:path w="3824" h="1832" extrusionOk="0">
                  <a:moveTo>
                    <a:pt x="204" y="1"/>
                  </a:moveTo>
                  <a:lnTo>
                    <a:pt x="122" y="42"/>
                  </a:lnTo>
                  <a:lnTo>
                    <a:pt x="41" y="82"/>
                  </a:lnTo>
                  <a:lnTo>
                    <a:pt x="0" y="123"/>
                  </a:lnTo>
                  <a:lnTo>
                    <a:pt x="0" y="204"/>
                  </a:lnTo>
                  <a:lnTo>
                    <a:pt x="0" y="286"/>
                  </a:lnTo>
                  <a:lnTo>
                    <a:pt x="41" y="367"/>
                  </a:lnTo>
                  <a:lnTo>
                    <a:pt x="122" y="408"/>
                  </a:lnTo>
                  <a:lnTo>
                    <a:pt x="651" y="408"/>
                  </a:lnTo>
                  <a:lnTo>
                    <a:pt x="1099" y="489"/>
                  </a:lnTo>
                  <a:lnTo>
                    <a:pt x="1546" y="570"/>
                  </a:lnTo>
                  <a:lnTo>
                    <a:pt x="1994" y="733"/>
                  </a:lnTo>
                  <a:lnTo>
                    <a:pt x="2400" y="937"/>
                  </a:lnTo>
                  <a:lnTo>
                    <a:pt x="2766" y="1181"/>
                  </a:lnTo>
                  <a:lnTo>
                    <a:pt x="3132" y="1465"/>
                  </a:lnTo>
                  <a:lnTo>
                    <a:pt x="3499" y="1791"/>
                  </a:lnTo>
                  <a:lnTo>
                    <a:pt x="3539" y="1831"/>
                  </a:lnTo>
                  <a:lnTo>
                    <a:pt x="3702" y="1831"/>
                  </a:lnTo>
                  <a:lnTo>
                    <a:pt x="3743" y="1791"/>
                  </a:lnTo>
                  <a:lnTo>
                    <a:pt x="3783" y="1709"/>
                  </a:lnTo>
                  <a:lnTo>
                    <a:pt x="3824" y="1628"/>
                  </a:lnTo>
                  <a:lnTo>
                    <a:pt x="3824" y="1587"/>
                  </a:lnTo>
                  <a:lnTo>
                    <a:pt x="3743" y="1506"/>
                  </a:lnTo>
                  <a:lnTo>
                    <a:pt x="3417" y="1140"/>
                  </a:lnTo>
                  <a:lnTo>
                    <a:pt x="3010" y="855"/>
                  </a:lnTo>
                  <a:lnTo>
                    <a:pt x="2604" y="570"/>
                  </a:lnTo>
                  <a:lnTo>
                    <a:pt x="2116" y="367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27;p35">
              <a:extLst>
                <a:ext uri="{FF2B5EF4-FFF2-40B4-BE49-F238E27FC236}">
                  <a16:creationId xmlns:a16="http://schemas.microsoft.com/office/drawing/2014/main" id="{0B8AA883-3F4F-75F1-B33A-41A71919E3B7}"/>
                </a:ext>
              </a:extLst>
            </p:cNvPr>
            <p:cNvSpPr/>
            <p:nvPr/>
          </p:nvSpPr>
          <p:spPr>
            <a:xfrm>
              <a:off x="3851284" y="638899"/>
              <a:ext cx="117276" cy="139652"/>
            </a:xfrm>
            <a:custGeom>
              <a:avLst/>
              <a:gdLst/>
              <a:ahLst/>
              <a:cxnLst/>
              <a:rect l="l" t="t" r="r" b="b"/>
              <a:pathLst>
                <a:path w="2563" h="3052" extrusionOk="0">
                  <a:moveTo>
                    <a:pt x="2278" y="0"/>
                  </a:moveTo>
                  <a:lnTo>
                    <a:pt x="1871" y="244"/>
                  </a:lnTo>
                  <a:lnTo>
                    <a:pt x="1505" y="489"/>
                  </a:lnTo>
                  <a:lnTo>
                    <a:pt x="1139" y="814"/>
                  </a:lnTo>
                  <a:lnTo>
                    <a:pt x="814" y="1139"/>
                  </a:lnTo>
                  <a:lnTo>
                    <a:pt x="570" y="1505"/>
                  </a:lnTo>
                  <a:lnTo>
                    <a:pt x="326" y="1912"/>
                  </a:lnTo>
                  <a:lnTo>
                    <a:pt x="163" y="2360"/>
                  </a:lnTo>
                  <a:lnTo>
                    <a:pt x="0" y="2807"/>
                  </a:lnTo>
                  <a:lnTo>
                    <a:pt x="0" y="2888"/>
                  </a:lnTo>
                  <a:lnTo>
                    <a:pt x="41" y="2970"/>
                  </a:lnTo>
                  <a:lnTo>
                    <a:pt x="122" y="3010"/>
                  </a:lnTo>
                  <a:lnTo>
                    <a:pt x="163" y="3051"/>
                  </a:lnTo>
                  <a:lnTo>
                    <a:pt x="326" y="3051"/>
                  </a:lnTo>
                  <a:lnTo>
                    <a:pt x="366" y="3010"/>
                  </a:lnTo>
                  <a:lnTo>
                    <a:pt x="407" y="2929"/>
                  </a:lnTo>
                  <a:lnTo>
                    <a:pt x="529" y="2522"/>
                  </a:lnTo>
                  <a:lnTo>
                    <a:pt x="692" y="2116"/>
                  </a:lnTo>
                  <a:lnTo>
                    <a:pt x="895" y="1749"/>
                  </a:lnTo>
                  <a:lnTo>
                    <a:pt x="1139" y="1383"/>
                  </a:lnTo>
                  <a:lnTo>
                    <a:pt x="1424" y="1058"/>
                  </a:lnTo>
                  <a:lnTo>
                    <a:pt x="1749" y="814"/>
                  </a:lnTo>
                  <a:lnTo>
                    <a:pt x="2115" y="570"/>
                  </a:lnTo>
                  <a:lnTo>
                    <a:pt x="2481" y="366"/>
                  </a:lnTo>
                  <a:lnTo>
                    <a:pt x="2563" y="285"/>
                  </a:lnTo>
                  <a:lnTo>
                    <a:pt x="2563" y="244"/>
                  </a:lnTo>
                  <a:lnTo>
                    <a:pt x="2563" y="163"/>
                  </a:lnTo>
                  <a:lnTo>
                    <a:pt x="2563" y="82"/>
                  </a:lnTo>
                  <a:lnTo>
                    <a:pt x="2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28;p35">
              <a:extLst>
                <a:ext uri="{FF2B5EF4-FFF2-40B4-BE49-F238E27FC236}">
                  <a16:creationId xmlns:a16="http://schemas.microsoft.com/office/drawing/2014/main" id="{93DCD51B-45B7-3216-4014-370A0399169C}"/>
                </a:ext>
              </a:extLst>
            </p:cNvPr>
            <p:cNvSpPr/>
            <p:nvPr/>
          </p:nvSpPr>
          <p:spPr>
            <a:xfrm>
              <a:off x="3761918" y="964610"/>
              <a:ext cx="106157" cy="119153"/>
            </a:xfrm>
            <a:custGeom>
              <a:avLst/>
              <a:gdLst/>
              <a:ahLst/>
              <a:cxnLst/>
              <a:rect l="l" t="t" r="r" b="b"/>
              <a:pathLst>
                <a:path w="2320" h="2604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63" y="367"/>
                  </a:lnTo>
                  <a:lnTo>
                    <a:pt x="489" y="530"/>
                  </a:lnTo>
                  <a:lnTo>
                    <a:pt x="774" y="733"/>
                  </a:lnTo>
                  <a:lnTo>
                    <a:pt x="1058" y="936"/>
                  </a:lnTo>
                  <a:lnTo>
                    <a:pt x="1302" y="1180"/>
                  </a:lnTo>
                  <a:lnTo>
                    <a:pt x="1506" y="1465"/>
                  </a:lnTo>
                  <a:lnTo>
                    <a:pt x="1709" y="1790"/>
                  </a:lnTo>
                  <a:lnTo>
                    <a:pt x="1831" y="2116"/>
                  </a:lnTo>
                  <a:lnTo>
                    <a:pt x="1953" y="2441"/>
                  </a:lnTo>
                  <a:lnTo>
                    <a:pt x="1994" y="2523"/>
                  </a:lnTo>
                  <a:lnTo>
                    <a:pt x="2035" y="2563"/>
                  </a:lnTo>
                  <a:lnTo>
                    <a:pt x="2116" y="2604"/>
                  </a:lnTo>
                  <a:lnTo>
                    <a:pt x="2197" y="2563"/>
                  </a:lnTo>
                  <a:lnTo>
                    <a:pt x="2238" y="2563"/>
                  </a:lnTo>
                  <a:lnTo>
                    <a:pt x="2319" y="2482"/>
                  </a:lnTo>
                  <a:lnTo>
                    <a:pt x="2319" y="2441"/>
                  </a:lnTo>
                  <a:lnTo>
                    <a:pt x="2319" y="2319"/>
                  </a:lnTo>
                  <a:lnTo>
                    <a:pt x="2197" y="1953"/>
                  </a:lnTo>
                  <a:lnTo>
                    <a:pt x="2035" y="1587"/>
                  </a:lnTo>
                  <a:lnTo>
                    <a:pt x="1831" y="1221"/>
                  </a:lnTo>
                  <a:lnTo>
                    <a:pt x="1587" y="896"/>
                  </a:lnTo>
                  <a:lnTo>
                    <a:pt x="1302" y="611"/>
                  </a:lnTo>
                  <a:lnTo>
                    <a:pt x="977" y="367"/>
                  </a:lnTo>
                  <a:lnTo>
                    <a:pt x="652" y="163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29;p35">
              <a:extLst>
                <a:ext uri="{FF2B5EF4-FFF2-40B4-BE49-F238E27FC236}">
                  <a16:creationId xmlns:a16="http://schemas.microsoft.com/office/drawing/2014/main" id="{26347C13-6E48-4806-E910-1835269A70A7}"/>
                </a:ext>
              </a:extLst>
            </p:cNvPr>
            <p:cNvSpPr/>
            <p:nvPr/>
          </p:nvSpPr>
          <p:spPr>
            <a:xfrm>
              <a:off x="3873615" y="1003688"/>
              <a:ext cx="80076" cy="147110"/>
            </a:xfrm>
            <a:custGeom>
              <a:avLst/>
              <a:gdLst/>
              <a:ahLst/>
              <a:cxnLst/>
              <a:rect l="l" t="t" r="r" b="b"/>
              <a:pathLst>
                <a:path w="1750" h="3215" extrusionOk="0">
                  <a:moveTo>
                    <a:pt x="1546" y="1"/>
                  </a:moveTo>
                  <a:lnTo>
                    <a:pt x="1465" y="42"/>
                  </a:lnTo>
                  <a:lnTo>
                    <a:pt x="1139" y="286"/>
                  </a:lnTo>
                  <a:lnTo>
                    <a:pt x="814" y="611"/>
                  </a:lnTo>
                  <a:lnTo>
                    <a:pt x="570" y="936"/>
                  </a:lnTo>
                  <a:lnTo>
                    <a:pt x="326" y="1343"/>
                  </a:lnTo>
                  <a:lnTo>
                    <a:pt x="163" y="1709"/>
                  </a:lnTo>
                  <a:lnTo>
                    <a:pt x="41" y="2157"/>
                  </a:lnTo>
                  <a:lnTo>
                    <a:pt x="0" y="2564"/>
                  </a:lnTo>
                  <a:lnTo>
                    <a:pt x="0" y="3011"/>
                  </a:lnTo>
                  <a:lnTo>
                    <a:pt x="41" y="3092"/>
                  </a:lnTo>
                  <a:lnTo>
                    <a:pt x="82" y="3174"/>
                  </a:lnTo>
                  <a:lnTo>
                    <a:pt x="122" y="3214"/>
                  </a:lnTo>
                  <a:lnTo>
                    <a:pt x="285" y="3214"/>
                  </a:lnTo>
                  <a:lnTo>
                    <a:pt x="366" y="3174"/>
                  </a:lnTo>
                  <a:lnTo>
                    <a:pt x="407" y="3092"/>
                  </a:lnTo>
                  <a:lnTo>
                    <a:pt x="407" y="3011"/>
                  </a:lnTo>
                  <a:lnTo>
                    <a:pt x="407" y="2645"/>
                  </a:lnTo>
                  <a:lnTo>
                    <a:pt x="448" y="2238"/>
                  </a:lnTo>
                  <a:lnTo>
                    <a:pt x="529" y="1872"/>
                  </a:lnTo>
                  <a:lnTo>
                    <a:pt x="692" y="1506"/>
                  </a:lnTo>
                  <a:lnTo>
                    <a:pt x="855" y="1181"/>
                  </a:lnTo>
                  <a:lnTo>
                    <a:pt x="1099" y="896"/>
                  </a:lnTo>
                  <a:lnTo>
                    <a:pt x="1383" y="611"/>
                  </a:lnTo>
                  <a:lnTo>
                    <a:pt x="1668" y="367"/>
                  </a:lnTo>
                  <a:lnTo>
                    <a:pt x="1749" y="286"/>
                  </a:lnTo>
                  <a:lnTo>
                    <a:pt x="1749" y="245"/>
                  </a:lnTo>
                  <a:lnTo>
                    <a:pt x="1749" y="164"/>
                  </a:lnTo>
                  <a:lnTo>
                    <a:pt x="1749" y="82"/>
                  </a:lnTo>
                  <a:lnTo>
                    <a:pt x="1668" y="42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30;p35">
              <a:extLst>
                <a:ext uri="{FF2B5EF4-FFF2-40B4-BE49-F238E27FC236}">
                  <a16:creationId xmlns:a16="http://schemas.microsoft.com/office/drawing/2014/main" id="{C29514B5-5B16-2FBF-3D71-3DEB105A2F6E}"/>
                </a:ext>
              </a:extLst>
            </p:cNvPr>
            <p:cNvSpPr/>
            <p:nvPr/>
          </p:nvSpPr>
          <p:spPr>
            <a:xfrm>
              <a:off x="3830785" y="1215871"/>
              <a:ext cx="111740" cy="102451"/>
            </a:xfrm>
            <a:custGeom>
              <a:avLst/>
              <a:gdLst/>
              <a:ahLst/>
              <a:cxnLst/>
              <a:rect l="l" t="t" r="r" b="b"/>
              <a:pathLst>
                <a:path w="2442" h="2239" extrusionOk="0">
                  <a:moveTo>
                    <a:pt x="82" y="1"/>
                  </a:moveTo>
                  <a:lnTo>
                    <a:pt x="41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448" y="448"/>
                  </a:lnTo>
                  <a:lnTo>
                    <a:pt x="774" y="570"/>
                  </a:lnTo>
                  <a:lnTo>
                    <a:pt x="1058" y="774"/>
                  </a:lnTo>
                  <a:lnTo>
                    <a:pt x="1343" y="977"/>
                  </a:lnTo>
                  <a:lnTo>
                    <a:pt x="1546" y="1221"/>
                  </a:lnTo>
                  <a:lnTo>
                    <a:pt x="1750" y="1506"/>
                  </a:lnTo>
                  <a:lnTo>
                    <a:pt x="1913" y="1791"/>
                  </a:lnTo>
                  <a:lnTo>
                    <a:pt x="2035" y="2116"/>
                  </a:lnTo>
                  <a:lnTo>
                    <a:pt x="2075" y="2197"/>
                  </a:lnTo>
                  <a:lnTo>
                    <a:pt x="2116" y="2238"/>
                  </a:lnTo>
                  <a:lnTo>
                    <a:pt x="2279" y="2238"/>
                  </a:lnTo>
                  <a:lnTo>
                    <a:pt x="2360" y="2197"/>
                  </a:lnTo>
                  <a:lnTo>
                    <a:pt x="2401" y="2157"/>
                  </a:lnTo>
                  <a:lnTo>
                    <a:pt x="2441" y="2075"/>
                  </a:lnTo>
                  <a:lnTo>
                    <a:pt x="2401" y="1994"/>
                  </a:lnTo>
                  <a:lnTo>
                    <a:pt x="2279" y="1628"/>
                  </a:lnTo>
                  <a:lnTo>
                    <a:pt x="2116" y="1303"/>
                  </a:lnTo>
                  <a:lnTo>
                    <a:pt x="1872" y="977"/>
                  </a:lnTo>
                  <a:lnTo>
                    <a:pt x="1628" y="692"/>
                  </a:lnTo>
                  <a:lnTo>
                    <a:pt x="1302" y="448"/>
                  </a:lnTo>
                  <a:lnTo>
                    <a:pt x="977" y="245"/>
                  </a:lnTo>
                  <a:lnTo>
                    <a:pt x="611" y="8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31;p35">
              <a:extLst>
                <a:ext uri="{FF2B5EF4-FFF2-40B4-BE49-F238E27FC236}">
                  <a16:creationId xmlns:a16="http://schemas.microsoft.com/office/drawing/2014/main" id="{F179285F-80F9-66AC-57E6-ACE585802F69}"/>
                </a:ext>
              </a:extLst>
            </p:cNvPr>
            <p:cNvSpPr/>
            <p:nvPr/>
          </p:nvSpPr>
          <p:spPr>
            <a:xfrm>
              <a:off x="3940605" y="1357357"/>
              <a:ext cx="128487" cy="102405"/>
            </a:xfrm>
            <a:custGeom>
              <a:avLst/>
              <a:gdLst/>
              <a:ahLst/>
              <a:cxnLst/>
              <a:rect l="l" t="t" r="r" b="b"/>
              <a:pathLst>
                <a:path w="2808" h="2238" extrusionOk="0">
                  <a:moveTo>
                    <a:pt x="2563" y="0"/>
                  </a:moveTo>
                  <a:lnTo>
                    <a:pt x="2156" y="122"/>
                  </a:lnTo>
                  <a:lnTo>
                    <a:pt x="1790" y="285"/>
                  </a:lnTo>
                  <a:lnTo>
                    <a:pt x="1424" y="448"/>
                  </a:lnTo>
                  <a:lnTo>
                    <a:pt x="1099" y="692"/>
                  </a:lnTo>
                  <a:lnTo>
                    <a:pt x="774" y="977"/>
                  </a:lnTo>
                  <a:lnTo>
                    <a:pt x="489" y="1261"/>
                  </a:lnTo>
                  <a:lnTo>
                    <a:pt x="245" y="1587"/>
                  </a:lnTo>
                  <a:lnTo>
                    <a:pt x="41" y="1953"/>
                  </a:lnTo>
                  <a:lnTo>
                    <a:pt x="1" y="2034"/>
                  </a:lnTo>
                  <a:lnTo>
                    <a:pt x="41" y="2116"/>
                  </a:lnTo>
                  <a:lnTo>
                    <a:pt x="82" y="2156"/>
                  </a:lnTo>
                  <a:lnTo>
                    <a:pt x="123" y="2238"/>
                  </a:lnTo>
                  <a:lnTo>
                    <a:pt x="245" y="2238"/>
                  </a:lnTo>
                  <a:lnTo>
                    <a:pt x="326" y="2197"/>
                  </a:lnTo>
                  <a:lnTo>
                    <a:pt x="367" y="2156"/>
                  </a:lnTo>
                  <a:lnTo>
                    <a:pt x="570" y="1831"/>
                  </a:lnTo>
                  <a:lnTo>
                    <a:pt x="814" y="1546"/>
                  </a:lnTo>
                  <a:lnTo>
                    <a:pt x="1058" y="1261"/>
                  </a:lnTo>
                  <a:lnTo>
                    <a:pt x="1343" y="1017"/>
                  </a:lnTo>
                  <a:lnTo>
                    <a:pt x="1628" y="814"/>
                  </a:lnTo>
                  <a:lnTo>
                    <a:pt x="1953" y="611"/>
                  </a:lnTo>
                  <a:lnTo>
                    <a:pt x="2319" y="488"/>
                  </a:lnTo>
                  <a:lnTo>
                    <a:pt x="2685" y="366"/>
                  </a:lnTo>
                  <a:lnTo>
                    <a:pt x="2726" y="366"/>
                  </a:lnTo>
                  <a:lnTo>
                    <a:pt x="2807" y="285"/>
                  </a:lnTo>
                  <a:lnTo>
                    <a:pt x="2807" y="204"/>
                  </a:lnTo>
                  <a:lnTo>
                    <a:pt x="2807" y="163"/>
                  </a:lnTo>
                  <a:lnTo>
                    <a:pt x="2767" y="82"/>
                  </a:lnTo>
                  <a:lnTo>
                    <a:pt x="2726" y="4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32;p35">
              <a:extLst>
                <a:ext uri="{FF2B5EF4-FFF2-40B4-BE49-F238E27FC236}">
                  <a16:creationId xmlns:a16="http://schemas.microsoft.com/office/drawing/2014/main" id="{C77817B1-5A45-4E6F-A2EC-8F40E1752979}"/>
                </a:ext>
              </a:extLst>
            </p:cNvPr>
            <p:cNvSpPr/>
            <p:nvPr/>
          </p:nvSpPr>
          <p:spPr>
            <a:xfrm>
              <a:off x="3925734" y="1658861"/>
              <a:ext cx="119153" cy="169440"/>
            </a:xfrm>
            <a:custGeom>
              <a:avLst/>
              <a:gdLst/>
              <a:ahLst/>
              <a:cxnLst/>
              <a:rect l="l" t="t" r="r" b="b"/>
              <a:pathLst>
                <a:path w="2604" h="3703" extrusionOk="0">
                  <a:moveTo>
                    <a:pt x="2441" y="1"/>
                  </a:moveTo>
                  <a:lnTo>
                    <a:pt x="2359" y="42"/>
                  </a:lnTo>
                  <a:lnTo>
                    <a:pt x="1871" y="286"/>
                  </a:lnTo>
                  <a:lnTo>
                    <a:pt x="1383" y="611"/>
                  </a:lnTo>
                  <a:lnTo>
                    <a:pt x="976" y="977"/>
                  </a:lnTo>
                  <a:lnTo>
                    <a:pt x="651" y="1425"/>
                  </a:lnTo>
                  <a:lnTo>
                    <a:pt x="366" y="1913"/>
                  </a:lnTo>
                  <a:lnTo>
                    <a:pt x="163" y="2401"/>
                  </a:lnTo>
                  <a:lnTo>
                    <a:pt x="41" y="2970"/>
                  </a:lnTo>
                  <a:lnTo>
                    <a:pt x="0" y="3540"/>
                  </a:lnTo>
                  <a:lnTo>
                    <a:pt x="41" y="3621"/>
                  </a:lnTo>
                  <a:lnTo>
                    <a:pt x="82" y="3662"/>
                  </a:lnTo>
                  <a:lnTo>
                    <a:pt x="122" y="3702"/>
                  </a:lnTo>
                  <a:lnTo>
                    <a:pt x="285" y="3702"/>
                  </a:lnTo>
                  <a:lnTo>
                    <a:pt x="326" y="3662"/>
                  </a:lnTo>
                  <a:lnTo>
                    <a:pt x="366" y="3621"/>
                  </a:lnTo>
                  <a:lnTo>
                    <a:pt x="407" y="3540"/>
                  </a:lnTo>
                  <a:lnTo>
                    <a:pt x="448" y="3011"/>
                  </a:lnTo>
                  <a:lnTo>
                    <a:pt x="529" y="2563"/>
                  </a:lnTo>
                  <a:lnTo>
                    <a:pt x="732" y="2075"/>
                  </a:lnTo>
                  <a:lnTo>
                    <a:pt x="976" y="1669"/>
                  </a:lnTo>
                  <a:lnTo>
                    <a:pt x="1261" y="1262"/>
                  </a:lnTo>
                  <a:lnTo>
                    <a:pt x="1627" y="936"/>
                  </a:lnTo>
                  <a:lnTo>
                    <a:pt x="2034" y="652"/>
                  </a:lnTo>
                  <a:lnTo>
                    <a:pt x="2481" y="408"/>
                  </a:lnTo>
                  <a:lnTo>
                    <a:pt x="2563" y="367"/>
                  </a:lnTo>
                  <a:lnTo>
                    <a:pt x="2604" y="326"/>
                  </a:lnTo>
                  <a:lnTo>
                    <a:pt x="2604" y="245"/>
                  </a:lnTo>
                  <a:lnTo>
                    <a:pt x="2604" y="164"/>
                  </a:lnTo>
                  <a:lnTo>
                    <a:pt x="2563" y="82"/>
                  </a:lnTo>
                  <a:lnTo>
                    <a:pt x="2522" y="4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542" y="361339"/>
            <a:ext cx="4230916" cy="51610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33" y="1334582"/>
            <a:ext cx="4645502" cy="2406993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Source</a:t>
            </a:r>
            <a:r>
              <a:rPr lang="en-US" dirty="0"/>
              <a:t>: Kaggle.com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Name</a:t>
            </a:r>
            <a:r>
              <a:rPr lang="en-US" dirty="0"/>
              <a:t>: Lifestyle_and_Wellbeing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15,972 respondents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9,858 women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6,114 men (selected cohort)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24 Variables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19 numeric – our selection set</a:t>
            </a:r>
          </a:p>
          <a:p>
            <a:pPr marL="365760" lvl="1" indent="0">
              <a:buNone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317036"/>
              </p:ext>
            </p:extLst>
          </p:nvPr>
        </p:nvGraphicFramePr>
        <p:xfrm>
          <a:off x="5830451" y="1629979"/>
          <a:ext cx="5668827" cy="28860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7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DAILY_STEPS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steps (in thousands) walked everyday (0-10 Scale)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PLACES_VISITED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new places visited (0-10 Scale)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CORE_CIRCLE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people close to you (0-10 Scale)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SUPPORTING_OTHERS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people you supported to achieve better life (0-10 Scale)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84820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C45D07-FB93-BB6F-77DE-B72289BD983E}"/>
              </a:ext>
            </a:extLst>
          </p:cNvPr>
          <p:cNvSpPr/>
          <p:nvPr/>
        </p:nvSpPr>
        <p:spPr>
          <a:xfrm>
            <a:off x="692722" y="3967944"/>
            <a:ext cx="4784444" cy="1961801"/>
          </a:xfrm>
          <a:prstGeom prst="roundRect">
            <a:avLst/>
          </a:prstGeom>
          <a:solidFill>
            <a:srgbClr val="B8DB54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8D32E-8238-0527-7F1D-61FE8E036706}"/>
              </a:ext>
            </a:extLst>
          </p:cNvPr>
          <p:cNvSpPr txBox="1"/>
          <p:nvPr/>
        </p:nvSpPr>
        <p:spPr>
          <a:xfrm>
            <a:off x="886692" y="4073240"/>
            <a:ext cx="4590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your </a:t>
            </a:r>
            <a:r>
              <a:rPr lang="en-US" dirty="0">
                <a:solidFill>
                  <a:srgbClr val="FF0000"/>
                </a:solidFill>
              </a:rPr>
              <a:t>WLB score </a:t>
            </a:r>
            <a:r>
              <a:rPr lang="en-US" dirty="0"/>
              <a:t>reveal?</a:t>
            </a:r>
          </a:p>
          <a:p>
            <a:endParaRPr lang="en-US" dirty="0"/>
          </a:p>
          <a:p>
            <a:r>
              <a:rPr lang="en-US" dirty="0"/>
              <a:t>The higher your WLB score, the more balanced and fulfilled your life is—thanks to various factors identified through our predictive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849897-12D5-60DA-B9F3-967237DF5D27}"/>
              </a:ext>
            </a:extLst>
          </p:cNvPr>
          <p:cNvCxnSpPr>
            <a:cxnSpLocks/>
          </p:cNvCxnSpPr>
          <p:nvPr/>
        </p:nvCxnSpPr>
        <p:spPr>
          <a:xfrm>
            <a:off x="6779491" y="4636087"/>
            <a:ext cx="0" cy="6563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70E185-1E20-DC71-0B73-6E80B7B86342}"/>
              </a:ext>
            </a:extLst>
          </p:cNvPr>
          <p:cNvCxnSpPr>
            <a:cxnSpLocks/>
          </p:cNvCxnSpPr>
          <p:nvPr/>
        </p:nvCxnSpPr>
        <p:spPr>
          <a:xfrm>
            <a:off x="9619673" y="4636087"/>
            <a:ext cx="0" cy="6563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D8E2B82-C681-8DA0-A81C-11FC76FEC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2283"/>
              </p:ext>
            </p:extLst>
          </p:nvPr>
        </p:nvGraphicFramePr>
        <p:xfrm>
          <a:off x="5830451" y="5366821"/>
          <a:ext cx="5668827" cy="5772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7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ACHIEVEMENT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remarkable achievements you are proud of (0-10 Scale)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84820"/>
                  </a:ext>
                </a:extLst>
              </a:tr>
            </a:tbl>
          </a:graphicData>
        </a:graphic>
      </p:graphicFrame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28745B9-369B-5986-DF06-8E75D5C724FD}"/>
              </a:ext>
            </a:extLst>
          </p:cNvPr>
          <p:cNvSpPr/>
          <p:nvPr/>
        </p:nvSpPr>
        <p:spPr>
          <a:xfrm>
            <a:off x="5830451" y="1209962"/>
            <a:ext cx="5668827" cy="323273"/>
          </a:xfrm>
          <a:prstGeom prst="roundRect">
            <a:avLst/>
          </a:prstGeom>
          <a:solidFill>
            <a:srgbClr val="B8DB54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B20F94-3E47-7A61-8C77-A76ACE5D5AD8}"/>
              </a:ext>
            </a:extLst>
          </p:cNvPr>
          <p:cNvSpPr txBox="1"/>
          <p:nvPr/>
        </p:nvSpPr>
        <p:spPr>
          <a:xfrm>
            <a:off x="6259901" y="1195947"/>
            <a:ext cx="52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Snapshot</a:t>
            </a:r>
            <a:r>
              <a:rPr lang="en-US" dirty="0"/>
              <a:t> of variables used in predicting WLB Score</a:t>
            </a:r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4284" y="-152693"/>
            <a:ext cx="9144000" cy="1143000"/>
          </a:xfrm>
        </p:spPr>
        <p:txBody>
          <a:bodyPr/>
          <a:lstStyle/>
          <a:p>
            <a:r>
              <a:rPr lang="en-US" dirty="0"/>
              <a:t>Data Analysis &amp; Preparation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B2206-8DD1-D8BC-CBB3-7F67674620B3}"/>
              </a:ext>
            </a:extLst>
          </p:cNvPr>
          <p:cNvSpPr/>
          <p:nvPr/>
        </p:nvSpPr>
        <p:spPr>
          <a:xfrm>
            <a:off x="425509" y="1439490"/>
            <a:ext cx="7288044" cy="488887"/>
          </a:xfrm>
          <a:prstGeom prst="rect">
            <a:avLst/>
          </a:prstGeom>
          <a:solidFill>
            <a:srgbClr val="DDE5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Data Cleaning Activities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AE287-07AE-77C8-3315-0A82323DF4BE}"/>
              </a:ext>
            </a:extLst>
          </p:cNvPr>
          <p:cNvSpPr txBox="1"/>
          <p:nvPr/>
        </p:nvSpPr>
        <p:spPr>
          <a:xfrm>
            <a:off x="339189" y="2046072"/>
            <a:ext cx="7664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6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• Checked for missing values (none found in the dataset).</a:t>
            </a:r>
          </a:p>
          <a:p>
            <a:pPr marL="0" algn="l" defTabSz="914400" rtl="0" eaLnBrk="1" latinLnBrk="0" hangingPunct="1"/>
            <a:r>
              <a:rPr lang="en-US" sz="16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• Removed irrelevant columns such as Timestamp to focus on meaningful data.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E0B1C-AB1B-D67B-8B40-786F1A0552AC}"/>
              </a:ext>
            </a:extLst>
          </p:cNvPr>
          <p:cNvSpPr/>
          <p:nvPr/>
        </p:nvSpPr>
        <p:spPr>
          <a:xfrm>
            <a:off x="424002" y="2922746"/>
            <a:ext cx="7288044" cy="488887"/>
          </a:xfrm>
          <a:prstGeom prst="rect">
            <a:avLst/>
          </a:prstGeom>
          <a:solidFill>
            <a:srgbClr val="DDE5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Detecting Outliers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FE2D4-CFCF-AFF2-6BCB-83A8E5C8BBE5}"/>
              </a:ext>
            </a:extLst>
          </p:cNvPr>
          <p:cNvSpPr txBox="1"/>
          <p:nvPr/>
        </p:nvSpPr>
        <p:spPr>
          <a:xfrm>
            <a:off x="337682" y="3502169"/>
            <a:ext cx="7664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6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• Boxplots were used to detect outliers in key variables </a:t>
            </a:r>
          </a:p>
          <a:p>
            <a:pPr marL="0" algn="l" defTabSz="914400" rtl="0" eaLnBrk="1" latinLnBrk="0" hangingPunct="1"/>
            <a:r>
              <a:rPr lang="en-US" sz="16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• Countplots visualized distributions for discrete variables.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BC4BF-407C-4507-0533-381EA7A51CBE}"/>
              </a:ext>
            </a:extLst>
          </p:cNvPr>
          <p:cNvSpPr/>
          <p:nvPr/>
        </p:nvSpPr>
        <p:spPr>
          <a:xfrm>
            <a:off x="422496" y="4342631"/>
            <a:ext cx="7288044" cy="488887"/>
          </a:xfrm>
          <a:prstGeom prst="rect">
            <a:avLst/>
          </a:prstGeom>
          <a:solidFill>
            <a:srgbClr val="DDE5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Data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8B949-43E1-7569-E124-F7055723E3BC}"/>
              </a:ext>
            </a:extLst>
          </p:cNvPr>
          <p:cNvSpPr txBox="1"/>
          <p:nvPr/>
        </p:nvSpPr>
        <p:spPr>
          <a:xfrm>
            <a:off x="354285" y="4949213"/>
            <a:ext cx="735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Ensured all training and test data had appropriate data types for Random Forest (dropped non-numeric columns).</a:t>
            </a:r>
          </a:p>
          <a:p>
            <a:endParaRPr lang="en-US" dirty="0"/>
          </a:p>
        </p:txBody>
      </p:sp>
      <p:grpSp>
        <p:nvGrpSpPr>
          <p:cNvPr id="13" name="Google Shape;1400;p42">
            <a:extLst>
              <a:ext uri="{FF2B5EF4-FFF2-40B4-BE49-F238E27FC236}">
                <a16:creationId xmlns:a16="http://schemas.microsoft.com/office/drawing/2014/main" id="{B8B26B68-5859-6DEC-F226-FBBD25B8D25F}"/>
              </a:ext>
            </a:extLst>
          </p:cNvPr>
          <p:cNvGrpSpPr/>
          <p:nvPr/>
        </p:nvGrpSpPr>
        <p:grpSpPr>
          <a:xfrm>
            <a:off x="8632058" y="1656785"/>
            <a:ext cx="2250478" cy="3174733"/>
            <a:chOff x="1694325" y="4167750"/>
            <a:chExt cx="459650" cy="757625"/>
          </a:xfrm>
        </p:grpSpPr>
        <p:sp>
          <p:nvSpPr>
            <p:cNvPr id="14" name="Google Shape;1401;p42">
              <a:extLst>
                <a:ext uri="{FF2B5EF4-FFF2-40B4-BE49-F238E27FC236}">
                  <a16:creationId xmlns:a16="http://schemas.microsoft.com/office/drawing/2014/main" id="{28851A4E-C709-2AAE-78A9-D846CC93651C}"/>
                </a:ext>
              </a:extLst>
            </p:cNvPr>
            <p:cNvSpPr/>
            <p:nvPr/>
          </p:nvSpPr>
          <p:spPr>
            <a:xfrm>
              <a:off x="1764475" y="4338600"/>
              <a:ext cx="381375" cy="375250"/>
            </a:xfrm>
            <a:custGeom>
              <a:avLst/>
              <a:gdLst/>
              <a:ahLst/>
              <a:cxnLst/>
              <a:rect l="l" t="t" r="r" b="b"/>
              <a:pathLst>
                <a:path w="15255" h="15010" extrusionOk="0">
                  <a:moveTo>
                    <a:pt x="11309" y="0"/>
                  </a:moveTo>
                  <a:lnTo>
                    <a:pt x="10536" y="41"/>
                  </a:lnTo>
                  <a:lnTo>
                    <a:pt x="9804" y="163"/>
                  </a:lnTo>
                  <a:lnTo>
                    <a:pt x="1303" y="1098"/>
                  </a:lnTo>
                  <a:lnTo>
                    <a:pt x="1303" y="1383"/>
                  </a:lnTo>
                  <a:lnTo>
                    <a:pt x="1303" y="1668"/>
                  </a:lnTo>
                  <a:lnTo>
                    <a:pt x="1384" y="2237"/>
                  </a:lnTo>
                  <a:lnTo>
                    <a:pt x="1506" y="2766"/>
                  </a:lnTo>
                  <a:lnTo>
                    <a:pt x="1587" y="3336"/>
                  </a:lnTo>
                  <a:lnTo>
                    <a:pt x="1709" y="4556"/>
                  </a:lnTo>
                  <a:lnTo>
                    <a:pt x="1872" y="5776"/>
                  </a:lnTo>
                  <a:lnTo>
                    <a:pt x="1384" y="5898"/>
                  </a:lnTo>
                  <a:lnTo>
                    <a:pt x="896" y="6102"/>
                  </a:lnTo>
                  <a:lnTo>
                    <a:pt x="692" y="6224"/>
                  </a:lnTo>
                  <a:lnTo>
                    <a:pt x="530" y="6386"/>
                  </a:lnTo>
                  <a:lnTo>
                    <a:pt x="326" y="6549"/>
                  </a:lnTo>
                  <a:lnTo>
                    <a:pt x="164" y="6793"/>
                  </a:lnTo>
                  <a:lnTo>
                    <a:pt x="82" y="6997"/>
                  </a:lnTo>
                  <a:lnTo>
                    <a:pt x="42" y="7200"/>
                  </a:lnTo>
                  <a:lnTo>
                    <a:pt x="1" y="7403"/>
                  </a:lnTo>
                  <a:lnTo>
                    <a:pt x="1" y="7647"/>
                  </a:lnTo>
                  <a:lnTo>
                    <a:pt x="1" y="7851"/>
                  </a:lnTo>
                  <a:lnTo>
                    <a:pt x="42" y="8054"/>
                  </a:lnTo>
                  <a:lnTo>
                    <a:pt x="164" y="8257"/>
                  </a:lnTo>
                  <a:lnTo>
                    <a:pt x="286" y="8420"/>
                  </a:lnTo>
                  <a:lnTo>
                    <a:pt x="448" y="8583"/>
                  </a:lnTo>
                  <a:lnTo>
                    <a:pt x="692" y="8705"/>
                  </a:lnTo>
                  <a:lnTo>
                    <a:pt x="977" y="8786"/>
                  </a:lnTo>
                  <a:lnTo>
                    <a:pt x="1221" y="8827"/>
                  </a:lnTo>
                  <a:lnTo>
                    <a:pt x="1831" y="8868"/>
                  </a:lnTo>
                  <a:lnTo>
                    <a:pt x="2360" y="8908"/>
                  </a:lnTo>
                  <a:lnTo>
                    <a:pt x="2645" y="11715"/>
                  </a:lnTo>
                  <a:lnTo>
                    <a:pt x="3011" y="14847"/>
                  </a:lnTo>
                  <a:lnTo>
                    <a:pt x="4638" y="14969"/>
                  </a:lnTo>
                  <a:lnTo>
                    <a:pt x="6306" y="15010"/>
                  </a:lnTo>
                  <a:lnTo>
                    <a:pt x="7933" y="15010"/>
                  </a:lnTo>
                  <a:lnTo>
                    <a:pt x="9600" y="14928"/>
                  </a:lnTo>
                  <a:lnTo>
                    <a:pt x="9560" y="12976"/>
                  </a:lnTo>
                  <a:lnTo>
                    <a:pt x="9560" y="11756"/>
                  </a:lnTo>
                  <a:lnTo>
                    <a:pt x="9600" y="11227"/>
                  </a:lnTo>
                  <a:lnTo>
                    <a:pt x="10699" y="11023"/>
                  </a:lnTo>
                  <a:lnTo>
                    <a:pt x="11268" y="10861"/>
                  </a:lnTo>
                  <a:lnTo>
                    <a:pt x="11797" y="10698"/>
                  </a:lnTo>
                  <a:lnTo>
                    <a:pt x="12326" y="10413"/>
                  </a:lnTo>
                  <a:lnTo>
                    <a:pt x="12814" y="10088"/>
                  </a:lnTo>
                  <a:lnTo>
                    <a:pt x="13058" y="9925"/>
                  </a:lnTo>
                  <a:lnTo>
                    <a:pt x="13261" y="9722"/>
                  </a:lnTo>
                  <a:lnTo>
                    <a:pt x="13465" y="9478"/>
                  </a:lnTo>
                  <a:lnTo>
                    <a:pt x="13627" y="9234"/>
                  </a:lnTo>
                  <a:lnTo>
                    <a:pt x="13383" y="9315"/>
                  </a:lnTo>
                  <a:lnTo>
                    <a:pt x="13180" y="9356"/>
                  </a:lnTo>
                  <a:lnTo>
                    <a:pt x="12936" y="9356"/>
                  </a:lnTo>
                  <a:lnTo>
                    <a:pt x="12692" y="9315"/>
                  </a:lnTo>
                  <a:lnTo>
                    <a:pt x="12448" y="9234"/>
                  </a:lnTo>
                  <a:lnTo>
                    <a:pt x="12204" y="9152"/>
                  </a:lnTo>
                  <a:lnTo>
                    <a:pt x="12000" y="9071"/>
                  </a:lnTo>
                  <a:lnTo>
                    <a:pt x="11797" y="8908"/>
                  </a:lnTo>
                  <a:lnTo>
                    <a:pt x="11634" y="8746"/>
                  </a:lnTo>
                  <a:lnTo>
                    <a:pt x="11472" y="8583"/>
                  </a:lnTo>
                  <a:lnTo>
                    <a:pt x="11350" y="8380"/>
                  </a:lnTo>
                  <a:lnTo>
                    <a:pt x="11228" y="8135"/>
                  </a:lnTo>
                  <a:lnTo>
                    <a:pt x="11146" y="7932"/>
                  </a:lnTo>
                  <a:lnTo>
                    <a:pt x="11106" y="7688"/>
                  </a:lnTo>
                  <a:lnTo>
                    <a:pt x="11065" y="7444"/>
                  </a:lnTo>
                  <a:lnTo>
                    <a:pt x="11065" y="7200"/>
                  </a:lnTo>
                  <a:lnTo>
                    <a:pt x="11431" y="7322"/>
                  </a:lnTo>
                  <a:lnTo>
                    <a:pt x="11797" y="7444"/>
                  </a:lnTo>
                  <a:lnTo>
                    <a:pt x="12163" y="7485"/>
                  </a:lnTo>
                  <a:lnTo>
                    <a:pt x="12529" y="7525"/>
                  </a:lnTo>
                  <a:lnTo>
                    <a:pt x="12895" y="7566"/>
                  </a:lnTo>
                  <a:lnTo>
                    <a:pt x="13261" y="7525"/>
                  </a:lnTo>
                  <a:lnTo>
                    <a:pt x="13627" y="7485"/>
                  </a:lnTo>
                  <a:lnTo>
                    <a:pt x="13994" y="7403"/>
                  </a:lnTo>
                  <a:lnTo>
                    <a:pt x="13953" y="6590"/>
                  </a:lnTo>
                  <a:lnTo>
                    <a:pt x="13912" y="6061"/>
                  </a:lnTo>
                  <a:lnTo>
                    <a:pt x="13871" y="5817"/>
                  </a:lnTo>
                  <a:lnTo>
                    <a:pt x="14278" y="5858"/>
                  </a:lnTo>
                  <a:lnTo>
                    <a:pt x="14482" y="5858"/>
                  </a:lnTo>
                  <a:lnTo>
                    <a:pt x="14644" y="5817"/>
                  </a:lnTo>
                  <a:lnTo>
                    <a:pt x="14848" y="5736"/>
                  </a:lnTo>
                  <a:lnTo>
                    <a:pt x="15010" y="5654"/>
                  </a:lnTo>
                  <a:lnTo>
                    <a:pt x="15132" y="5532"/>
                  </a:lnTo>
                  <a:lnTo>
                    <a:pt x="15254" y="5329"/>
                  </a:lnTo>
                  <a:lnTo>
                    <a:pt x="15254" y="5166"/>
                  </a:lnTo>
                  <a:lnTo>
                    <a:pt x="15214" y="4963"/>
                  </a:lnTo>
                  <a:lnTo>
                    <a:pt x="15132" y="4800"/>
                  </a:lnTo>
                  <a:lnTo>
                    <a:pt x="15051" y="4759"/>
                  </a:lnTo>
                  <a:lnTo>
                    <a:pt x="14970" y="4719"/>
                  </a:lnTo>
                  <a:lnTo>
                    <a:pt x="14807" y="4678"/>
                  </a:lnTo>
                  <a:lnTo>
                    <a:pt x="14644" y="4678"/>
                  </a:lnTo>
                  <a:lnTo>
                    <a:pt x="14360" y="4637"/>
                  </a:lnTo>
                  <a:lnTo>
                    <a:pt x="14116" y="4515"/>
                  </a:lnTo>
                  <a:lnTo>
                    <a:pt x="13871" y="4353"/>
                  </a:lnTo>
                  <a:lnTo>
                    <a:pt x="13668" y="4109"/>
                  </a:lnTo>
                  <a:lnTo>
                    <a:pt x="13505" y="3824"/>
                  </a:lnTo>
                  <a:lnTo>
                    <a:pt x="13383" y="3498"/>
                  </a:lnTo>
                  <a:lnTo>
                    <a:pt x="13261" y="3132"/>
                  </a:lnTo>
                  <a:lnTo>
                    <a:pt x="13180" y="2726"/>
                  </a:lnTo>
                  <a:lnTo>
                    <a:pt x="13017" y="1953"/>
                  </a:lnTo>
                  <a:lnTo>
                    <a:pt x="12936" y="1180"/>
                  </a:lnTo>
                  <a:lnTo>
                    <a:pt x="1281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02;p42">
              <a:extLst>
                <a:ext uri="{FF2B5EF4-FFF2-40B4-BE49-F238E27FC236}">
                  <a16:creationId xmlns:a16="http://schemas.microsoft.com/office/drawing/2014/main" id="{271460A2-530C-FEC9-ED14-D8F05425A3C6}"/>
                </a:ext>
              </a:extLst>
            </p:cNvPr>
            <p:cNvSpPr/>
            <p:nvPr/>
          </p:nvSpPr>
          <p:spPr>
            <a:xfrm>
              <a:off x="1759400" y="4333500"/>
              <a:ext cx="391525" cy="385450"/>
            </a:xfrm>
            <a:custGeom>
              <a:avLst/>
              <a:gdLst/>
              <a:ahLst/>
              <a:cxnLst/>
              <a:rect l="l" t="t" r="r" b="b"/>
              <a:pathLst>
                <a:path w="15661" h="15418" extrusionOk="0">
                  <a:moveTo>
                    <a:pt x="12869" y="367"/>
                  </a:moveTo>
                  <a:lnTo>
                    <a:pt x="12976" y="1547"/>
                  </a:lnTo>
                  <a:lnTo>
                    <a:pt x="13058" y="2238"/>
                  </a:lnTo>
                  <a:lnTo>
                    <a:pt x="13180" y="2889"/>
                  </a:lnTo>
                  <a:lnTo>
                    <a:pt x="13342" y="3540"/>
                  </a:lnTo>
                  <a:lnTo>
                    <a:pt x="13424" y="3865"/>
                  </a:lnTo>
                  <a:lnTo>
                    <a:pt x="13586" y="4150"/>
                  </a:lnTo>
                  <a:lnTo>
                    <a:pt x="13749" y="4475"/>
                  </a:lnTo>
                  <a:lnTo>
                    <a:pt x="13952" y="4719"/>
                  </a:lnTo>
                  <a:lnTo>
                    <a:pt x="14237" y="4923"/>
                  </a:lnTo>
                  <a:lnTo>
                    <a:pt x="14522" y="5045"/>
                  </a:lnTo>
                  <a:lnTo>
                    <a:pt x="14766" y="5085"/>
                  </a:lnTo>
                  <a:lnTo>
                    <a:pt x="15010" y="5085"/>
                  </a:lnTo>
                  <a:lnTo>
                    <a:pt x="15132" y="5126"/>
                  </a:lnTo>
                  <a:lnTo>
                    <a:pt x="15213" y="5167"/>
                  </a:lnTo>
                  <a:lnTo>
                    <a:pt x="15254" y="5248"/>
                  </a:lnTo>
                  <a:lnTo>
                    <a:pt x="15295" y="5370"/>
                  </a:lnTo>
                  <a:lnTo>
                    <a:pt x="15254" y="5573"/>
                  </a:lnTo>
                  <a:lnTo>
                    <a:pt x="15132" y="5696"/>
                  </a:lnTo>
                  <a:lnTo>
                    <a:pt x="15010" y="5777"/>
                  </a:lnTo>
                  <a:lnTo>
                    <a:pt x="14807" y="5818"/>
                  </a:lnTo>
                  <a:lnTo>
                    <a:pt x="14400" y="5858"/>
                  </a:lnTo>
                  <a:lnTo>
                    <a:pt x="13993" y="5858"/>
                  </a:lnTo>
                  <a:lnTo>
                    <a:pt x="13952" y="5899"/>
                  </a:lnTo>
                  <a:lnTo>
                    <a:pt x="13912" y="5980"/>
                  </a:lnTo>
                  <a:lnTo>
                    <a:pt x="13912" y="6102"/>
                  </a:lnTo>
                  <a:lnTo>
                    <a:pt x="13912" y="6184"/>
                  </a:lnTo>
                  <a:lnTo>
                    <a:pt x="13952" y="6346"/>
                  </a:lnTo>
                  <a:lnTo>
                    <a:pt x="13993" y="6875"/>
                  </a:lnTo>
                  <a:lnTo>
                    <a:pt x="14026" y="7473"/>
                  </a:lnTo>
                  <a:lnTo>
                    <a:pt x="14026" y="7473"/>
                  </a:lnTo>
                  <a:lnTo>
                    <a:pt x="13790" y="7526"/>
                  </a:lnTo>
                  <a:lnTo>
                    <a:pt x="13424" y="7567"/>
                  </a:lnTo>
                  <a:lnTo>
                    <a:pt x="12732" y="7567"/>
                  </a:lnTo>
                  <a:lnTo>
                    <a:pt x="12366" y="7526"/>
                  </a:lnTo>
                  <a:lnTo>
                    <a:pt x="12000" y="7445"/>
                  </a:lnTo>
                  <a:lnTo>
                    <a:pt x="11675" y="7363"/>
                  </a:lnTo>
                  <a:lnTo>
                    <a:pt x="11309" y="7241"/>
                  </a:lnTo>
                  <a:lnTo>
                    <a:pt x="11227" y="7201"/>
                  </a:lnTo>
                  <a:lnTo>
                    <a:pt x="11146" y="7241"/>
                  </a:lnTo>
                  <a:lnTo>
                    <a:pt x="11105" y="7323"/>
                  </a:lnTo>
                  <a:lnTo>
                    <a:pt x="11064" y="7404"/>
                  </a:lnTo>
                  <a:lnTo>
                    <a:pt x="11064" y="7689"/>
                  </a:lnTo>
                  <a:lnTo>
                    <a:pt x="11105" y="7973"/>
                  </a:lnTo>
                  <a:lnTo>
                    <a:pt x="11186" y="8217"/>
                  </a:lnTo>
                  <a:lnTo>
                    <a:pt x="11268" y="8461"/>
                  </a:lnTo>
                  <a:lnTo>
                    <a:pt x="11390" y="8665"/>
                  </a:lnTo>
                  <a:lnTo>
                    <a:pt x="11553" y="8909"/>
                  </a:lnTo>
                  <a:lnTo>
                    <a:pt x="11715" y="9072"/>
                  </a:lnTo>
                  <a:lnTo>
                    <a:pt x="11919" y="9234"/>
                  </a:lnTo>
                  <a:lnTo>
                    <a:pt x="12122" y="9397"/>
                  </a:lnTo>
                  <a:lnTo>
                    <a:pt x="12325" y="9519"/>
                  </a:lnTo>
                  <a:lnTo>
                    <a:pt x="12569" y="9600"/>
                  </a:lnTo>
                  <a:lnTo>
                    <a:pt x="12814" y="9682"/>
                  </a:lnTo>
                  <a:lnTo>
                    <a:pt x="13098" y="9722"/>
                  </a:lnTo>
                  <a:lnTo>
                    <a:pt x="13342" y="9722"/>
                  </a:lnTo>
                  <a:lnTo>
                    <a:pt x="13412" y="9713"/>
                  </a:lnTo>
                  <a:lnTo>
                    <a:pt x="13412" y="9713"/>
                  </a:lnTo>
                  <a:lnTo>
                    <a:pt x="13302" y="9844"/>
                  </a:lnTo>
                  <a:lnTo>
                    <a:pt x="13058" y="10048"/>
                  </a:lnTo>
                  <a:lnTo>
                    <a:pt x="12773" y="10251"/>
                  </a:lnTo>
                  <a:lnTo>
                    <a:pt x="12244" y="10577"/>
                  </a:lnTo>
                  <a:lnTo>
                    <a:pt x="11675" y="10821"/>
                  </a:lnTo>
                  <a:lnTo>
                    <a:pt x="10942" y="11024"/>
                  </a:lnTo>
                  <a:lnTo>
                    <a:pt x="10210" y="11146"/>
                  </a:lnTo>
                  <a:lnTo>
                    <a:pt x="9844" y="11227"/>
                  </a:lnTo>
                  <a:lnTo>
                    <a:pt x="9681" y="11309"/>
                  </a:lnTo>
                  <a:lnTo>
                    <a:pt x="9641" y="11349"/>
                  </a:lnTo>
                  <a:lnTo>
                    <a:pt x="9600" y="11472"/>
                  </a:lnTo>
                  <a:lnTo>
                    <a:pt x="9600" y="11960"/>
                  </a:lnTo>
                  <a:lnTo>
                    <a:pt x="9600" y="12448"/>
                  </a:lnTo>
                  <a:lnTo>
                    <a:pt x="9600" y="13993"/>
                  </a:lnTo>
                  <a:lnTo>
                    <a:pt x="9600" y="14939"/>
                  </a:lnTo>
                  <a:lnTo>
                    <a:pt x="9600" y="14939"/>
                  </a:lnTo>
                  <a:lnTo>
                    <a:pt x="8136" y="15010"/>
                  </a:lnTo>
                  <a:lnTo>
                    <a:pt x="6509" y="15051"/>
                  </a:lnTo>
                  <a:lnTo>
                    <a:pt x="4841" y="14970"/>
                  </a:lnTo>
                  <a:lnTo>
                    <a:pt x="3392" y="14861"/>
                  </a:lnTo>
                  <a:lnTo>
                    <a:pt x="3392" y="14861"/>
                  </a:lnTo>
                  <a:lnTo>
                    <a:pt x="3295" y="14278"/>
                  </a:lnTo>
                  <a:lnTo>
                    <a:pt x="3133" y="12854"/>
                  </a:lnTo>
                  <a:lnTo>
                    <a:pt x="2807" y="9804"/>
                  </a:lnTo>
                  <a:lnTo>
                    <a:pt x="2767" y="9316"/>
                  </a:lnTo>
                  <a:lnTo>
                    <a:pt x="2767" y="9153"/>
                  </a:lnTo>
                  <a:lnTo>
                    <a:pt x="2767" y="9112"/>
                  </a:lnTo>
                  <a:lnTo>
                    <a:pt x="2726" y="8990"/>
                  </a:lnTo>
                  <a:lnTo>
                    <a:pt x="2685" y="8950"/>
                  </a:lnTo>
                  <a:lnTo>
                    <a:pt x="2563" y="8909"/>
                  </a:lnTo>
                  <a:lnTo>
                    <a:pt x="1912" y="8868"/>
                  </a:lnTo>
                  <a:lnTo>
                    <a:pt x="1546" y="8868"/>
                  </a:lnTo>
                  <a:lnTo>
                    <a:pt x="1221" y="8787"/>
                  </a:lnTo>
                  <a:lnTo>
                    <a:pt x="895" y="8706"/>
                  </a:lnTo>
                  <a:lnTo>
                    <a:pt x="773" y="8624"/>
                  </a:lnTo>
                  <a:lnTo>
                    <a:pt x="651" y="8543"/>
                  </a:lnTo>
                  <a:lnTo>
                    <a:pt x="529" y="8421"/>
                  </a:lnTo>
                  <a:lnTo>
                    <a:pt x="448" y="8258"/>
                  </a:lnTo>
                  <a:lnTo>
                    <a:pt x="407" y="8095"/>
                  </a:lnTo>
                  <a:lnTo>
                    <a:pt x="367" y="7892"/>
                  </a:lnTo>
                  <a:lnTo>
                    <a:pt x="407" y="7526"/>
                  </a:lnTo>
                  <a:lnTo>
                    <a:pt x="489" y="7201"/>
                  </a:lnTo>
                  <a:lnTo>
                    <a:pt x="651" y="6916"/>
                  </a:lnTo>
                  <a:lnTo>
                    <a:pt x="895" y="6672"/>
                  </a:lnTo>
                  <a:lnTo>
                    <a:pt x="1180" y="6468"/>
                  </a:lnTo>
                  <a:lnTo>
                    <a:pt x="1506" y="6306"/>
                  </a:lnTo>
                  <a:lnTo>
                    <a:pt x="1831" y="6224"/>
                  </a:lnTo>
                  <a:lnTo>
                    <a:pt x="2156" y="6143"/>
                  </a:lnTo>
                  <a:lnTo>
                    <a:pt x="2197" y="6102"/>
                  </a:lnTo>
                  <a:lnTo>
                    <a:pt x="2238" y="6062"/>
                  </a:lnTo>
                  <a:lnTo>
                    <a:pt x="2278" y="5899"/>
                  </a:lnTo>
                  <a:lnTo>
                    <a:pt x="2116" y="4719"/>
                  </a:lnTo>
                  <a:lnTo>
                    <a:pt x="1953" y="3499"/>
                  </a:lnTo>
                  <a:lnTo>
                    <a:pt x="1872" y="2930"/>
                  </a:lnTo>
                  <a:lnTo>
                    <a:pt x="1790" y="2401"/>
                  </a:lnTo>
                  <a:lnTo>
                    <a:pt x="1709" y="1872"/>
                  </a:lnTo>
                  <a:lnTo>
                    <a:pt x="1709" y="1587"/>
                  </a:lnTo>
                  <a:lnTo>
                    <a:pt x="1709" y="1483"/>
                  </a:lnTo>
                  <a:lnTo>
                    <a:pt x="1709" y="1483"/>
                  </a:lnTo>
                  <a:lnTo>
                    <a:pt x="10007" y="570"/>
                  </a:lnTo>
                  <a:lnTo>
                    <a:pt x="10048" y="570"/>
                  </a:lnTo>
                  <a:lnTo>
                    <a:pt x="10780" y="448"/>
                  </a:lnTo>
                  <a:lnTo>
                    <a:pt x="11553" y="408"/>
                  </a:lnTo>
                  <a:lnTo>
                    <a:pt x="12285" y="367"/>
                  </a:lnTo>
                  <a:close/>
                  <a:moveTo>
                    <a:pt x="12244" y="1"/>
                  </a:moveTo>
                  <a:lnTo>
                    <a:pt x="11471" y="42"/>
                  </a:lnTo>
                  <a:lnTo>
                    <a:pt x="10698" y="82"/>
                  </a:lnTo>
                  <a:lnTo>
                    <a:pt x="9966" y="204"/>
                  </a:lnTo>
                  <a:lnTo>
                    <a:pt x="9955" y="210"/>
                  </a:lnTo>
                  <a:lnTo>
                    <a:pt x="9955" y="210"/>
                  </a:lnTo>
                  <a:lnTo>
                    <a:pt x="1506" y="1140"/>
                  </a:lnTo>
                  <a:lnTo>
                    <a:pt x="1384" y="1180"/>
                  </a:lnTo>
                  <a:lnTo>
                    <a:pt x="1343" y="1221"/>
                  </a:lnTo>
                  <a:lnTo>
                    <a:pt x="1343" y="1302"/>
                  </a:lnTo>
                  <a:lnTo>
                    <a:pt x="1302" y="1587"/>
                  </a:lnTo>
                  <a:lnTo>
                    <a:pt x="1343" y="1872"/>
                  </a:lnTo>
                  <a:lnTo>
                    <a:pt x="1424" y="2441"/>
                  </a:lnTo>
                  <a:lnTo>
                    <a:pt x="1506" y="3011"/>
                  </a:lnTo>
                  <a:lnTo>
                    <a:pt x="1587" y="3580"/>
                  </a:lnTo>
                  <a:lnTo>
                    <a:pt x="1750" y="4801"/>
                  </a:lnTo>
                  <a:lnTo>
                    <a:pt x="1886" y="5821"/>
                  </a:lnTo>
                  <a:lnTo>
                    <a:pt x="1886" y="5821"/>
                  </a:lnTo>
                  <a:lnTo>
                    <a:pt x="1628" y="5899"/>
                  </a:lnTo>
                  <a:lnTo>
                    <a:pt x="1261" y="6021"/>
                  </a:lnTo>
                  <a:lnTo>
                    <a:pt x="895" y="6224"/>
                  </a:lnTo>
                  <a:lnTo>
                    <a:pt x="570" y="6468"/>
                  </a:lnTo>
                  <a:lnTo>
                    <a:pt x="326" y="6794"/>
                  </a:lnTo>
                  <a:lnTo>
                    <a:pt x="123" y="7160"/>
                  </a:lnTo>
                  <a:lnTo>
                    <a:pt x="1" y="7526"/>
                  </a:lnTo>
                  <a:lnTo>
                    <a:pt x="1" y="7770"/>
                  </a:lnTo>
                  <a:lnTo>
                    <a:pt x="1" y="7973"/>
                  </a:lnTo>
                  <a:lnTo>
                    <a:pt x="41" y="8177"/>
                  </a:lnTo>
                  <a:lnTo>
                    <a:pt x="123" y="8339"/>
                  </a:lnTo>
                  <a:lnTo>
                    <a:pt x="163" y="8502"/>
                  </a:lnTo>
                  <a:lnTo>
                    <a:pt x="285" y="8665"/>
                  </a:lnTo>
                  <a:lnTo>
                    <a:pt x="407" y="8828"/>
                  </a:lnTo>
                  <a:lnTo>
                    <a:pt x="570" y="8950"/>
                  </a:lnTo>
                  <a:lnTo>
                    <a:pt x="733" y="9031"/>
                  </a:lnTo>
                  <a:lnTo>
                    <a:pt x="895" y="9112"/>
                  </a:lnTo>
                  <a:lnTo>
                    <a:pt x="1302" y="9234"/>
                  </a:lnTo>
                  <a:lnTo>
                    <a:pt x="1750" y="9234"/>
                  </a:lnTo>
                  <a:lnTo>
                    <a:pt x="2400" y="9267"/>
                  </a:lnTo>
                  <a:lnTo>
                    <a:pt x="2400" y="9267"/>
                  </a:lnTo>
                  <a:lnTo>
                    <a:pt x="2400" y="9316"/>
                  </a:lnTo>
                  <a:lnTo>
                    <a:pt x="2441" y="9600"/>
                  </a:lnTo>
                  <a:lnTo>
                    <a:pt x="2563" y="10983"/>
                  </a:lnTo>
                  <a:lnTo>
                    <a:pt x="2929" y="14156"/>
                  </a:lnTo>
                  <a:lnTo>
                    <a:pt x="2970" y="14644"/>
                  </a:lnTo>
                  <a:lnTo>
                    <a:pt x="3051" y="15092"/>
                  </a:lnTo>
                  <a:lnTo>
                    <a:pt x="3051" y="15132"/>
                  </a:lnTo>
                  <a:lnTo>
                    <a:pt x="3092" y="15173"/>
                  </a:lnTo>
                  <a:lnTo>
                    <a:pt x="3214" y="15214"/>
                  </a:lnTo>
                  <a:lnTo>
                    <a:pt x="4841" y="15336"/>
                  </a:lnTo>
                  <a:lnTo>
                    <a:pt x="6509" y="15417"/>
                  </a:lnTo>
                  <a:lnTo>
                    <a:pt x="8136" y="15376"/>
                  </a:lnTo>
                  <a:lnTo>
                    <a:pt x="9803" y="15295"/>
                  </a:lnTo>
                  <a:lnTo>
                    <a:pt x="9844" y="15295"/>
                  </a:lnTo>
                  <a:lnTo>
                    <a:pt x="9926" y="15254"/>
                  </a:lnTo>
                  <a:lnTo>
                    <a:pt x="9966" y="15214"/>
                  </a:lnTo>
                  <a:lnTo>
                    <a:pt x="9966" y="15132"/>
                  </a:lnTo>
                  <a:lnTo>
                    <a:pt x="9966" y="12692"/>
                  </a:lnTo>
                  <a:lnTo>
                    <a:pt x="9966" y="11594"/>
                  </a:lnTo>
                  <a:lnTo>
                    <a:pt x="10170" y="11553"/>
                  </a:lnTo>
                  <a:lnTo>
                    <a:pt x="10536" y="11472"/>
                  </a:lnTo>
                  <a:lnTo>
                    <a:pt x="11268" y="11309"/>
                  </a:lnTo>
                  <a:lnTo>
                    <a:pt x="11959" y="11105"/>
                  </a:lnTo>
                  <a:lnTo>
                    <a:pt x="12569" y="10821"/>
                  </a:lnTo>
                  <a:lnTo>
                    <a:pt x="13098" y="10495"/>
                  </a:lnTo>
                  <a:lnTo>
                    <a:pt x="13342" y="10292"/>
                  </a:lnTo>
                  <a:lnTo>
                    <a:pt x="13586" y="10048"/>
                  </a:lnTo>
                  <a:lnTo>
                    <a:pt x="13830" y="9804"/>
                  </a:lnTo>
                  <a:lnTo>
                    <a:pt x="13993" y="9560"/>
                  </a:lnTo>
                  <a:lnTo>
                    <a:pt x="14034" y="9438"/>
                  </a:lnTo>
                  <a:lnTo>
                    <a:pt x="13993" y="9356"/>
                  </a:lnTo>
                  <a:lnTo>
                    <a:pt x="13912" y="9275"/>
                  </a:lnTo>
                  <a:lnTo>
                    <a:pt x="13790" y="9275"/>
                  </a:lnTo>
                  <a:lnTo>
                    <a:pt x="13546" y="9316"/>
                  </a:lnTo>
                  <a:lnTo>
                    <a:pt x="13342" y="9356"/>
                  </a:lnTo>
                  <a:lnTo>
                    <a:pt x="13098" y="9356"/>
                  </a:lnTo>
                  <a:lnTo>
                    <a:pt x="12895" y="9316"/>
                  </a:lnTo>
                  <a:lnTo>
                    <a:pt x="12691" y="9275"/>
                  </a:lnTo>
                  <a:lnTo>
                    <a:pt x="12488" y="9194"/>
                  </a:lnTo>
                  <a:lnTo>
                    <a:pt x="12285" y="9072"/>
                  </a:lnTo>
                  <a:lnTo>
                    <a:pt x="12122" y="8950"/>
                  </a:lnTo>
                  <a:lnTo>
                    <a:pt x="11959" y="8828"/>
                  </a:lnTo>
                  <a:lnTo>
                    <a:pt x="11837" y="8665"/>
                  </a:lnTo>
                  <a:lnTo>
                    <a:pt x="11715" y="8461"/>
                  </a:lnTo>
                  <a:lnTo>
                    <a:pt x="11593" y="8299"/>
                  </a:lnTo>
                  <a:lnTo>
                    <a:pt x="11553" y="8095"/>
                  </a:lnTo>
                  <a:lnTo>
                    <a:pt x="11471" y="7851"/>
                  </a:lnTo>
                  <a:lnTo>
                    <a:pt x="11471" y="7675"/>
                  </a:lnTo>
                  <a:lnTo>
                    <a:pt x="11471" y="7675"/>
                  </a:lnTo>
                  <a:lnTo>
                    <a:pt x="11593" y="7729"/>
                  </a:lnTo>
                  <a:lnTo>
                    <a:pt x="11959" y="7811"/>
                  </a:lnTo>
                  <a:lnTo>
                    <a:pt x="12325" y="7892"/>
                  </a:lnTo>
                  <a:lnTo>
                    <a:pt x="12732" y="7933"/>
                  </a:lnTo>
                  <a:lnTo>
                    <a:pt x="13505" y="7933"/>
                  </a:lnTo>
                  <a:lnTo>
                    <a:pt x="13871" y="7892"/>
                  </a:lnTo>
                  <a:lnTo>
                    <a:pt x="14237" y="7811"/>
                  </a:lnTo>
                  <a:lnTo>
                    <a:pt x="14359" y="7729"/>
                  </a:lnTo>
                  <a:lnTo>
                    <a:pt x="14400" y="7607"/>
                  </a:lnTo>
                  <a:lnTo>
                    <a:pt x="14319" y="6712"/>
                  </a:lnTo>
                  <a:lnTo>
                    <a:pt x="14319" y="6265"/>
                  </a:lnTo>
                  <a:lnTo>
                    <a:pt x="14312" y="6224"/>
                  </a:lnTo>
                  <a:lnTo>
                    <a:pt x="14725" y="6224"/>
                  </a:lnTo>
                  <a:lnTo>
                    <a:pt x="15010" y="6143"/>
                  </a:lnTo>
                  <a:lnTo>
                    <a:pt x="15173" y="6102"/>
                  </a:lnTo>
                  <a:lnTo>
                    <a:pt x="15295" y="6021"/>
                  </a:lnTo>
                  <a:lnTo>
                    <a:pt x="15457" y="5858"/>
                  </a:lnTo>
                  <a:lnTo>
                    <a:pt x="15580" y="5655"/>
                  </a:lnTo>
                  <a:lnTo>
                    <a:pt x="15661" y="5451"/>
                  </a:lnTo>
                  <a:lnTo>
                    <a:pt x="15620" y="5207"/>
                  </a:lnTo>
                  <a:lnTo>
                    <a:pt x="15539" y="4963"/>
                  </a:lnTo>
                  <a:lnTo>
                    <a:pt x="15376" y="4841"/>
                  </a:lnTo>
                  <a:lnTo>
                    <a:pt x="15173" y="4719"/>
                  </a:lnTo>
                  <a:lnTo>
                    <a:pt x="14929" y="4719"/>
                  </a:lnTo>
                  <a:lnTo>
                    <a:pt x="14603" y="4679"/>
                  </a:lnTo>
                  <a:lnTo>
                    <a:pt x="14481" y="4597"/>
                  </a:lnTo>
                  <a:lnTo>
                    <a:pt x="14319" y="4516"/>
                  </a:lnTo>
                  <a:lnTo>
                    <a:pt x="14115" y="4272"/>
                  </a:lnTo>
                  <a:lnTo>
                    <a:pt x="13912" y="3987"/>
                  </a:lnTo>
                  <a:lnTo>
                    <a:pt x="13749" y="3662"/>
                  </a:lnTo>
                  <a:lnTo>
                    <a:pt x="13668" y="3336"/>
                  </a:lnTo>
                  <a:lnTo>
                    <a:pt x="13546" y="2930"/>
                  </a:lnTo>
                  <a:lnTo>
                    <a:pt x="13464" y="2523"/>
                  </a:lnTo>
                  <a:lnTo>
                    <a:pt x="13342" y="1709"/>
                  </a:lnTo>
                  <a:lnTo>
                    <a:pt x="13220" y="204"/>
                  </a:lnTo>
                  <a:lnTo>
                    <a:pt x="13180" y="42"/>
                  </a:lnTo>
                  <a:lnTo>
                    <a:pt x="13098" y="42"/>
                  </a:lnTo>
                  <a:lnTo>
                    <a:pt x="13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03;p42">
              <a:extLst>
                <a:ext uri="{FF2B5EF4-FFF2-40B4-BE49-F238E27FC236}">
                  <a16:creationId xmlns:a16="http://schemas.microsoft.com/office/drawing/2014/main" id="{88B0A89F-5323-F156-4224-CBC65846636B}"/>
                </a:ext>
              </a:extLst>
            </p:cNvPr>
            <p:cNvSpPr/>
            <p:nvPr/>
          </p:nvSpPr>
          <p:spPr>
            <a:xfrm>
              <a:off x="1774650" y="4357925"/>
              <a:ext cx="69175" cy="133225"/>
            </a:xfrm>
            <a:custGeom>
              <a:avLst/>
              <a:gdLst/>
              <a:ahLst/>
              <a:cxnLst/>
              <a:rect l="l" t="t" r="r" b="b"/>
              <a:pathLst>
                <a:path w="2767" h="5329" extrusionOk="0">
                  <a:moveTo>
                    <a:pt x="2482" y="0"/>
                  </a:moveTo>
                  <a:lnTo>
                    <a:pt x="1343" y="203"/>
                  </a:lnTo>
                  <a:lnTo>
                    <a:pt x="774" y="244"/>
                  </a:lnTo>
                  <a:lnTo>
                    <a:pt x="163" y="285"/>
                  </a:lnTo>
                  <a:lnTo>
                    <a:pt x="123" y="285"/>
                  </a:lnTo>
                  <a:lnTo>
                    <a:pt x="41" y="325"/>
                  </a:lnTo>
                  <a:lnTo>
                    <a:pt x="1" y="366"/>
                  </a:lnTo>
                  <a:lnTo>
                    <a:pt x="1" y="448"/>
                  </a:lnTo>
                  <a:lnTo>
                    <a:pt x="123" y="1708"/>
                  </a:lnTo>
                  <a:lnTo>
                    <a:pt x="326" y="2929"/>
                  </a:lnTo>
                  <a:lnTo>
                    <a:pt x="489" y="3580"/>
                  </a:lnTo>
                  <a:lnTo>
                    <a:pt x="651" y="4230"/>
                  </a:lnTo>
                  <a:lnTo>
                    <a:pt x="814" y="4719"/>
                  </a:lnTo>
                  <a:lnTo>
                    <a:pt x="936" y="4963"/>
                  </a:lnTo>
                  <a:lnTo>
                    <a:pt x="1099" y="5166"/>
                  </a:lnTo>
                  <a:lnTo>
                    <a:pt x="1262" y="5288"/>
                  </a:lnTo>
                  <a:lnTo>
                    <a:pt x="1424" y="5329"/>
                  </a:lnTo>
                  <a:lnTo>
                    <a:pt x="1587" y="5329"/>
                  </a:lnTo>
                  <a:lnTo>
                    <a:pt x="1750" y="5288"/>
                  </a:lnTo>
                  <a:lnTo>
                    <a:pt x="1872" y="5207"/>
                  </a:lnTo>
                  <a:lnTo>
                    <a:pt x="1994" y="5085"/>
                  </a:lnTo>
                  <a:lnTo>
                    <a:pt x="2116" y="4963"/>
                  </a:lnTo>
                  <a:lnTo>
                    <a:pt x="2197" y="4800"/>
                  </a:lnTo>
                  <a:lnTo>
                    <a:pt x="2319" y="4474"/>
                  </a:lnTo>
                  <a:lnTo>
                    <a:pt x="2360" y="4149"/>
                  </a:lnTo>
                  <a:lnTo>
                    <a:pt x="2441" y="3458"/>
                  </a:lnTo>
                  <a:lnTo>
                    <a:pt x="2482" y="3051"/>
                  </a:lnTo>
                  <a:lnTo>
                    <a:pt x="2523" y="2644"/>
                  </a:lnTo>
                  <a:lnTo>
                    <a:pt x="2685" y="1790"/>
                  </a:lnTo>
                  <a:lnTo>
                    <a:pt x="2726" y="1383"/>
                  </a:lnTo>
                  <a:lnTo>
                    <a:pt x="2767" y="976"/>
                  </a:lnTo>
                  <a:lnTo>
                    <a:pt x="2767" y="529"/>
                  </a:lnTo>
                  <a:lnTo>
                    <a:pt x="2685" y="122"/>
                  </a:lnTo>
                  <a:lnTo>
                    <a:pt x="2685" y="41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04;p42">
              <a:extLst>
                <a:ext uri="{FF2B5EF4-FFF2-40B4-BE49-F238E27FC236}">
                  <a16:creationId xmlns:a16="http://schemas.microsoft.com/office/drawing/2014/main" id="{F2984598-2B29-6F4D-75E8-AB8EF492BE99}"/>
                </a:ext>
              </a:extLst>
            </p:cNvPr>
            <p:cNvSpPr/>
            <p:nvPr/>
          </p:nvSpPr>
          <p:spPr>
            <a:xfrm>
              <a:off x="1988200" y="4390450"/>
              <a:ext cx="46800" cy="33600"/>
            </a:xfrm>
            <a:custGeom>
              <a:avLst/>
              <a:gdLst/>
              <a:ahLst/>
              <a:cxnLst/>
              <a:rect l="l" t="t" r="r" b="b"/>
              <a:pathLst>
                <a:path w="1872" h="1344" extrusionOk="0">
                  <a:moveTo>
                    <a:pt x="692" y="1"/>
                  </a:moveTo>
                  <a:lnTo>
                    <a:pt x="529" y="41"/>
                  </a:lnTo>
                  <a:lnTo>
                    <a:pt x="407" y="123"/>
                  </a:lnTo>
                  <a:lnTo>
                    <a:pt x="285" y="204"/>
                  </a:lnTo>
                  <a:lnTo>
                    <a:pt x="163" y="326"/>
                  </a:lnTo>
                  <a:lnTo>
                    <a:pt x="82" y="448"/>
                  </a:lnTo>
                  <a:lnTo>
                    <a:pt x="1" y="611"/>
                  </a:lnTo>
                  <a:lnTo>
                    <a:pt x="1" y="774"/>
                  </a:lnTo>
                  <a:lnTo>
                    <a:pt x="1" y="936"/>
                  </a:lnTo>
                  <a:lnTo>
                    <a:pt x="41" y="1099"/>
                  </a:lnTo>
                  <a:lnTo>
                    <a:pt x="123" y="1262"/>
                  </a:lnTo>
                  <a:lnTo>
                    <a:pt x="245" y="1343"/>
                  </a:lnTo>
                  <a:lnTo>
                    <a:pt x="326" y="1343"/>
                  </a:lnTo>
                  <a:lnTo>
                    <a:pt x="367" y="1302"/>
                  </a:lnTo>
                  <a:lnTo>
                    <a:pt x="448" y="1262"/>
                  </a:lnTo>
                  <a:lnTo>
                    <a:pt x="448" y="1221"/>
                  </a:lnTo>
                  <a:lnTo>
                    <a:pt x="489" y="1140"/>
                  </a:lnTo>
                  <a:lnTo>
                    <a:pt x="448" y="1058"/>
                  </a:lnTo>
                  <a:lnTo>
                    <a:pt x="407" y="1018"/>
                  </a:lnTo>
                  <a:lnTo>
                    <a:pt x="367" y="977"/>
                  </a:lnTo>
                  <a:lnTo>
                    <a:pt x="367" y="896"/>
                  </a:lnTo>
                  <a:lnTo>
                    <a:pt x="367" y="855"/>
                  </a:lnTo>
                  <a:lnTo>
                    <a:pt x="367" y="814"/>
                  </a:lnTo>
                  <a:lnTo>
                    <a:pt x="367" y="774"/>
                  </a:lnTo>
                  <a:lnTo>
                    <a:pt x="367" y="733"/>
                  </a:lnTo>
                  <a:lnTo>
                    <a:pt x="367" y="692"/>
                  </a:lnTo>
                  <a:lnTo>
                    <a:pt x="407" y="652"/>
                  </a:lnTo>
                  <a:lnTo>
                    <a:pt x="448" y="529"/>
                  </a:lnTo>
                  <a:lnTo>
                    <a:pt x="489" y="489"/>
                  </a:lnTo>
                  <a:lnTo>
                    <a:pt x="529" y="489"/>
                  </a:lnTo>
                  <a:lnTo>
                    <a:pt x="611" y="407"/>
                  </a:lnTo>
                  <a:lnTo>
                    <a:pt x="733" y="367"/>
                  </a:lnTo>
                  <a:lnTo>
                    <a:pt x="977" y="367"/>
                  </a:lnTo>
                  <a:lnTo>
                    <a:pt x="1099" y="407"/>
                  </a:lnTo>
                  <a:lnTo>
                    <a:pt x="1221" y="448"/>
                  </a:lnTo>
                  <a:lnTo>
                    <a:pt x="1302" y="570"/>
                  </a:lnTo>
                  <a:lnTo>
                    <a:pt x="1384" y="652"/>
                  </a:lnTo>
                  <a:lnTo>
                    <a:pt x="1506" y="896"/>
                  </a:lnTo>
                  <a:lnTo>
                    <a:pt x="1546" y="936"/>
                  </a:lnTo>
                  <a:lnTo>
                    <a:pt x="1587" y="1018"/>
                  </a:lnTo>
                  <a:lnTo>
                    <a:pt x="1750" y="1018"/>
                  </a:lnTo>
                  <a:lnTo>
                    <a:pt x="1790" y="977"/>
                  </a:lnTo>
                  <a:lnTo>
                    <a:pt x="1831" y="936"/>
                  </a:lnTo>
                  <a:lnTo>
                    <a:pt x="1872" y="855"/>
                  </a:lnTo>
                  <a:lnTo>
                    <a:pt x="1872" y="774"/>
                  </a:lnTo>
                  <a:lnTo>
                    <a:pt x="1750" y="489"/>
                  </a:lnTo>
                  <a:lnTo>
                    <a:pt x="1546" y="245"/>
                  </a:lnTo>
                  <a:lnTo>
                    <a:pt x="1302" y="82"/>
                  </a:lnTo>
                  <a:lnTo>
                    <a:pt x="1140" y="4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05;p42">
              <a:extLst>
                <a:ext uri="{FF2B5EF4-FFF2-40B4-BE49-F238E27FC236}">
                  <a16:creationId xmlns:a16="http://schemas.microsoft.com/office/drawing/2014/main" id="{C4B32AFC-EF1D-575C-4472-792C0A5E0328}"/>
                </a:ext>
              </a:extLst>
            </p:cNvPr>
            <p:cNvSpPr/>
            <p:nvPr/>
          </p:nvSpPr>
          <p:spPr>
            <a:xfrm>
              <a:off x="1822450" y="4167750"/>
              <a:ext cx="179000" cy="154600"/>
            </a:xfrm>
            <a:custGeom>
              <a:avLst/>
              <a:gdLst/>
              <a:ahLst/>
              <a:cxnLst/>
              <a:rect l="l" t="t" r="r" b="b"/>
              <a:pathLst>
                <a:path w="7160" h="6184" extrusionOk="0">
                  <a:moveTo>
                    <a:pt x="1994" y="1"/>
                  </a:moveTo>
                  <a:lnTo>
                    <a:pt x="1831" y="41"/>
                  </a:lnTo>
                  <a:lnTo>
                    <a:pt x="1668" y="123"/>
                  </a:lnTo>
                  <a:lnTo>
                    <a:pt x="1546" y="245"/>
                  </a:lnTo>
                  <a:lnTo>
                    <a:pt x="1424" y="407"/>
                  </a:lnTo>
                  <a:lnTo>
                    <a:pt x="1343" y="570"/>
                  </a:lnTo>
                  <a:lnTo>
                    <a:pt x="1302" y="773"/>
                  </a:lnTo>
                  <a:lnTo>
                    <a:pt x="1302" y="977"/>
                  </a:lnTo>
                  <a:lnTo>
                    <a:pt x="1343" y="1221"/>
                  </a:lnTo>
                  <a:lnTo>
                    <a:pt x="1383" y="1424"/>
                  </a:lnTo>
                  <a:lnTo>
                    <a:pt x="1465" y="1628"/>
                  </a:lnTo>
                  <a:lnTo>
                    <a:pt x="1668" y="2034"/>
                  </a:lnTo>
                  <a:lnTo>
                    <a:pt x="1831" y="2441"/>
                  </a:lnTo>
                  <a:lnTo>
                    <a:pt x="1587" y="2360"/>
                  </a:lnTo>
                  <a:lnTo>
                    <a:pt x="1383" y="2279"/>
                  </a:lnTo>
                  <a:lnTo>
                    <a:pt x="1139" y="2238"/>
                  </a:lnTo>
                  <a:lnTo>
                    <a:pt x="855" y="2238"/>
                  </a:lnTo>
                  <a:lnTo>
                    <a:pt x="611" y="2319"/>
                  </a:lnTo>
                  <a:lnTo>
                    <a:pt x="367" y="2441"/>
                  </a:lnTo>
                  <a:lnTo>
                    <a:pt x="163" y="2645"/>
                  </a:lnTo>
                  <a:lnTo>
                    <a:pt x="41" y="2889"/>
                  </a:lnTo>
                  <a:lnTo>
                    <a:pt x="0" y="3011"/>
                  </a:lnTo>
                  <a:lnTo>
                    <a:pt x="0" y="3173"/>
                  </a:lnTo>
                  <a:lnTo>
                    <a:pt x="41" y="3417"/>
                  </a:lnTo>
                  <a:lnTo>
                    <a:pt x="204" y="3661"/>
                  </a:lnTo>
                  <a:lnTo>
                    <a:pt x="407" y="3865"/>
                  </a:lnTo>
                  <a:lnTo>
                    <a:pt x="611" y="3946"/>
                  </a:lnTo>
                  <a:lnTo>
                    <a:pt x="814" y="4028"/>
                  </a:lnTo>
                  <a:lnTo>
                    <a:pt x="1058" y="4068"/>
                  </a:lnTo>
                  <a:lnTo>
                    <a:pt x="1261" y="4068"/>
                  </a:lnTo>
                  <a:lnTo>
                    <a:pt x="1017" y="4434"/>
                  </a:lnTo>
                  <a:lnTo>
                    <a:pt x="936" y="4597"/>
                  </a:lnTo>
                  <a:lnTo>
                    <a:pt x="855" y="4800"/>
                  </a:lnTo>
                  <a:lnTo>
                    <a:pt x="855" y="5085"/>
                  </a:lnTo>
                  <a:lnTo>
                    <a:pt x="895" y="5370"/>
                  </a:lnTo>
                  <a:lnTo>
                    <a:pt x="1017" y="5614"/>
                  </a:lnTo>
                  <a:lnTo>
                    <a:pt x="1180" y="5817"/>
                  </a:lnTo>
                  <a:lnTo>
                    <a:pt x="1343" y="5899"/>
                  </a:lnTo>
                  <a:lnTo>
                    <a:pt x="1465" y="5939"/>
                  </a:lnTo>
                  <a:lnTo>
                    <a:pt x="1750" y="5939"/>
                  </a:lnTo>
                  <a:lnTo>
                    <a:pt x="2034" y="5858"/>
                  </a:lnTo>
                  <a:lnTo>
                    <a:pt x="2278" y="5695"/>
                  </a:lnTo>
                  <a:lnTo>
                    <a:pt x="2482" y="5492"/>
                  </a:lnTo>
                  <a:lnTo>
                    <a:pt x="2644" y="5289"/>
                  </a:lnTo>
                  <a:lnTo>
                    <a:pt x="2929" y="4841"/>
                  </a:lnTo>
                  <a:lnTo>
                    <a:pt x="3010" y="5126"/>
                  </a:lnTo>
                  <a:lnTo>
                    <a:pt x="3092" y="5370"/>
                  </a:lnTo>
                  <a:lnTo>
                    <a:pt x="3173" y="5573"/>
                  </a:lnTo>
                  <a:lnTo>
                    <a:pt x="3336" y="5817"/>
                  </a:lnTo>
                  <a:lnTo>
                    <a:pt x="3539" y="5980"/>
                  </a:lnTo>
                  <a:lnTo>
                    <a:pt x="3824" y="6143"/>
                  </a:lnTo>
                  <a:lnTo>
                    <a:pt x="4109" y="6183"/>
                  </a:lnTo>
                  <a:lnTo>
                    <a:pt x="4271" y="6183"/>
                  </a:lnTo>
                  <a:lnTo>
                    <a:pt x="4393" y="6143"/>
                  </a:lnTo>
                  <a:lnTo>
                    <a:pt x="4556" y="6102"/>
                  </a:lnTo>
                  <a:lnTo>
                    <a:pt x="4678" y="5980"/>
                  </a:lnTo>
                  <a:lnTo>
                    <a:pt x="4760" y="5899"/>
                  </a:lnTo>
                  <a:lnTo>
                    <a:pt x="4841" y="5777"/>
                  </a:lnTo>
                  <a:lnTo>
                    <a:pt x="4963" y="5492"/>
                  </a:lnTo>
                  <a:lnTo>
                    <a:pt x="5004" y="5167"/>
                  </a:lnTo>
                  <a:lnTo>
                    <a:pt x="5004" y="4922"/>
                  </a:lnTo>
                  <a:lnTo>
                    <a:pt x="5004" y="4678"/>
                  </a:lnTo>
                  <a:lnTo>
                    <a:pt x="4922" y="4434"/>
                  </a:lnTo>
                  <a:lnTo>
                    <a:pt x="4841" y="4190"/>
                  </a:lnTo>
                  <a:lnTo>
                    <a:pt x="5451" y="4312"/>
                  </a:lnTo>
                  <a:lnTo>
                    <a:pt x="6061" y="4394"/>
                  </a:lnTo>
                  <a:lnTo>
                    <a:pt x="6427" y="4394"/>
                  </a:lnTo>
                  <a:lnTo>
                    <a:pt x="6590" y="4353"/>
                  </a:lnTo>
                  <a:lnTo>
                    <a:pt x="6753" y="4312"/>
                  </a:lnTo>
                  <a:lnTo>
                    <a:pt x="6915" y="4231"/>
                  </a:lnTo>
                  <a:lnTo>
                    <a:pt x="7037" y="4109"/>
                  </a:lnTo>
                  <a:lnTo>
                    <a:pt x="7119" y="3987"/>
                  </a:lnTo>
                  <a:lnTo>
                    <a:pt x="7159" y="3784"/>
                  </a:lnTo>
                  <a:lnTo>
                    <a:pt x="7159" y="3621"/>
                  </a:lnTo>
                  <a:lnTo>
                    <a:pt x="7119" y="3458"/>
                  </a:lnTo>
                  <a:lnTo>
                    <a:pt x="7078" y="3336"/>
                  </a:lnTo>
                  <a:lnTo>
                    <a:pt x="6997" y="3173"/>
                  </a:lnTo>
                  <a:lnTo>
                    <a:pt x="6875" y="3092"/>
                  </a:lnTo>
                  <a:lnTo>
                    <a:pt x="6753" y="2970"/>
                  </a:lnTo>
                  <a:lnTo>
                    <a:pt x="6468" y="2807"/>
                  </a:lnTo>
                  <a:lnTo>
                    <a:pt x="6143" y="2726"/>
                  </a:lnTo>
                  <a:lnTo>
                    <a:pt x="5776" y="2726"/>
                  </a:lnTo>
                  <a:lnTo>
                    <a:pt x="5451" y="2685"/>
                  </a:lnTo>
                  <a:lnTo>
                    <a:pt x="5085" y="2645"/>
                  </a:lnTo>
                  <a:lnTo>
                    <a:pt x="5370" y="2401"/>
                  </a:lnTo>
                  <a:lnTo>
                    <a:pt x="5614" y="2156"/>
                  </a:lnTo>
                  <a:lnTo>
                    <a:pt x="5695" y="1994"/>
                  </a:lnTo>
                  <a:lnTo>
                    <a:pt x="5776" y="1831"/>
                  </a:lnTo>
                  <a:lnTo>
                    <a:pt x="5817" y="1668"/>
                  </a:lnTo>
                  <a:lnTo>
                    <a:pt x="5817" y="1465"/>
                  </a:lnTo>
                  <a:lnTo>
                    <a:pt x="5776" y="1302"/>
                  </a:lnTo>
                  <a:lnTo>
                    <a:pt x="5736" y="1140"/>
                  </a:lnTo>
                  <a:lnTo>
                    <a:pt x="5614" y="977"/>
                  </a:lnTo>
                  <a:lnTo>
                    <a:pt x="5492" y="855"/>
                  </a:lnTo>
                  <a:lnTo>
                    <a:pt x="5288" y="733"/>
                  </a:lnTo>
                  <a:lnTo>
                    <a:pt x="4800" y="733"/>
                  </a:lnTo>
                  <a:lnTo>
                    <a:pt x="4556" y="814"/>
                  </a:lnTo>
                  <a:lnTo>
                    <a:pt x="4190" y="977"/>
                  </a:lnTo>
                  <a:lnTo>
                    <a:pt x="3824" y="1221"/>
                  </a:lnTo>
                  <a:lnTo>
                    <a:pt x="3499" y="1506"/>
                  </a:lnTo>
                  <a:lnTo>
                    <a:pt x="3173" y="1831"/>
                  </a:lnTo>
                  <a:lnTo>
                    <a:pt x="3092" y="1302"/>
                  </a:lnTo>
                  <a:lnTo>
                    <a:pt x="2970" y="773"/>
                  </a:lnTo>
                  <a:lnTo>
                    <a:pt x="2888" y="529"/>
                  </a:lnTo>
                  <a:lnTo>
                    <a:pt x="2766" y="326"/>
                  </a:lnTo>
                  <a:lnTo>
                    <a:pt x="2604" y="163"/>
                  </a:lnTo>
                  <a:lnTo>
                    <a:pt x="2360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7;p42">
              <a:extLst>
                <a:ext uri="{FF2B5EF4-FFF2-40B4-BE49-F238E27FC236}">
                  <a16:creationId xmlns:a16="http://schemas.microsoft.com/office/drawing/2014/main" id="{8CD9634C-88A4-E387-6E16-3B26387DC9B8}"/>
                </a:ext>
              </a:extLst>
            </p:cNvPr>
            <p:cNvSpPr/>
            <p:nvPr/>
          </p:nvSpPr>
          <p:spPr>
            <a:xfrm>
              <a:off x="1694325" y="4652825"/>
              <a:ext cx="459650" cy="272550"/>
            </a:xfrm>
            <a:custGeom>
              <a:avLst/>
              <a:gdLst/>
              <a:ahLst/>
              <a:cxnLst/>
              <a:rect l="l" t="t" r="r" b="b"/>
              <a:pathLst>
                <a:path w="18386" h="10902" extrusionOk="0">
                  <a:moveTo>
                    <a:pt x="8095" y="0"/>
                  </a:moveTo>
                  <a:lnTo>
                    <a:pt x="6997" y="41"/>
                  </a:lnTo>
                  <a:lnTo>
                    <a:pt x="5898" y="122"/>
                  </a:lnTo>
                  <a:lnTo>
                    <a:pt x="4841" y="285"/>
                  </a:lnTo>
                  <a:lnTo>
                    <a:pt x="4759" y="285"/>
                  </a:lnTo>
                  <a:lnTo>
                    <a:pt x="4719" y="326"/>
                  </a:lnTo>
                  <a:lnTo>
                    <a:pt x="4678" y="448"/>
                  </a:lnTo>
                  <a:lnTo>
                    <a:pt x="4637" y="1627"/>
                  </a:lnTo>
                  <a:lnTo>
                    <a:pt x="3905" y="1790"/>
                  </a:lnTo>
                  <a:lnTo>
                    <a:pt x="3580" y="1912"/>
                  </a:lnTo>
                  <a:lnTo>
                    <a:pt x="3214" y="2075"/>
                  </a:lnTo>
                  <a:lnTo>
                    <a:pt x="2888" y="2237"/>
                  </a:lnTo>
                  <a:lnTo>
                    <a:pt x="2563" y="2441"/>
                  </a:lnTo>
                  <a:lnTo>
                    <a:pt x="2278" y="2685"/>
                  </a:lnTo>
                  <a:lnTo>
                    <a:pt x="1993" y="2929"/>
                  </a:lnTo>
                  <a:lnTo>
                    <a:pt x="1627" y="3295"/>
                  </a:lnTo>
                  <a:lnTo>
                    <a:pt x="1343" y="3742"/>
                  </a:lnTo>
                  <a:lnTo>
                    <a:pt x="1058" y="4190"/>
                  </a:lnTo>
                  <a:lnTo>
                    <a:pt x="854" y="4637"/>
                  </a:lnTo>
                  <a:lnTo>
                    <a:pt x="651" y="5125"/>
                  </a:lnTo>
                  <a:lnTo>
                    <a:pt x="488" y="5613"/>
                  </a:lnTo>
                  <a:lnTo>
                    <a:pt x="366" y="6142"/>
                  </a:lnTo>
                  <a:lnTo>
                    <a:pt x="285" y="6630"/>
                  </a:lnTo>
                  <a:lnTo>
                    <a:pt x="163" y="7240"/>
                  </a:lnTo>
                  <a:lnTo>
                    <a:pt x="122" y="7891"/>
                  </a:lnTo>
                  <a:lnTo>
                    <a:pt x="0" y="9152"/>
                  </a:lnTo>
                  <a:lnTo>
                    <a:pt x="0" y="9681"/>
                  </a:lnTo>
                  <a:lnTo>
                    <a:pt x="0" y="9925"/>
                  </a:lnTo>
                  <a:lnTo>
                    <a:pt x="122" y="10210"/>
                  </a:lnTo>
                  <a:lnTo>
                    <a:pt x="244" y="10373"/>
                  </a:lnTo>
                  <a:lnTo>
                    <a:pt x="407" y="10535"/>
                  </a:lnTo>
                  <a:lnTo>
                    <a:pt x="610" y="10617"/>
                  </a:lnTo>
                  <a:lnTo>
                    <a:pt x="814" y="10698"/>
                  </a:lnTo>
                  <a:lnTo>
                    <a:pt x="1343" y="10698"/>
                  </a:lnTo>
                  <a:lnTo>
                    <a:pt x="1831" y="10657"/>
                  </a:lnTo>
                  <a:lnTo>
                    <a:pt x="2482" y="10657"/>
                  </a:lnTo>
                  <a:lnTo>
                    <a:pt x="3132" y="10739"/>
                  </a:lnTo>
                  <a:lnTo>
                    <a:pt x="3742" y="10820"/>
                  </a:lnTo>
                  <a:lnTo>
                    <a:pt x="4393" y="10901"/>
                  </a:lnTo>
                  <a:lnTo>
                    <a:pt x="14034" y="10901"/>
                  </a:lnTo>
                  <a:lnTo>
                    <a:pt x="16800" y="10820"/>
                  </a:lnTo>
                  <a:lnTo>
                    <a:pt x="18183" y="10739"/>
                  </a:lnTo>
                  <a:lnTo>
                    <a:pt x="18264" y="10698"/>
                  </a:lnTo>
                  <a:lnTo>
                    <a:pt x="18305" y="10698"/>
                  </a:lnTo>
                  <a:lnTo>
                    <a:pt x="18305" y="10657"/>
                  </a:lnTo>
                  <a:lnTo>
                    <a:pt x="18345" y="10617"/>
                  </a:lnTo>
                  <a:lnTo>
                    <a:pt x="18345" y="10576"/>
                  </a:lnTo>
                  <a:lnTo>
                    <a:pt x="18386" y="9925"/>
                  </a:lnTo>
                  <a:lnTo>
                    <a:pt x="18345" y="9315"/>
                  </a:lnTo>
                  <a:lnTo>
                    <a:pt x="18345" y="8705"/>
                  </a:lnTo>
                  <a:lnTo>
                    <a:pt x="18264" y="8095"/>
                  </a:lnTo>
                  <a:lnTo>
                    <a:pt x="18142" y="7485"/>
                  </a:lnTo>
                  <a:lnTo>
                    <a:pt x="18020" y="6874"/>
                  </a:lnTo>
                  <a:lnTo>
                    <a:pt x="17816" y="6305"/>
                  </a:lnTo>
                  <a:lnTo>
                    <a:pt x="17572" y="5735"/>
                  </a:lnTo>
                  <a:lnTo>
                    <a:pt x="17369" y="5247"/>
                  </a:lnTo>
                  <a:lnTo>
                    <a:pt x="17084" y="4800"/>
                  </a:lnTo>
                  <a:lnTo>
                    <a:pt x="16800" y="4352"/>
                  </a:lnTo>
                  <a:lnTo>
                    <a:pt x="16433" y="3946"/>
                  </a:lnTo>
                  <a:lnTo>
                    <a:pt x="16067" y="3580"/>
                  </a:lnTo>
                  <a:lnTo>
                    <a:pt x="15661" y="3214"/>
                  </a:lnTo>
                  <a:lnTo>
                    <a:pt x="15254" y="2888"/>
                  </a:lnTo>
                  <a:lnTo>
                    <a:pt x="14806" y="2644"/>
                  </a:lnTo>
                  <a:lnTo>
                    <a:pt x="14400" y="2441"/>
                  </a:lnTo>
                  <a:lnTo>
                    <a:pt x="13952" y="2278"/>
                  </a:lnTo>
                  <a:lnTo>
                    <a:pt x="13545" y="2156"/>
                  </a:lnTo>
                  <a:lnTo>
                    <a:pt x="13098" y="2034"/>
                  </a:lnTo>
                  <a:lnTo>
                    <a:pt x="13179" y="1220"/>
                  </a:lnTo>
                  <a:lnTo>
                    <a:pt x="13220" y="366"/>
                  </a:lnTo>
                  <a:lnTo>
                    <a:pt x="13179" y="285"/>
                  </a:lnTo>
                  <a:lnTo>
                    <a:pt x="13098" y="204"/>
                  </a:lnTo>
                  <a:lnTo>
                    <a:pt x="12610" y="122"/>
                  </a:lnTo>
                  <a:lnTo>
                    <a:pt x="12122" y="81"/>
                  </a:lnTo>
                  <a:lnTo>
                    <a:pt x="11146" y="41"/>
                  </a:lnTo>
                  <a:lnTo>
                    <a:pt x="9152" y="41"/>
                  </a:lnTo>
                  <a:lnTo>
                    <a:pt x="8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8;p42">
              <a:extLst>
                <a:ext uri="{FF2B5EF4-FFF2-40B4-BE49-F238E27FC236}">
                  <a16:creationId xmlns:a16="http://schemas.microsoft.com/office/drawing/2014/main" id="{EBB4150D-1571-3AF1-E7E6-64DEAA96F7F5}"/>
                </a:ext>
              </a:extLst>
            </p:cNvPr>
            <p:cNvSpPr/>
            <p:nvPr/>
          </p:nvSpPr>
          <p:spPr>
            <a:xfrm>
              <a:off x="1829575" y="4684350"/>
              <a:ext cx="12225" cy="33575"/>
            </a:xfrm>
            <a:custGeom>
              <a:avLst/>
              <a:gdLst/>
              <a:ahLst/>
              <a:cxnLst/>
              <a:rect l="l" t="t" r="r" b="b"/>
              <a:pathLst>
                <a:path w="489" h="1343" extrusionOk="0">
                  <a:moveTo>
                    <a:pt x="122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244"/>
                  </a:lnTo>
                  <a:lnTo>
                    <a:pt x="163" y="1180"/>
                  </a:lnTo>
                  <a:lnTo>
                    <a:pt x="163" y="1261"/>
                  </a:lnTo>
                  <a:lnTo>
                    <a:pt x="244" y="1302"/>
                  </a:lnTo>
                  <a:lnTo>
                    <a:pt x="326" y="1342"/>
                  </a:lnTo>
                  <a:lnTo>
                    <a:pt x="366" y="1302"/>
                  </a:lnTo>
                  <a:lnTo>
                    <a:pt x="448" y="1302"/>
                  </a:lnTo>
                  <a:lnTo>
                    <a:pt x="488" y="1220"/>
                  </a:lnTo>
                  <a:lnTo>
                    <a:pt x="488" y="1098"/>
                  </a:lnTo>
                  <a:lnTo>
                    <a:pt x="366" y="163"/>
                  </a:lnTo>
                  <a:lnTo>
                    <a:pt x="326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9;p42">
              <a:extLst>
                <a:ext uri="{FF2B5EF4-FFF2-40B4-BE49-F238E27FC236}">
                  <a16:creationId xmlns:a16="http://schemas.microsoft.com/office/drawing/2014/main" id="{0C033763-4109-36D3-1B90-7069346353B1}"/>
                </a:ext>
              </a:extLst>
            </p:cNvPr>
            <p:cNvSpPr/>
            <p:nvPr/>
          </p:nvSpPr>
          <p:spPr>
            <a:xfrm>
              <a:off x="1862100" y="4686375"/>
              <a:ext cx="9175" cy="35625"/>
            </a:xfrm>
            <a:custGeom>
              <a:avLst/>
              <a:gdLst/>
              <a:ahLst/>
              <a:cxnLst/>
              <a:rect l="l" t="t" r="r" b="b"/>
              <a:pathLst>
                <a:path w="367" h="1425" extrusionOk="0">
                  <a:moveTo>
                    <a:pt x="123" y="0"/>
                  </a:moveTo>
                  <a:lnTo>
                    <a:pt x="42" y="41"/>
                  </a:lnTo>
                  <a:lnTo>
                    <a:pt x="1" y="122"/>
                  </a:lnTo>
                  <a:lnTo>
                    <a:pt x="1" y="163"/>
                  </a:lnTo>
                  <a:lnTo>
                    <a:pt x="1" y="1261"/>
                  </a:lnTo>
                  <a:lnTo>
                    <a:pt x="1" y="1343"/>
                  </a:lnTo>
                  <a:lnTo>
                    <a:pt x="42" y="1383"/>
                  </a:lnTo>
                  <a:lnTo>
                    <a:pt x="123" y="1424"/>
                  </a:lnTo>
                  <a:lnTo>
                    <a:pt x="245" y="1424"/>
                  </a:lnTo>
                  <a:lnTo>
                    <a:pt x="326" y="1383"/>
                  </a:lnTo>
                  <a:lnTo>
                    <a:pt x="367" y="1343"/>
                  </a:lnTo>
                  <a:lnTo>
                    <a:pt x="367" y="1261"/>
                  </a:lnTo>
                  <a:lnTo>
                    <a:pt x="367" y="163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10;p42">
              <a:extLst>
                <a:ext uri="{FF2B5EF4-FFF2-40B4-BE49-F238E27FC236}">
                  <a16:creationId xmlns:a16="http://schemas.microsoft.com/office/drawing/2014/main" id="{031B48CB-7064-007F-2DF8-DA2D29038DDB}"/>
                </a:ext>
              </a:extLst>
            </p:cNvPr>
            <p:cNvSpPr/>
            <p:nvPr/>
          </p:nvSpPr>
          <p:spPr>
            <a:xfrm>
              <a:off x="1892625" y="4686375"/>
              <a:ext cx="12225" cy="32575"/>
            </a:xfrm>
            <a:custGeom>
              <a:avLst/>
              <a:gdLst/>
              <a:ahLst/>
              <a:cxnLst/>
              <a:rect l="l" t="t" r="r" b="b"/>
              <a:pathLst>
                <a:path w="489" h="1303" extrusionOk="0">
                  <a:moveTo>
                    <a:pt x="122" y="0"/>
                  </a:moveTo>
                  <a:lnTo>
                    <a:pt x="81" y="41"/>
                  </a:lnTo>
                  <a:lnTo>
                    <a:pt x="41" y="82"/>
                  </a:lnTo>
                  <a:lnTo>
                    <a:pt x="0" y="245"/>
                  </a:lnTo>
                  <a:lnTo>
                    <a:pt x="122" y="1180"/>
                  </a:lnTo>
                  <a:lnTo>
                    <a:pt x="163" y="1221"/>
                  </a:lnTo>
                  <a:lnTo>
                    <a:pt x="244" y="1302"/>
                  </a:lnTo>
                  <a:lnTo>
                    <a:pt x="366" y="1302"/>
                  </a:lnTo>
                  <a:lnTo>
                    <a:pt x="448" y="1261"/>
                  </a:lnTo>
                  <a:lnTo>
                    <a:pt x="488" y="1221"/>
                  </a:lnTo>
                  <a:lnTo>
                    <a:pt x="488" y="1058"/>
                  </a:lnTo>
                  <a:lnTo>
                    <a:pt x="366" y="122"/>
                  </a:lnTo>
                  <a:lnTo>
                    <a:pt x="326" y="8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11;p42">
              <a:extLst>
                <a:ext uri="{FF2B5EF4-FFF2-40B4-BE49-F238E27FC236}">
                  <a16:creationId xmlns:a16="http://schemas.microsoft.com/office/drawing/2014/main" id="{A068D158-424B-6323-67DF-9CBD7E678CB6}"/>
                </a:ext>
              </a:extLst>
            </p:cNvPr>
            <p:cNvSpPr/>
            <p:nvPr/>
          </p:nvSpPr>
          <p:spPr>
            <a:xfrm>
              <a:off x="1924150" y="4684350"/>
              <a:ext cx="11200" cy="34600"/>
            </a:xfrm>
            <a:custGeom>
              <a:avLst/>
              <a:gdLst/>
              <a:ahLst/>
              <a:cxnLst/>
              <a:rect l="l" t="t" r="r" b="b"/>
              <a:pathLst>
                <a:path w="448" h="1384" extrusionOk="0">
                  <a:moveTo>
                    <a:pt x="203" y="0"/>
                  </a:moveTo>
                  <a:lnTo>
                    <a:pt x="122" y="41"/>
                  </a:lnTo>
                  <a:lnTo>
                    <a:pt x="41" y="81"/>
                  </a:lnTo>
                  <a:lnTo>
                    <a:pt x="0" y="122"/>
                  </a:lnTo>
                  <a:lnTo>
                    <a:pt x="0" y="203"/>
                  </a:lnTo>
                  <a:lnTo>
                    <a:pt x="81" y="1220"/>
                  </a:lnTo>
                  <a:lnTo>
                    <a:pt x="81" y="1261"/>
                  </a:lnTo>
                  <a:lnTo>
                    <a:pt x="122" y="1342"/>
                  </a:lnTo>
                  <a:lnTo>
                    <a:pt x="163" y="1383"/>
                  </a:lnTo>
                  <a:lnTo>
                    <a:pt x="325" y="1383"/>
                  </a:lnTo>
                  <a:lnTo>
                    <a:pt x="366" y="1342"/>
                  </a:lnTo>
                  <a:lnTo>
                    <a:pt x="407" y="1261"/>
                  </a:lnTo>
                  <a:lnTo>
                    <a:pt x="448" y="1220"/>
                  </a:lnTo>
                  <a:lnTo>
                    <a:pt x="366" y="203"/>
                  </a:lnTo>
                  <a:lnTo>
                    <a:pt x="366" y="122"/>
                  </a:lnTo>
                  <a:lnTo>
                    <a:pt x="325" y="8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2;p42">
              <a:extLst>
                <a:ext uri="{FF2B5EF4-FFF2-40B4-BE49-F238E27FC236}">
                  <a16:creationId xmlns:a16="http://schemas.microsoft.com/office/drawing/2014/main" id="{86E9790E-2CE6-2F1F-92A7-60DF8567B110}"/>
                </a:ext>
              </a:extLst>
            </p:cNvPr>
            <p:cNvSpPr/>
            <p:nvPr/>
          </p:nvSpPr>
          <p:spPr>
            <a:xfrm>
              <a:off x="1956675" y="4682300"/>
              <a:ext cx="11225" cy="33600"/>
            </a:xfrm>
            <a:custGeom>
              <a:avLst/>
              <a:gdLst/>
              <a:ahLst/>
              <a:cxnLst/>
              <a:rect l="l" t="t" r="r" b="b"/>
              <a:pathLst>
                <a:path w="449" h="1344" extrusionOk="0">
                  <a:moveTo>
                    <a:pt x="204" y="1"/>
                  </a:moveTo>
                  <a:lnTo>
                    <a:pt x="123" y="41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1" y="204"/>
                  </a:lnTo>
                  <a:lnTo>
                    <a:pt x="82" y="1140"/>
                  </a:lnTo>
                  <a:lnTo>
                    <a:pt x="123" y="1262"/>
                  </a:lnTo>
                  <a:lnTo>
                    <a:pt x="204" y="1302"/>
                  </a:lnTo>
                  <a:lnTo>
                    <a:pt x="245" y="1343"/>
                  </a:lnTo>
                  <a:lnTo>
                    <a:pt x="326" y="1302"/>
                  </a:lnTo>
                  <a:lnTo>
                    <a:pt x="407" y="1262"/>
                  </a:lnTo>
                  <a:lnTo>
                    <a:pt x="448" y="1221"/>
                  </a:lnTo>
                  <a:lnTo>
                    <a:pt x="448" y="1140"/>
                  </a:lnTo>
                  <a:lnTo>
                    <a:pt x="367" y="204"/>
                  </a:lnTo>
                  <a:lnTo>
                    <a:pt x="326" y="82"/>
                  </a:lnTo>
                  <a:lnTo>
                    <a:pt x="285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13;p42">
              <a:extLst>
                <a:ext uri="{FF2B5EF4-FFF2-40B4-BE49-F238E27FC236}">
                  <a16:creationId xmlns:a16="http://schemas.microsoft.com/office/drawing/2014/main" id="{11514665-96F5-4042-2715-C1A83969019C}"/>
                </a:ext>
              </a:extLst>
            </p:cNvPr>
            <p:cNvSpPr/>
            <p:nvPr/>
          </p:nvSpPr>
          <p:spPr>
            <a:xfrm>
              <a:off x="1990250" y="4679250"/>
              <a:ext cx="11200" cy="38675"/>
            </a:xfrm>
            <a:custGeom>
              <a:avLst/>
              <a:gdLst/>
              <a:ahLst/>
              <a:cxnLst/>
              <a:rect l="l" t="t" r="r" b="b"/>
              <a:pathLst>
                <a:path w="448" h="1547" extrusionOk="0">
                  <a:moveTo>
                    <a:pt x="285" y="1"/>
                  </a:moveTo>
                  <a:lnTo>
                    <a:pt x="203" y="41"/>
                  </a:lnTo>
                  <a:lnTo>
                    <a:pt x="122" y="82"/>
                  </a:lnTo>
                  <a:lnTo>
                    <a:pt x="81" y="123"/>
                  </a:lnTo>
                  <a:lnTo>
                    <a:pt x="81" y="204"/>
                  </a:lnTo>
                  <a:lnTo>
                    <a:pt x="0" y="1343"/>
                  </a:lnTo>
                  <a:lnTo>
                    <a:pt x="41" y="1424"/>
                  </a:lnTo>
                  <a:lnTo>
                    <a:pt x="81" y="1465"/>
                  </a:lnTo>
                  <a:lnTo>
                    <a:pt x="122" y="1506"/>
                  </a:lnTo>
                  <a:lnTo>
                    <a:pt x="203" y="1546"/>
                  </a:lnTo>
                  <a:lnTo>
                    <a:pt x="285" y="1506"/>
                  </a:lnTo>
                  <a:lnTo>
                    <a:pt x="325" y="1465"/>
                  </a:lnTo>
                  <a:lnTo>
                    <a:pt x="366" y="1424"/>
                  </a:lnTo>
                  <a:lnTo>
                    <a:pt x="407" y="1343"/>
                  </a:lnTo>
                  <a:lnTo>
                    <a:pt x="447" y="204"/>
                  </a:lnTo>
                  <a:lnTo>
                    <a:pt x="447" y="123"/>
                  </a:lnTo>
                  <a:lnTo>
                    <a:pt x="407" y="82"/>
                  </a:lnTo>
                  <a:lnTo>
                    <a:pt x="325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573;p46">
            <a:extLst>
              <a:ext uri="{FF2B5EF4-FFF2-40B4-BE49-F238E27FC236}">
                <a16:creationId xmlns:a16="http://schemas.microsoft.com/office/drawing/2014/main" id="{7C6AA829-BDBD-D60F-B3B3-725FCFCBC3F1}"/>
              </a:ext>
            </a:extLst>
          </p:cNvPr>
          <p:cNvGrpSpPr/>
          <p:nvPr/>
        </p:nvGrpSpPr>
        <p:grpSpPr>
          <a:xfrm>
            <a:off x="9355172" y="1507712"/>
            <a:ext cx="876396" cy="647831"/>
            <a:chOff x="4033775" y="2713325"/>
            <a:chExt cx="423175" cy="345300"/>
          </a:xfrm>
          <a:solidFill>
            <a:schemeClr val="accent1">
              <a:lumMod val="75000"/>
            </a:schemeClr>
          </a:solidFill>
        </p:grpSpPr>
        <p:sp>
          <p:nvSpPr>
            <p:cNvPr id="38" name="Google Shape;1574;p46">
              <a:extLst>
                <a:ext uri="{FF2B5EF4-FFF2-40B4-BE49-F238E27FC236}">
                  <a16:creationId xmlns:a16="http://schemas.microsoft.com/office/drawing/2014/main" id="{9D824FD8-6192-FD71-DB11-39062C7B2D93}"/>
                </a:ext>
              </a:extLst>
            </p:cNvPr>
            <p:cNvSpPr/>
            <p:nvPr/>
          </p:nvSpPr>
          <p:spPr>
            <a:xfrm>
              <a:off x="4033775" y="2913275"/>
              <a:ext cx="423175" cy="145350"/>
            </a:xfrm>
            <a:custGeom>
              <a:avLst/>
              <a:gdLst/>
              <a:ahLst/>
              <a:cxnLst/>
              <a:rect l="l" t="t" r="r" b="b"/>
              <a:pathLst>
                <a:path w="16927" h="5814" extrusionOk="0">
                  <a:moveTo>
                    <a:pt x="4139" y="1"/>
                  </a:moveTo>
                  <a:lnTo>
                    <a:pt x="3349" y="187"/>
                  </a:lnTo>
                  <a:lnTo>
                    <a:pt x="2698" y="373"/>
                  </a:lnTo>
                  <a:lnTo>
                    <a:pt x="1907" y="652"/>
                  </a:lnTo>
                  <a:lnTo>
                    <a:pt x="1349" y="931"/>
                  </a:lnTo>
                  <a:lnTo>
                    <a:pt x="838" y="1256"/>
                  </a:lnTo>
                  <a:lnTo>
                    <a:pt x="512" y="1582"/>
                  </a:lnTo>
                  <a:lnTo>
                    <a:pt x="280" y="1861"/>
                  </a:lnTo>
                  <a:lnTo>
                    <a:pt x="93" y="2140"/>
                  </a:lnTo>
                  <a:lnTo>
                    <a:pt x="47" y="2419"/>
                  </a:lnTo>
                  <a:lnTo>
                    <a:pt x="0" y="2698"/>
                  </a:lnTo>
                  <a:lnTo>
                    <a:pt x="47" y="2977"/>
                  </a:lnTo>
                  <a:lnTo>
                    <a:pt x="93" y="3256"/>
                  </a:lnTo>
                  <a:lnTo>
                    <a:pt x="280" y="3535"/>
                  </a:lnTo>
                  <a:lnTo>
                    <a:pt x="512" y="3814"/>
                  </a:lnTo>
                  <a:lnTo>
                    <a:pt x="838" y="4139"/>
                  </a:lnTo>
                  <a:lnTo>
                    <a:pt x="1349" y="4465"/>
                  </a:lnTo>
                  <a:lnTo>
                    <a:pt x="1907" y="4744"/>
                  </a:lnTo>
                  <a:lnTo>
                    <a:pt x="2698" y="5023"/>
                  </a:lnTo>
                  <a:lnTo>
                    <a:pt x="3302" y="5209"/>
                  </a:lnTo>
                  <a:lnTo>
                    <a:pt x="3953" y="5348"/>
                  </a:lnTo>
                  <a:lnTo>
                    <a:pt x="4604" y="5488"/>
                  </a:lnTo>
                  <a:lnTo>
                    <a:pt x="5348" y="5627"/>
                  </a:lnTo>
                  <a:lnTo>
                    <a:pt x="6883" y="5767"/>
                  </a:lnTo>
                  <a:lnTo>
                    <a:pt x="8464" y="5813"/>
                  </a:lnTo>
                  <a:lnTo>
                    <a:pt x="10045" y="5767"/>
                  </a:lnTo>
                  <a:lnTo>
                    <a:pt x="11579" y="5627"/>
                  </a:lnTo>
                  <a:lnTo>
                    <a:pt x="12323" y="5488"/>
                  </a:lnTo>
                  <a:lnTo>
                    <a:pt x="12974" y="5348"/>
                  </a:lnTo>
                  <a:lnTo>
                    <a:pt x="13625" y="5209"/>
                  </a:lnTo>
                  <a:lnTo>
                    <a:pt x="14230" y="5023"/>
                  </a:lnTo>
                  <a:lnTo>
                    <a:pt x="15020" y="4744"/>
                  </a:lnTo>
                  <a:lnTo>
                    <a:pt x="15578" y="4465"/>
                  </a:lnTo>
                  <a:lnTo>
                    <a:pt x="16090" y="4139"/>
                  </a:lnTo>
                  <a:lnTo>
                    <a:pt x="16415" y="3814"/>
                  </a:lnTo>
                  <a:lnTo>
                    <a:pt x="16648" y="3535"/>
                  </a:lnTo>
                  <a:lnTo>
                    <a:pt x="16834" y="3256"/>
                  </a:lnTo>
                  <a:lnTo>
                    <a:pt x="16880" y="2977"/>
                  </a:lnTo>
                  <a:lnTo>
                    <a:pt x="16927" y="2698"/>
                  </a:lnTo>
                  <a:lnTo>
                    <a:pt x="16880" y="2419"/>
                  </a:lnTo>
                  <a:lnTo>
                    <a:pt x="16834" y="2140"/>
                  </a:lnTo>
                  <a:lnTo>
                    <a:pt x="16648" y="1861"/>
                  </a:lnTo>
                  <a:lnTo>
                    <a:pt x="16415" y="1582"/>
                  </a:lnTo>
                  <a:lnTo>
                    <a:pt x="16090" y="1256"/>
                  </a:lnTo>
                  <a:lnTo>
                    <a:pt x="15578" y="931"/>
                  </a:lnTo>
                  <a:lnTo>
                    <a:pt x="15020" y="652"/>
                  </a:lnTo>
                  <a:lnTo>
                    <a:pt x="14230" y="373"/>
                  </a:lnTo>
                  <a:lnTo>
                    <a:pt x="13579" y="187"/>
                  </a:lnTo>
                  <a:lnTo>
                    <a:pt x="12788" y="1"/>
                  </a:lnTo>
                  <a:lnTo>
                    <a:pt x="12556" y="94"/>
                  </a:lnTo>
                  <a:lnTo>
                    <a:pt x="11672" y="373"/>
                  </a:lnTo>
                  <a:lnTo>
                    <a:pt x="10649" y="559"/>
                  </a:lnTo>
                  <a:lnTo>
                    <a:pt x="9580" y="698"/>
                  </a:lnTo>
                  <a:lnTo>
                    <a:pt x="8464" y="745"/>
                  </a:lnTo>
                  <a:lnTo>
                    <a:pt x="7348" y="698"/>
                  </a:lnTo>
                  <a:lnTo>
                    <a:pt x="6278" y="559"/>
                  </a:lnTo>
                  <a:lnTo>
                    <a:pt x="5255" y="373"/>
                  </a:lnTo>
                  <a:lnTo>
                    <a:pt x="4372" y="94"/>
                  </a:lnTo>
                  <a:lnTo>
                    <a:pt x="41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5;p46">
              <a:extLst>
                <a:ext uri="{FF2B5EF4-FFF2-40B4-BE49-F238E27FC236}">
                  <a16:creationId xmlns:a16="http://schemas.microsoft.com/office/drawing/2014/main" id="{A6D918B6-4CCE-47D1-F365-643F5C9C0F1D}"/>
                </a:ext>
              </a:extLst>
            </p:cNvPr>
            <p:cNvSpPr/>
            <p:nvPr/>
          </p:nvSpPr>
          <p:spPr>
            <a:xfrm>
              <a:off x="4033775" y="2913275"/>
              <a:ext cx="423175" cy="145350"/>
            </a:xfrm>
            <a:custGeom>
              <a:avLst/>
              <a:gdLst/>
              <a:ahLst/>
              <a:cxnLst/>
              <a:rect l="l" t="t" r="r" b="b"/>
              <a:pathLst>
                <a:path w="16927" h="5814" fill="none" extrusionOk="0">
                  <a:moveTo>
                    <a:pt x="14230" y="373"/>
                  </a:moveTo>
                  <a:lnTo>
                    <a:pt x="14230" y="373"/>
                  </a:lnTo>
                  <a:lnTo>
                    <a:pt x="13579" y="187"/>
                  </a:lnTo>
                  <a:lnTo>
                    <a:pt x="12788" y="1"/>
                  </a:lnTo>
                  <a:lnTo>
                    <a:pt x="12788" y="1"/>
                  </a:lnTo>
                  <a:lnTo>
                    <a:pt x="12556" y="94"/>
                  </a:lnTo>
                  <a:lnTo>
                    <a:pt x="12556" y="94"/>
                  </a:lnTo>
                  <a:lnTo>
                    <a:pt x="11672" y="373"/>
                  </a:lnTo>
                  <a:lnTo>
                    <a:pt x="10649" y="559"/>
                  </a:lnTo>
                  <a:lnTo>
                    <a:pt x="9580" y="698"/>
                  </a:lnTo>
                  <a:lnTo>
                    <a:pt x="8464" y="745"/>
                  </a:lnTo>
                  <a:lnTo>
                    <a:pt x="8464" y="745"/>
                  </a:lnTo>
                  <a:lnTo>
                    <a:pt x="7348" y="698"/>
                  </a:lnTo>
                  <a:lnTo>
                    <a:pt x="6278" y="559"/>
                  </a:lnTo>
                  <a:lnTo>
                    <a:pt x="5255" y="373"/>
                  </a:lnTo>
                  <a:lnTo>
                    <a:pt x="4372" y="94"/>
                  </a:lnTo>
                  <a:lnTo>
                    <a:pt x="4372" y="94"/>
                  </a:lnTo>
                  <a:lnTo>
                    <a:pt x="4139" y="1"/>
                  </a:lnTo>
                  <a:lnTo>
                    <a:pt x="4139" y="1"/>
                  </a:lnTo>
                  <a:lnTo>
                    <a:pt x="3349" y="187"/>
                  </a:lnTo>
                  <a:lnTo>
                    <a:pt x="2698" y="373"/>
                  </a:lnTo>
                  <a:lnTo>
                    <a:pt x="2698" y="373"/>
                  </a:lnTo>
                  <a:lnTo>
                    <a:pt x="1907" y="652"/>
                  </a:lnTo>
                  <a:lnTo>
                    <a:pt x="1349" y="931"/>
                  </a:lnTo>
                  <a:lnTo>
                    <a:pt x="838" y="1256"/>
                  </a:lnTo>
                  <a:lnTo>
                    <a:pt x="512" y="1582"/>
                  </a:lnTo>
                  <a:lnTo>
                    <a:pt x="280" y="1861"/>
                  </a:lnTo>
                  <a:lnTo>
                    <a:pt x="93" y="2140"/>
                  </a:lnTo>
                  <a:lnTo>
                    <a:pt x="47" y="2419"/>
                  </a:lnTo>
                  <a:lnTo>
                    <a:pt x="0" y="2698"/>
                  </a:lnTo>
                  <a:lnTo>
                    <a:pt x="0" y="2698"/>
                  </a:lnTo>
                  <a:lnTo>
                    <a:pt x="47" y="2977"/>
                  </a:lnTo>
                  <a:lnTo>
                    <a:pt x="93" y="3256"/>
                  </a:lnTo>
                  <a:lnTo>
                    <a:pt x="280" y="3535"/>
                  </a:lnTo>
                  <a:lnTo>
                    <a:pt x="512" y="3814"/>
                  </a:lnTo>
                  <a:lnTo>
                    <a:pt x="838" y="4139"/>
                  </a:lnTo>
                  <a:lnTo>
                    <a:pt x="1349" y="4465"/>
                  </a:lnTo>
                  <a:lnTo>
                    <a:pt x="1907" y="4744"/>
                  </a:lnTo>
                  <a:lnTo>
                    <a:pt x="2698" y="5023"/>
                  </a:lnTo>
                  <a:lnTo>
                    <a:pt x="2698" y="5023"/>
                  </a:lnTo>
                  <a:lnTo>
                    <a:pt x="3302" y="5209"/>
                  </a:lnTo>
                  <a:lnTo>
                    <a:pt x="3953" y="5348"/>
                  </a:lnTo>
                  <a:lnTo>
                    <a:pt x="4604" y="5488"/>
                  </a:lnTo>
                  <a:lnTo>
                    <a:pt x="5348" y="5627"/>
                  </a:lnTo>
                  <a:lnTo>
                    <a:pt x="6883" y="5767"/>
                  </a:lnTo>
                  <a:lnTo>
                    <a:pt x="8464" y="5813"/>
                  </a:lnTo>
                  <a:lnTo>
                    <a:pt x="8464" y="5813"/>
                  </a:lnTo>
                  <a:lnTo>
                    <a:pt x="10045" y="5767"/>
                  </a:lnTo>
                  <a:lnTo>
                    <a:pt x="11579" y="5627"/>
                  </a:lnTo>
                  <a:lnTo>
                    <a:pt x="12323" y="5488"/>
                  </a:lnTo>
                  <a:lnTo>
                    <a:pt x="12974" y="5348"/>
                  </a:lnTo>
                  <a:lnTo>
                    <a:pt x="13625" y="5209"/>
                  </a:lnTo>
                  <a:lnTo>
                    <a:pt x="14230" y="5023"/>
                  </a:lnTo>
                  <a:lnTo>
                    <a:pt x="14230" y="5023"/>
                  </a:lnTo>
                  <a:lnTo>
                    <a:pt x="15020" y="4744"/>
                  </a:lnTo>
                  <a:lnTo>
                    <a:pt x="15578" y="4465"/>
                  </a:lnTo>
                  <a:lnTo>
                    <a:pt x="16090" y="4139"/>
                  </a:lnTo>
                  <a:lnTo>
                    <a:pt x="16415" y="3814"/>
                  </a:lnTo>
                  <a:lnTo>
                    <a:pt x="16648" y="3535"/>
                  </a:lnTo>
                  <a:lnTo>
                    <a:pt x="16834" y="3256"/>
                  </a:lnTo>
                  <a:lnTo>
                    <a:pt x="16880" y="2977"/>
                  </a:lnTo>
                  <a:lnTo>
                    <a:pt x="16927" y="2698"/>
                  </a:lnTo>
                  <a:lnTo>
                    <a:pt x="16927" y="2698"/>
                  </a:lnTo>
                  <a:lnTo>
                    <a:pt x="16880" y="2419"/>
                  </a:lnTo>
                  <a:lnTo>
                    <a:pt x="16834" y="2140"/>
                  </a:lnTo>
                  <a:lnTo>
                    <a:pt x="16648" y="1861"/>
                  </a:lnTo>
                  <a:lnTo>
                    <a:pt x="16415" y="1582"/>
                  </a:lnTo>
                  <a:lnTo>
                    <a:pt x="16090" y="1256"/>
                  </a:lnTo>
                  <a:lnTo>
                    <a:pt x="15578" y="931"/>
                  </a:lnTo>
                  <a:lnTo>
                    <a:pt x="15020" y="652"/>
                  </a:lnTo>
                  <a:lnTo>
                    <a:pt x="14230" y="373"/>
                  </a:lnTo>
                  <a:lnTo>
                    <a:pt x="14230" y="37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76;p46">
              <a:extLst>
                <a:ext uri="{FF2B5EF4-FFF2-40B4-BE49-F238E27FC236}">
                  <a16:creationId xmlns:a16="http://schemas.microsoft.com/office/drawing/2014/main" id="{EE82B1BC-C1E8-5575-04DB-CFFE1843F7A6}"/>
                </a:ext>
              </a:extLst>
            </p:cNvPr>
            <p:cNvSpPr/>
            <p:nvPr/>
          </p:nvSpPr>
          <p:spPr>
            <a:xfrm>
              <a:off x="4389500" y="2922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7;p46">
              <a:extLst>
                <a:ext uri="{FF2B5EF4-FFF2-40B4-BE49-F238E27FC236}">
                  <a16:creationId xmlns:a16="http://schemas.microsoft.com/office/drawing/2014/main" id="{07D4BB98-40A7-A438-3B60-75B36F3006FA}"/>
                </a:ext>
              </a:extLst>
            </p:cNvPr>
            <p:cNvSpPr/>
            <p:nvPr/>
          </p:nvSpPr>
          <p:spPr>
            <a:xfrm>
              <a:off x="4109350" y="2800500"/>
              <a:ext cx="272050" cy="107000"/>
            </a:xfrm>
            <a:custGeom>
              <a:avLst/>
              <a:gdLst/>
              <a:ahLst/>
              <a:cxnLst/>
              <a:rect l="l" t="t" r="r" b="b"/>
              <a:pathLst>
                <a:path w="10882" h="4280" extrusionOk="0">
                  <a:moveTo>
                    <a:pt x="2465" y="1"/>
                  </a:moveTo>
                  <a:lnTo>
                    <a:pt x="1953" y="140"/>
                  </a:lnTo>
                  <a:lnTo>
                    <a:pt x="1488" y="326"/>
                  </a:lnTo>
                  <a:lnTo>
                    <a:pt x="1070" y="512"/>
                  </a:lnTo>
                  <a:lnTo>
                    <a:pt x="698" y="745"/>
                  </a:lnTo>
                  <a:lnTo>
                    <a:pt x="419" y="1024"/>
                  </a:lnTo>
                  <a:lnTo>
                    <a:pt x="186" y="1303"/>
                  </a:lnTo>
                  <a:lnTo>
                    <a:pt x="47" y="1628"/>
                  </a:lnTo>
                  <a:lnTo>
                    <a:pt x="0" y="1954"/>
                  </a:lnTo>
                  <a:lnTo>
                    <a:pt x="47" y="2233"/>
                  </a:lnTo>
                  <a:lnTo>
                    <a:pt x="140" y="2466"/>
                  </a:lnTo>
                  <a:lnTo>
                    <a:pt x="279" y="2745"/>
                  </a:lnTo>
                  <a:lnTo>
                    <a:pt x="465" y="2977"/>
                  </a:lnTo>
                  <a:lnTo>
                    <a:pt x="698" y="3163"/>
                  </a:lnTo>
                  <a:lnTo>
                    <a:pt x="1023" y="3349"/>
                  </a:lnTo>
                  <a:lnTo>
                    <a:pt x="1349" y="3535"/>
                  </a:lnTo>
                  <a:lnTo>
                    <a:pt x="1721" y="3675"/>
                  </a:lnTo>
                  <a:lnTo>
                    <a:pt x="2511" y="3954"/>
                  </a:lnTo>
                  <a:lnTo>
                    <a:pt x="3441" y="4140"/>
                  </a:lnTo>
                  <a:lnTo>
                    <a:pt x="4418" y="4233"/>
                  </a:lnTo>
                  <a:lnTo>
                    <a:pt x="5441" y="4279"/>
                  </a:lnTo>
                  <a:lnTo>
                    <a:pt x="6464" y="4233"/>
                  </a:lnTo>
                  <a:lnTo>
                    <a:pt x="7440" y="4140"/>
                  </a:lnTo>
                  <a:lnTo>
                    <a:pt x="8370" y="3954"/>
                  </a:lnTo>
                  <a:lnTo>
                    <a:pt x="9161" y="3675"/>
                  </a:lnTo>
                  <a:lnTo>
                    <a:pt x="9533" y="3535"/>
                  </a:lnTo>
                  <a:lnTo>
                    <a:pt x="9858" y="3349"/>
                  </a:lnTo>
                  <a:lnTo>
                    <a:pt x="10184" y="3163"/>
                  </a:lnTo>
                  <a:lnTo>
                    <a:pt x="10416" y="2977"/>
                  </a:lnTo>
                  <a:lnTo>
                    <a:pt x="10602" y="2745"/>
                  </a:lnTo>
                  <a:lnTo>
                    <a:pt x="10742" y="2466"/>
                  </a:lnTo>
                  <a:lnTo>
                    <a:pt x="10835" y="2233"/>
                  </a:lnTo>
                  <a:lnTo>
                    <a:pt x="10881" y="1954"/>
                  </a:lnTo>
                  <a:lnTo>
                    <a:pt x="10835" y="1628"/>
                  </a:lnTo>
                  <a:lnTo>
                    <a:pt x="10695" y="1303"/>
                  </a:lnTo>
                  <a:lnTo>
                    <a:pt x="10463" y="1024"/>
                  </a:lnTo>
                  <a:lnTo>
                    <a:pt x="10184" y="745"/>
                  </a:lnTo>
                  <a:lnTo>
                    <a:pt x="9812" y="512"/>
                  </a:lnTo>
                  <a:lnTo>
                    <a:pt x="9393" y="326"/>
                  </a:lnTo>
                  <a:lnTo>
                    <a:pt x="8928" y="140"/>
                  </a:lnTo>
                  <a:lnTo>
                    <a:pt x="8417" y="1"/>
                  </a:lnTo>
                  <a:lnTo>
                    <a:pt x="8138" y="140"/>
                  </a:lnTo>
                  <a:lnTo>
                    <a:pt x="7812" y="326"/>
                  </a:lnTo>
                  <a:lnTo>
                    <a:pt x="7301" y="512"/>
                  </a:lnTo>
                  <a:lnTo>
                    <a:pt x="6696" y="652"/>
                  </a:lnTo>
                  <a:lnTo>
                    <a:pt x="6092" y="745"/>
                  </a:lnTo>
                  <a:lnTo>
                    <a:pt x="5441" y="791"/>
                  </a:lnTo>
                  <a:lnTo>
                    <a:pt x="4790" y="745"/>
                  </a:lnTo>
                  <a:lnTo>
                    <a:pt x="4185" y="652"/>
                  </a:lnTo>
                  <a:lnTo>
                    <a:pt x="3581" y="512"/>
                  </a:lnTo>
                  <a:lnTo>
                    <a:pt x="3069" y="326"/>
                  </a:lnTo>
                  <a:lnTo>
                    <a:pt x="2744" y="140"/>
                  </a:lnTo>
                  <a:lnTo>
                    <a:pt x="24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8;p46">
              <a:extLst>
                <a:ext uri="{FF2B5EF4-FFF2-40B4-BE49-F238E27FC236}">
                  <a16:creationId xmlns:a16="http://schemas.microsoft.com/office/drawing/2014/main" id="{168D5626-2C93-CADE-13EB-2C9E3D31B069}"/>
                </a:ext>
              </a:extLst>
            </p:cNvPr>
            <p:cNvSpPr/>
            <p:nvPr/>
          </p:nvSpPr>
          <p:spPr>
            <a:xfrm>
              <a:off x="4109350" y="2800500"/>
              <a:ext cx="272050" cy="107000"/>
            </a:xfrm>
            <a:custGeom>
              <a:avLst/>
              <a:gdLst/>
              <a:ahLst/>
              <a:cxnLst/>
              <a:rect l="l" t="t" r="r" b="b"/>
              <a:pathLst>
                <a:path w="10882" h="4280" fill="none" extrusionOk="0">
                  <a:moveTo>
                    <a:pt x="5441" y="4279"/>
                  </a:moveTo>
                  <a:lnTo>
                    <a:pt x="5441" y="4279"/>
                  </a:lnTo>
                  <a:lnTo>
                    <a:pt x="6464" y="4233"/>
                  </a:lnTo>
                  <a:lnTo>
                    <a:pt x="7440" y="4140"/>
                  </a:lnTo>
                  <a:lnTo>
                    <a:pt x="8370" y="3954"/>
                  </a:lnTo>
                  <a:lnTo>
                    <a:pt x="9161" y="3675"/>
                  </a:lnTo>
                  <a:lnTo>
                    <a:pt x="9533" y="3535"/>
                  </a:lnTo>
                  <a:lnTo>
                    <a:pt x="9858" y="3349"/>
                  </a:lnTo>
                  <a:lnTo>
                    <a:pt x="10184" y="3163"/>
                  </a:lnTo>
                  <a:lnTo>
                    <a:pt x="10416" y="2977"/>
                  </a:lnTo>
                  <a:lnTo>
                    <a:pt x="10602" y="2745"/>
                  </a:lnTo>
                  <a:lnTo>
                    <a:pt x="10742" y="2466"/>
                  </a:lnTo>
                  <a:lnTo>
                    <a:pt x="10835" y="2233"/>
                  </a:lnTo>
                  <a:lnTo>
                    <a:pt x="10881" y="1954"/>
                  </a:lnTo>
                  <a:lnTo>
                    <a:pt x="10881" y="1954"/>
                  </a:lnTo>
                  <a:lnTo>
                    <a:pt x="10835" y="1628"/>
                  </a:lnTo>
                  <a:lnTo>
                    <a:pt x="10695" y="1303"/>
                  </a:lnTo>
                  <a:lnTo>
                    <a:pt x="10463" y="1024"/>
                  </a:lnTo>
                  <a:lnTo>
                    <a:pt x="10184" y="745"/>
                  </a:lnTo>
                  <a:lnTo>
                    <a:pt x="9812" y="512"/>
                  </a:lnTo>
                  <a:lnTo>
                    <a:pt x="9393" y="326"/>
                  </a:lnTo>
                  <a:lnTo>
                    <a:pt x="8928" y="140"/>
                  </a:lnTo>
                  <a:lnTo>
                    <a:pt x="8417" y="1"/>
                  </a:lnTo>
                  <a:lnTo>
                    <a:pt x="8417" y="1"/>
                  </a:lnTo>
                  <a:lnTo>
                    <a:pt x="8138" y="140"/>
                  </a:lnTo>
                  <a:lnTo>
                    <a:pt x="7812" y="326"/>
                  </a:lnTo>
                  <a:lnTo>
                    <a:pt x="7812" y="326"/>
                  </a:lnTo>
                  <a:lnTo>
                    <a:pt x="7301" y="512"/>
                  </a:lnTo>
                  <a:lnTo>
                    <a:pt x="6696" y="652"/>
                  </a:lnTo>
                  <a:lnTo>
                    <a:pt x="6092" y="745"/>
                  </a:lnTo>
                  <a:lnTo>
                    <a:pt x="5441" y="791"/>
                  </a:lnTo>
                  <a:lnTo>
                    <a:pt x="5441" y="791"/>
                  </a:lnTo>
                  <a:lnTo>
                    <a:pt x="4790" y="745"/>
                  </a:lnTo>
                  <a:lnTo>
                    <a:pt x="4185" y="652"/>
                  </a:lnTo>
                  <a:lnTo>
                    <a:pt x="3581" y="512"/>
                  </a:lnTo>
                  <a:lnTo>
                    <a:pt x="3069" y="326"/>
                  </a:lnTo>
                  <a:lnTo>
                    <a:pt x="3069" y="326"/>
                  </a:lnTo>
                  <a:lnTo>
                    <a:pt x="2744" y="140"/>
                  </a:lnTo>
                  <a:lnTo>
                    <a:pt x="2465" y="1"/>
                  </a:lnTo>
                  <a:lnTo>
                    <a:pt x="2465" y="1"/>
                  </a:lnTo>
                  <a:lnTo>
                    <a:pt x="1953" y="140"/>
                  </a:lnTo>
                  <a:lnTo>
                    <a:pt x="1488" y="326"/>
                  </a:lnTo>
                  <a:lnTo>
                    <a:pt x="1070" y="512"/>
                  </a:lnTo>
                  <a:lnTo>
                    <a:pt x="698" y="745"/>
                  </a:lnTo>
                  <a:lnTo>
                    <a:pt x="419" y="1024"/>
                  </a:lnTo>
                  <a:lnTo>
                    <a:pt x="186" y="1303"/>
                  </a:lnTo>
                  <a:lnTo>
                    <a:pt x="47" y="1628"/>
                  </a:lnTo>
                  <a:lnTo>
                    <a:pt x="0" y="1954"/>
                  </a:lnTo>
                  <a:lnTo>
                    <a:pt x="0" y="1954"/>
                  </a:lnTo>
                  <a:lnTo>
                    <a:pt x="47" y="2233"/>
                  </a:lnTo>
                  <a:lnTo>
                    <a:pt x="140" y="2466"/>
                  </a:lnTo>
                  <a:lnTo>
                    <a:pt x="279" y="2745"/>
                  </a:lnTo>
                  <a:lnTo>
                    <a:pt x="465" y="2977"/>
                  </a:lnTo>
                  <a:lnTo>
                    <a:pt x="698" y="3163"/>
                  </a:lnTo>
                  <a:lnTo>
                    <a:pt x="1023" y="3349"/>
                  </a:lnTo>
                  <a:lnTo>
                    <a:pt x="1349" y="3535"/>
                  </a:lnTo>
                  <a:lnTo>
                    <a:pt x="1721" y="3675"/>
                  </a:lnTo>
                  <a:lnTo>
                    <a:pt x="2511" y="3954"/>
                  </a:lnTo>
                  <a:lnTo>
                    <a:pt x="3441" y="4140"/>
                  </a:lnTo>
                  <a:lnTo>
                    <a:pt x="4418" y="4233"/>
                  </a:lnTo>
                  <a:lnTo>
                    <a:pt x="5441" y="4279"/>
                  </a:lnTo>
                  <a:lnTo>
                    <a:pt x="5441" y="427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9;p46">
              <a:extLst>
                <a:ext uri="{FF2B5EF4-FFF2-40B4-BE49-F238E27FC236}">
                  <a16:creationId xmlns:a16="http://schemas.microsoft.com/office/drawing/2014/main" id="{D9C22D46-8EBB-14CD-8698-EFE34365D784}"/>
                </a:ext>
              </a:extLst>
            </p:cNvPr>
            <p:cNvSpPr/>
            <p:nvPr/>
          </p:nvSpPr>
          <p:spPr>
            <a:xfrm>
              <a:off x="4245350" y="2907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0;p46">
              <a:extLst>
                <a:ext uri="{FF2B5EF4-FFF2-40B4-BE49-F238E27FC236}">
                  <a16:creationId xmlns:a16="http://schemas.microsoft.com/office/drawing/2014/main" id="{05F10E44-68E6-267D-6A61-0D68B01283C7}"/>
                </a:ext>
              </a:extLst>
            </p:cNvPr>
            <p:cNvSpPr/>
            <p:nvPr/>
          </p:nvSpPr>
          <p:spPr>
            <a:xfrm>
              <a:off x="4170950" y="2713325"/>
              <a:ext cx="148825" cy="82550"/>
            </a:xfrm>
            <a:custGeom>
              <a:avLst/>
              <a:gdLst/>
              <a:ahLst/>
              <a:cxnLst/>
              <a:rect l="l" t="t" r="r" b="b"/>
              <a:pathLst>
                <a:path w="5953" h="3302" extrusionOk="0">
                  <a:moveTo>
                    <a:pt x="2977" y="0"/>
                  </a:moveTo>
                  <a:lnTo>
                    <a:pt x="2419" y="47"/>
                  </a:lnTo>
                  <a:lnTo>
                    <a:pt x="1907" y="93"/>
                  </a:lnTo>
                  <a:lnTo>
                    <a:pt x="1442" y="233"/>
                  </a:lnTo>
                  <a:lnTo>
                    <a:pt x="1024" y="372"/>
                  </a:lnTo>
                  <a:lnTo>
                    <a:pt x="698" y="558"/>
                  </a:lnTo>
                  <a:lnTo>
                    <a:pt x="466" y="698"/>
                  </a:lnTo>
                  <a:lnTo>
                    <a:pt x="280" y="884"/>
                  </a:lnTo>
                  <a:lnTo>
                    <a:pt x="140" y="1070"/>
                  </a:lnTo>
                  <a:lnTo>
                    <a:pt x="94" y="1209"/>
                  </a:lnTo>
                  <a:lnTo>
                    <a:pt x="1" y="1395"/>
                  </a:lnTo>
                  <a:lnTo>
                    <a:pt x="1" y="1628"/>
                  </a:lnTo>
                  <a:lnTo>
                    <a:pt x="1" y="1907"/>
                  </a:lnTo>
                  <a:lnTo>
                    <a:pt x="94" y="2046"/>
                  </a:lnTo>
                  <a:lnTo>
                    <a:pt x="140" y="2232"/>
                  </a:lnTo>
                  <a:lnTo>
                    <a:pt x="280" y="2418"/>
                  </a:lnTo>
                  <a:lnTo>
                    <a:pt x="466" y="2558"/>
                  </a:lnTo>
                  <a:lnTo>
                    <a:pt x="698" y="2744"/>
                  </a:lnTo>
                  <a:lnTo>
                    <a:pt x="1024" y="2883"/>
                  </a:lnTo>
                  <a:lnTo>
                    <a:pt x="1442" y="3069"/>
                  </a:lnTo>
                  <a:lnTo>
                    <a:pt x="1907" y="3162"/>
                  </a:lnTo>
                  <a:lnTo>
                    <a:pt x="2419" y="3255"/>
                  </a:lnTo>
                  <a:lnTo>
                    <a:pt x="2977" y="3302"/>
                  </a:lnTo>
                  <a:lnTo>
                    <a:pt x="3535" y="3255"/>
                  </a:lnTo>
                  <a:lnTo>
                    <a:pt x="4046" y="3162"/>
                  </a:lnTo>
                  <a:lnTo>
                    <a:pt x="4511" y="3069"/>
                  </a:lnTo>
                  <a:lnTo>
                    <a:pt x="4930" y="2883"/>
                  </a:lnTo>
                  <a:lnTo>
                    <a:pt x="5255" y="2744"/>
                  </a:lnTo>
                  <a:lnTo>
                    <a:pt x="5488" y="2558"/>
                  </a:lnTo>
                  <a:lnTo>
                    <a:pt x="5674" y="2418"/>
                  </a:lnTo>
                  <a:lnTo>
                    <a:pt x="5813" y="2232"/>
                  </a:lnTo>
                  <a:lnTo>
                    <a:pt x="5860" y="2046"/>
                  </a:lnTo>
                  <a:lnTo>
                    <a:pt x="5953" y="1907"/>
                  </a:lnTo>
                  <a:lnTo>
                    <a:pt x="5953" y="1628"/>
                  </a:lnTo>
                  <a:lnTo>
                    <a:pt x="5953" y="1395"/>
                  </a:lnTo>
                  <a:lnTo>
                    <a:pt x="5860" y="1209"/>
                  </a:lnTo>
                  <a:lnTo>
                    <a:pt x="5813" y="1070"/>
                  </a:lnTo>
                  <a:lnTo>
                    <a:pt x="5674" y="884"/>
                  </a:lnTo>
                  <a:lnTo>
                    <a:pt x="5488" y="698"/>
                  </a:lnTo>
                  <a:lnTo>
                    <a:pt x="5255" y="558"/>
                  </a:lnTo>
                  <a:lnTo>
                    <a:pt x="4930" y="372"/>
                  </a:lnTo>
                  <a:lnTo>
                    <a:pt x="4511" y="233"/>
                  </a:lnTo>
                  <a:lnTo>
                    <a:pt x="4046" y="93"/>
                  </a:lnTo>
                  <a:lnTo>
                    <a:pt x="3535" y="47"/>
                  </a:lnTo>
                  <a:lnTo>
                    <a:pt x="2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1;p46">
              <a:extLst>
                <a:ext uri="{FF2B5EF4-FFF2-40B4-BE49-F238E27FC236}">
                  <a16:creationId xmlns:a16="http://schemas.microsoft.com/office/drawing/2014/main" id="{2A01A726-99B2-2E8F-D8B7-F7C278E98202}"/>
                </a:ext>
              </a:extLst>
            </p:cNvPr>
            <p:cNvSpPr/>
            <p:nvPr/>
          </p:nvSpPr>
          <p:spPr>
            <a:xfrm>
              <a:off x="4170950" y="2713325"/>
              <a:ext cx="148825" cy="82550"/>
            </a:xfrm>
            <a:custGeom>
              <a:avLst/>
              <a:gdLst/>
              <a:ahLst/>
              <a:cxnLst/>
              <a:rect l="l" t="t" r="r" b="b"/>
              <a:pathLst>
                <a:path w="5953" h="3302" fill="none" extrusionOk="0">
                  <a:moveTo>
                    <a:pt x="1024" y="2883"/>
                  </a:moveTo>
                  <a:lnTo>
                    <a:pt x="1024" y="2883"/>
                  </a:lnTo>
                  <a:lnTo>
                    <a:pt x="1442" y="3069"/>
                  </a:lnTo>
                  <a:lnTo>
                    <a:pt x="1907" y="3162"/>
                  </a:lnTo>
                  <a:lnTo>
                    <a:pt x="2419" y="3255"/>
                  </a:lnTo>
                  <a:lnTo>
                    <a:pt x="2977" y="3302"/>
                  </a:lnTo>
                  <a:lnTo>
                    <a:pt x="2977" y="3302"/>
                  </a:lnTo>
                  <a:lnTo>
                    <a:pt x="3535" y="3255"/>
                  </a:lnTo>
                  <a:lnTo>
                    <a:pt x="4046" y="3162"/>
                  </a:lnTo>
                  <a:lnTo>
                    <a:pt x="4511" y="3069"/>
                  </a:lnTo>
                  <a:lnTo>
                    <a:pt x="4930" y="2883"/>
                  </a:lnTo>
                  <a:lnTo>
                    <a:pt x="4930" y="2883"/>
                  </a:lnTo>
                  <a:lnTo>
                    <a:pt x="5255" y="2744"/>
                  </a:lnTo>
                  <a:lnTo>
                    <a:pt x="5488" y="2558"/>
                  </a:lnTo>
                  <a:lnTo>
                    <a:pt x="5674" y="2418"/>
                  </a:lnTo>
                  <a:lnTo>
                    <a:pt x="5813" y="2232"/>
                  </a:lnTo>
                  <a:lnTo>
                    <a:pt x="5860" y="2046"/>
                  </a:lnTo>
                  <a:lnTo>
                    <a:pt x="5953" y="1907"/>
                  </a:lnTo>
                  <a:lnTo>
                    <a:pt x="5953" y="1628"/>
                  </a:lnTo>
                  <a:lnTo>
                    <a:pt x="5953" y="1628"/>
                  </a:lnTo>
                  <a:lnTo>
                    <a:pt x="5953" y="1395"/>
                  </a:lnTo>
                  <a:lnTo>
                    <a:pt x="5860" y="1209"/>
                  </a:lnTo>
                  <a:lnTo>
                    <a:pt x="5813" y="1070"/>
                  </a:lnTo>
                  <a:lnTo>
                    <a:pt x="5674" y="884"/>
                  </a:lnTo>
                  <a:lnTo>
                    <a:pt x="5488" y="698"/>
                  </a:lnTo>
                  <a:lnTo>
                    <a:pt x="5255" y="558"/>
                  </a:lnTo>
                  <a:lnTo>
                    <a:pt x="4930" y="372"/>
                  </a:lnTo>
                  <a:lnTo>
                    <a:pt x="4930" y="372"/>
                  </a:lnTo>
                  <a:lnTo>
                    <a:pt x="4511" y="233"/>
                  </a:lnTo>
                  <a:lnTo>
                    <a:pt x="4046" y="93"/>
                  </a:lnTo>
                  <a:lnTo>
                    <a:pt x="3535" y="47"/>
                  </a:lnTo>
                  <a:lnTo>
                    <a:pt x="2977" y="0"/>
                  </a:lnTo>
                  <a:lnTo>
                    <a:pt x="2977" y="0"/>
                  </a:lnTo>
                  <a:lnTo>
                    <a:pt x="2419" y="47"/>
                  </a:lnTo>
                  <a:lnTo>
                    <a:pt x="1907" y="93"/>
                  </a:lnTo>
                  <a:lnTo>
                    <a:pt x="1442" y="233"/>
                  </a:lnTo>
                  <a:lnTo>
                    <a:pt x="1024" y="372"/>
                  </a:lnTo>
                  <a:lnTo>
                    <a:pt x="1024" y="372"/>
                  </a:lnTo>
                  <a:lnTo>
                    <a:pt x="698" y="558"/>
                  </a:lnTo>
                  <a:lnTo>
                    <a:pt x="466" y="698"/>
                  </a:lnTo>
                  <a:lnTo>
                    <a:pt x="280" y="884"/>
                  </a:lnTo>
                  <a:lnTo>
                    <a:pt x="140" y="1070"/>
                  </a:lnTo>
                  <a:lnTo>
                    <a:pt x="94" y="1209"/>
                  </a:lnTo>
                  <a:lnTo>
                    <a:pt x="1" y="1395"/>
                  </a:lnTo>
                  <a:lnTo>
                    <a:pt x="1" y="1628"/>
                  </a:lnTo>
                  <a:lnTo>
                    <a:pt x="1" y="1628"/>
                  </a:lnTo>
                  <a:lnTo>
                    <a:pt x="1" y="1907"/>
                  </a:lnTo>
                  <a:lnTo>
                    <a:pt x="94" y="2046"/>
                  </a:lnTo>
                  <a:lnTo>
                    <a:pt x="140" y="2232"/>
                  </a:lnTo>
                  <a:lnTo>
                    <a:pt x="280" y="2418"/>
                  </a:lnTo>
                  <a:lnTo>
                    <a:pt x="466" y="2558"/>
                  </a:lnTo>
                  <a:lnTo>
                    <a:pt x="698" y="2744"/>
                  </a:lnTo>
                  <a:lnTo>
                    <a:pt x="1024" y="2883"/>
                  </a:lnTo>
                  <a:lnTo>
                    <a:pt x="1024" y="288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2;p46">
              <a:extLst>
                <a:ext uri="{FF2B5EF4-FFF2-40B4-BE49-F238E27FC236}">
                  <a16:creationId xmlns:a16="http://schemas.microsoft.com/office/drawing/2014/main" id="{0E35165C-8CCB-0A5B-2BBA-3EBB988AB0D1}"/>
                </a:ext>
              </a:extLst>
            </p:cNvPr>
            <p:cNvSpPr/>
            <p:nvPr/>
          </p:nvSpPr>
          <p:spPr>
            <a:xfrm>
              <a:off x="4196525" y="278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19CB-C9DE-E42E-8C0D-8CBC94FA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813" y="1990370"/>
            <a:ext cx="3125787" cy="2877260"/>
          </a:xfrm>
        </p:spPr>
        <p:txBody>
          <a:bodyPr anchor="ctr"/>
          <a:lstStyle/>
          <a:p>
            <a:r>
              <a:rPr lang="en-US" dirty="0"/>
              <a:t>Random Forest Analysis &amp; Key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1BA7-D639-FF8E-53FF-F637AE3B7C80}"/>
              </a:ext>
            </a:extLst>
          </p:cNvPr>
          <p:cNvSpPr txBox="1"/>
          <p:nvPr/>
        </p:nvSpPr>
        <p:spPr>
          <a:xfrm>
            <a:off x="335902" y="428420"/>
            <a:ext cx="74458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Purpose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Used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Random Forest Regressor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to predict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Work-Life Balance Score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based on influential lifestyle variables.</a:t>
            </a:r>
          </a:p>
          <a:p>
            <a:endParaRPr lang="en-US" b="1" dirty="0">
              <a:solidFill>
                <a:srgbClr val="0E0E0E"/>
              </a:solidFill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Training and Test Split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Data split into 70% training and 30% testing.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Handled random state for consistency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random_state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=42).</a:t>
            </a:r>
          </a:p>
          <a:p>
            <a:endParaRPr lang="en-US" b="1" dirty="0">
              <a:solidFill>
                <a:srgbClr val="0E0E0E"/>
              </a:solidFill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Model Performance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R² Score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0.933, indicating the model explains 93.3% of the variance in work-life balance scores.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 Squared Error (MSE)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133.55, representing the error in predicting the balance score.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Feature Importance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Top factors influencing work-life balance:</a:t>
            </a:r>
          </a:p>
          <a:p>
            <a:r>
              <a:rPr lang="en-US" b="1" dirty="0">
                <a:solidFill>
                  <a:srgbClr val="0E0E0E"/>
                </a:solidFill>
                <a:latin typeface=".SF NS"/>
              </a:rPr>
              <a:t>	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Supporting Others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>
                <a:solidFill>
                  <a:srgbClr val="C00000"/>
                </a:solidFill>
                <a:effectLst/>
                <a:latin typeface=".SF NS"/>
              </a:rPr>
              <a:t>most significant!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r>
              <a:rPr lang="en-US" b="1" dirty="0">
                <a:solidFill>
                  <a:srgbClr val="0E0E0E"/>
                </a:solidFill>
                <a:latin typeface=".SF NS"/>
              </a:rPr>
              <a:t>	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Tasks Completed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latin typeface=".SF NS"/>
              </a:rPr>
              <a:t>	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Places Visited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Exploration &amp; Selection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01362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01564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Fitness 16x9</Template>
  <TotalTime>399</TotalTime>
  <Words>492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.SF NS</vt:lpstr>
      <vt:lpstr>Arial</vt:lpstr>
      <vt:lpstr>Calibri</vt:lpstr>
      <vt:lpstr>Calibri Light</vt:lpstr>
      <vt:lpstr>Courier New</vt:lpstr>
      <vt:lpstr>Health Fitness 16x9</vt:lpstr>
      <vt:lpstr>Predictors of Work Life Balance For Men</vt:lpstr>
      <vt:lpstr>Predict Men’s Work-Life Balance (WLB) Score:          a Machine learning Approach</vt:lpstr>
      <vt:lpstr>Dataset Overview</vt:lpstr>
      <vt:lpstr>Data Analysis &amp; Preparation</vt:lpstr>
      <vt:lpstr>Random Forest Analysis &amp; Key Outcomes</vt:lpstr>
      <vt:lpstr>Variable Exploration &amp; Selection</vt:lpstr>
      <vt:lpstr>TITLE AND CONTENT LAYOUT WITH Chart</vt:lpstr>
      <vt:lpstr>Two content layout with SmartArt</vt:lpstr>
      <vt:lpstr>Add a Slide Title - 2</vt:lpstr>
      <vt:lpstr>PowerPoint Presentation</vt:lpstr>
      <vt:lpstr>Add a Slide Title - 5</vt:lpstr>
      <vt:lpstr>Add a Slide Title - 6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Ali</dc:creator>
  <cp:lastModifiedBy>Hassan Ali</cp:lastModifiedBy>
  <cp:revision>44</cp:revision>
  <dcterms:created xsi:type="dcterms:W3CDTF">2024-10-09T11:58:11Z</dcterms:created>
  <dcterms:modified xsi:type="dcterms:W3CDTF">2024-10-11T23:32:07Z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