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C5C1-0DFE-4351-B06A-2C5DA6D72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AAC3A-77C1-4FBC-AF0F-632A53FA7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97DBA-DE12-4637-8E38-DEC9B5BE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48E58-6C00-4142-8440-658C45E9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4F788-F5A3-42D8-A6DB-E67EB614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8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A97F-5FB0-4D9F-BC0C-54EE3687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D44D0-787F-4199-8114-D03934911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A53B-BD64-4D22-ABF7-115EC3A0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29364-332C-42BB-B0A0-D08E72DD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F7BA2-746D-41A3-AA12-3B53F477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1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0E4C4-D66C-4966-8878-8EA90492C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E0CBB-66E0-4010-A6C2-BF0F98128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185A2-F2DF-4D46-B9F2-7DB544EF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5E5BB-B917-4A85-A4B8-BBA17BD3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6E87B-29F5-467B-849E-C0A1AC5B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3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65FE-DF1F-4071-8BF5-15442E89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EBC0-5B63-4543-89F6-547AE3F1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A1AB9-7403-4B68-B7C7-F5D144AC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DCC3-7AFC-4F95-8A18-41CB8F76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9CCC3-0685-439D-BE48-EB7C5E68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53AA-74F4-4B5B-A130-FDAC7B72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ABB9-5C5A-4AF6-BDE0-03D4D1BC2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A49A-038D-4F01-9601-4676396A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1E883-F919-4431-8549-E5A1196E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480F7-BEF8-478B-BCE4-17502C0D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6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F99A-2A8A-4247-A48B-7D571BB8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DD1DC-D8F4-4B91-BEC7-F5D29CCFE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B43AE-EC65-4293-921C-0368D31E2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2AAE4-D245-490F-8330-2FD4745B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92EEA-F0D8-4D57-B28E-E7F048DE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1573C-818B-44EF-9C81-E035AFA3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5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F152-E338-4660-9718-E02BD223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34016-E748-4588-B4C1-C43694137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71907-7831-4B72-9739-9BFB136A7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3D389-5288-4BB4-B34C-A2EA48154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0E41A-2111-4976-8C59-D5E9AFC80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A37BC-B86D-4971-92B3-83A94451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72611-BDDA-421F-9920-2DEB6EDB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C611F-C5E0-41D0-A1E6-11845ADA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8E29-21CE-443C-8261-615143FC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FE31E-C89C-4570-91A9-A1B2548A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83252-29A4-4B30-ABFC-214F0955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9AC31-5922-424E-A3E5-03804F1C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44CB1-D60D-436E-9F88-A3E54BD2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6EB44-6B59-477C-BB53-912E8205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B0BCB-257D-48AB-BEBF-9798C928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7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4E64-B79B-44BF-ACE1-35F5AF2B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FBB4C-8EA8-4241-8926-7631CC5F5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B96E6-7142-4CDF-B890-B82574440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62EB7-C730-401D-A620-E2177FBD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3357A-5174-4779-B4EF-1A8DCE8F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E6ADD-58D6-4B45-B0A2-798AF618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2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C603-6607-4FBF-B4CC-D3DAECAF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9DC67-6F23-4A7B-AE96-0A1673AF0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4EE2-FF66-4472-97D5-5DA07767F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035A-9DE8-4A64-9728-5313DA68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3E263-3103-474D-A428-08E63A17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724DB-DE71-4708-BD8A-EF64A2EF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6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34B42-BAFF-4C2E-9337-5D77A28B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2D1E9-45A5-43EC-874C-368DABC8E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D88E4-BC15-44B0-9E79-94AFD5A43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28642-7491-4B2F-9F60-88D65C078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46891-D821-47C0-BC5D-7B2513ED7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E91E-EB78-4549-A392-B0FBA75B5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Tackle Sensor PCB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50C04-C305-4EDD-9059-38719DB45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 Bayert</a:t>
            </a:r>
          </a:p>
        </p:txBody>
      </p:sp>
    </p:spTree>
    <p:extLst>
      <p:ext uri="{BB962C8B-B14F-4D97-AF65-F5344CB8AC3E}">
        <p14:creationId xmlns:p14="http://schemas.microsoft.com/office/powerpoint/2010/main" val="65870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BDD4EAE3-08C0-49B1-922A-F7EB08813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712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53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28D196-2D22-4FA8-BDEA-AA2506600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04" y="232133"/>
            <a:ext cx="9365792" cy="63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8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C2B6-2E64-4666-8999-27C15FF5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C546-0AE9-4F01-B76A-54C96447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out for SMD assembly. We just must flash it.</a:t>
            </a:r>
          </a:p>
          <a:p>
            <a:r>
              <a:rPr lang="en-US" dirty="0"/>
              <a:t>Should cost $15-20. Bulk (50+ish) could bring that down</a:t>
            </a:r>
          </a:p>
        </p:txBody>
      </p:sp>
    </p:spTree>
    <p:extLst>
      <p:ext uri="{BB962C8B-B14F-4D97-AF65-F5344CB8AC3E}">
        <p14:creationId xmlns:p14="http://schemas.microsoft.com/office/powerpoint/2010/main" val="41943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Tackle Sensor PCB</vt:lpstr>
      <vt:lpstr>PowerPoint Presentation</vt:lpstr>
      <vt:lpstr>PowerPoint Presentation</vt:lpstr>
      <vt:lpstr>Assembly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Tackle Sensor PCB</dc:title>
  <dc:creator>Jonathan Bayert</dc:creator>
  <cp:lastModifiedBy>Jonathan Bayert</cp:lastModifiedBy>
  <cp:revision>1</cp:revision>
  <dcterms:created xsi:type="dcterms:W3CDTF">2020-10-20T22:11:02Z</dcterms:created>
  <dcterms:modified xsi:type="dcterms:W3CDTF">2020-10-20T22:14:20Z</dcterms:modified>
</cp:coreProperties>
</file>