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2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6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8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3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3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8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3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5971-B197-4CA0-9929-610ED8C001F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6537-BD18-4F5B-8330-CC18C602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programming.net/linear-svc-example-scikit-learn-svm-python/" TargetMode="External"/><Relationship Id="rId2" Type="http://schemas.openxmlformats.org/officeDocument/2006/relationships/hyperlink" Target="http://hanzratech.in/2015/02/24/handwritten-digit-recognition-using-opencv-sklearn-and-pyth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Computacional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Classificando e reconhecimento de dígitos </a:t>
            </a:r>
            <a:r>
              <a:rPr lang="pt-BR" dirty="0" smtClean="0">
                <a:solidFill>
                  <a:schemeClr val="tx1"/>
                </a:solidFill>
              </a:rPr>
              <a:t> usando Python, </a:t>
            </a:r>
            <a:r>
              <a:rPr lang="pt-BR" dirty="0" err="1" smtClean="0">
                <a:solidFill>
                  <a:schemeClr val="tx1"/>
                </a:solidFill>
              </a:rPr>
              <a:t>Sklearn</a:t>
            </a:r>
            <a:r>
              <a:rPr lang="pt-BR" dirty="0" smtClean="0">
                <a:solidFill>
                  <a:schemeClr val="tx1"/>
                </a:solidFill>
              </a:rPr>
              <a:t> (SVM) e </a:t>
            </a:r>
            <a:r>
              <a:rPr lang="pt-BR" dirty="0" err="1" smtClean="0">
                <a:solidFill>
                  <a:schemeClr val="tx1"/>
                </a:solidFill>
              </a:rPr>
              <a:t>OpenCV</a:t>
            </a:r>
            <a:r>
              <a:rPr lang="pt-BR" dirty="0" smtClean="0">
                <a:solidFill>
                  <a:schemeClr val="tx1"/>
                </a:solidFill>
              </a:rPr>
              <a:t> (cv2) </a:t>
            </a:r>
            <a:endParaRPr lang="pt-BR" dirty="0"/>
          </a:p>
        </p:txBody>
      </p:sp>
      <p:pic>
        <p:nvPicPr>
          <p:cNvPr id="1026" name="Picture 2" descr="C:\Users\jonatas\Download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37" y="622301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19872" y="5800003"/>
            <a:ext cx="242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Alan </a:t>
            </a:r>
            <a:r>
              <a:rPr lang="pt-BR" dirty="0"/>
              <a:t>Michel </a:t>
            </a:r>
            <a:r>
              <a:rPr lang="pt-BR" dirty="0" err="1" smtClean="0"/>
              <a:t>Birbrier</a:t>
            </a:r>
            <a:endParaRPr lang="pt-BR" dirty="0" smtClean="0"/>
          </a:p>
          <a:p>
            <a:r>
              <a:rPr lang="pt-BR" dirty="0" smtClean="0"/>
              <a:t>Jonatas </a:t>
            </a:r>
            <a:r>
              <a:rPr lang="pt-BR" dirty="0" err="1" smtClean="0"/>
              <a:t>Bazzoli</a:t>
            </a:r>
            <a:endParaRPr lang="pt-BR" dirty="0" smtClean="0"/>
          </a:p>
          <a:p>
            <a:r>
              <a:rPr lang="pt-BR" dirty="0"/>
              <a:t>Lucas de Aguiar Simões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 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Sklearn</a:t>
            </a:r>
            <a:r>
              <a:rPr lang="pt-BR" dirty="0" smtClean="0"/>
              <a:t>: </a:t>
            </a:r>
            <a:r>
              <a:rPr lang="pt-BR" sz="2000" dirty="0" smtClean="0"/>
              <a:t>É uma ferramenta de aprendizagem que possui um API ampla para analise e classificação de dados.</a:t>
            </a:r>
          </a:p>
          <a:p>
            <a:pPr lvl="1"/>
            <a:r>
              <a:rPr lang="pt-BR" dirty="0" smtClean="0"/>
              <a:t>HOG: </a:t>
            </a:r>
            <a:r>
              <a:rPr lang="pt-BR" sz="2000" dirty="0" smtClean="0"/>
              <a:t>O histograma da Gradiente Orientada (HOG) descritor função Gaussiana e é popular para a detecção de objetos.</a:t>
            </a:r>
          </a:p>
          <a:p>
            <a:pPr lvl="2"/>
            <a:r>
              <a:rPr lang="pt-BR" sz="1600" b="1" dirty="0" smtClean="0"/>
              <a:t>Funções</a:t>
            </a:r>
            <a:r>
              <a:rPr lang="pt-BR" sz="1600" dirty="0" smtClean="0"/>
              <a:t>:  Aplica-se numa normalização equalizada que reduza a influencia dos efeitos luminosos.</a:t>
            </a:r>
          </a:p>
          <a:p>
            <a:pPr lvl="1"/>
            <a:r>
              <a:rPr lang="pt-BR" dirty="0" err="1" smtClean="0"/>
              <a:t>LinearSVC</a:t>
            </a:r>
            <a:r>
              <a:rPr lang="pt-BR" dirty="0" smtClean="0"/>
              <a:t>: </a:t>
            </a:r>
            <a:r>
              <a:rPr lang="pt-BR" sz="2000" dirty="0" smtClean="0"/>
              <a:t>É uma ferramenta para aprendizagem de maquina que utiliza a regressão linear  “</a:t>
            </a:r>
            <a:r>
              <a:rPr lang="pt-BR" sz="2000" dirty="0" err="1" smtClean="0"/>
              <a:t>best</a:t>
            </a:r>
            <a:r>
              <a:rPr lang="pt-BR" sz="2000" dirty="0" smtClean="0"/>
              <a:t> </a:t>
            </a:r>
            <a:r>
              <a:rPr lang="pt-BR" sz="2000" dirty="0" err="1" smtClean="0"/>
              <a:t>fit</a:t>
            </a:r>
            <a:r>
              <a:rPr lang="pt-BR" sz="2000" dirty="0" smtClean="0"/>
              <a:t>” para prever ou classificar. resultados.</a:t>
            </a:r>
          </a:p>
          <a:p>
            <a:r>
              <a:rPr lang="pt-BR" dirty="0"/>
              <a:t>MNIST</a:t>
            </a:r>
            <a:r>
              <a:rPr lang="pt-BR" dirty="0" smtClean="0"/>
              <a:t>: </a:t>
            </a:r>
            <a:r>
              <a:rPr lang="pt-BR" sz="2000" dirty="0" smtClean="0"/>
              <a:t>É base de dados de dígitos escrito à mão, com 70000 exemplos em 28x28 de tamanho e em escala de cinza.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77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Mudamos os critérios de classificação de níveis de cinza no método </a:t>
            </a:r>
            <a:r>
              <a:rPr lang="pt-BR" dirty="0" err="1" smtClean="0"/>
              <a:t>image_threshold</a:t>
            </a:r>
            <a:r>
              <a:rPr lang="pt-BR" dirty="0" smtClean="0"/>
              <a:t> de 90 para outros valores, para verificar o comportamento do algoritmo.</a:t>
            </a:r>
          </a:p>
          <a:p>
            <a:r>
              <a:rPr lang="pt-BR" dirty="0" smtClean="0"/>
              <a:t>Mudamos o números de células em cada bloco  de um para dois. Passamos de um bloco 14x14 para dois blocos de 7x7.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8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http://hanzratech.in/2015/02/24/handwritten-digit-recognition-using-opencv-sklearn-and-python.html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http://pythonprogramming.net/linear-svc-example-scikit-learn-svm-python/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http://pythonprogramming.net/linear-svc-example-scikit-learn-svm-python/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4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199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Visão Computacional</vt:lpstr>
      <vt:lpstr>Especificações e ferramentas</vt:lpstr>
      <vt:lpstr>Teste</vt:lpstr>
      <vt:lpstr>Bibliografias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Visão Computacional</dc:title>
  <dc:creator>jonatas bazzoli</dc:creator>
  <cp:lastModifiedBy>jonatas bazzoli</cp:lastModifiedBy>
  <cp:revision>7</cp:revision>
  <dcterms:created xsi:type="dcterms:W3CDTF">2015-05-24T19:16:32Z</dcterms:created>
  <dcterms:modified xsi:type="dcterms:W3CDTF">2015-05-24T20:13:52Z</dcterms:modified>
</cp:coreProperties>
</file>