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2FEE-6456-4C52-AE4D-7662A434B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1C522-6D92-46C8-8680-F1E69109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FB39-A17B-4C7D-A4C0-81B00B83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7CF5-7891-4E7C-A8A1-DB0C6595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1851-3CCE-4E40-AE33-B8D8D06A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A621-1E46-49B7-817C-A9563412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A86D8-DBD6-4C53-8BB2-B37E5FD5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9C0A-EF75-4B6F-8F4C-DDFB21F5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EF8A-231D-4F93-91F9-61D90795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45B4-718B-4934-9065-95927FB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B4894-A951-41AA-ADAD-E119AB614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A965A-5645-441A-916B-FFAE7EF8F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6E9B-1398-4F13-AD28-8FD58133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4743-8C52-4552-B643-E74500CF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1A40-CC8B-4F5D-A774-D7F909EF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76B-728B-4023-B2BB-D38E4946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381F-2767-44BB-B8B3-505507A3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F7C3-EECD-4F51-A429-9D55FE6A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A19D-459E-4A28-A0F1-765B6CFE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F225-4C14-413C-80F8-66203C87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A3D-6F46-4322-84FE-F4C267A7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4C23-5EFA-4361-8EB0-920FA5AF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E929-1676-42C9-8F0C-C00844A1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25D8-AC08-4923-A11F-3BE31215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C9CC-E8EC-47CE-985C-51062206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F27-5CBB-4D03-B941-8ECCF76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52A2-9A5E-472E-B1F5-9E91CFED3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7B8D7-285B-4AB0-B09F-384204D0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FF3F6-F303-4154-980B-4E07671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3D452-B799-44EE-8961-683E3F42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044E-8B1C-4EB7-BF12-119792B1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DD25-636A-44A0-BA2C-6C85B4F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5FFA-D6DE-48A2-AF69-63AB3B4A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29DD7-7E0C-4E86-A297-2CF9732A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07267-BB14-4CC1-BE09-FE1CA531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1D8A7-E873-42EB-B234-9A98B2343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5CF87-B882-458C-8A46-2998A67E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85068-B0B3-4B4C-98E7-D95458DB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772D0-ED4A-4320-AC6A-EE32F899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CCDF-1132-4748-A54D-0E047992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42245-5870-401A-B881-F1469A58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39148-B8BA-43C3-978C-4026E885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8ECF7-616F-4DE4-9692-39BEBB1D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4A20D-6E29-457F-B34D-8B106992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4B30A-E641-40FA-82DD-95B753AD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67EB-2C0F-4CC0-AF8B-107726CF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7AE1-E419-49B6-83DE-F7012C3E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54CA-7BAE-434A-BC16-AC5919CF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CC4F7-7434-40E2-BFAD-4387FA94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8EA1-4727-4D48-9693-83A3D88C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CDEC-C968-4207-9868-9CA1E477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CC30B-42B3-4CCE-9FCC-36878EE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46CD-E9AB-40E4-B857-9458027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41B07-6910-4D5F-A07A-30F219CE9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B695-0732-4BDE-AFD9-D0F178F6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04194-AE95-41F8-B001-3DD887D5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F962-98C9-47C4-9168-FB7F3B5F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DC835-8FD5-486A-886F-6D5F03C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B693-C837-4C80-9CCF-FA5FE256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7E17-97A1-4A7D-AAF8-69A67014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253E-5B13-4CCF-9AB4-54E46F1C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316C-3289-4667-8E98-12F937861D5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D207-9A29-4507-9CCC-FEF015AB7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7125-15DB-46B2-9D96-12E9DB55F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D64B-7DD4-4263-86A2-DDE3C6A2E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FAAB9-A61F-4D49-A443-6C6CC6EA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19" y="1646186"/>
            <a:ext cx="4951561" cy="35656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FC66B6-9588-4964-872E-DC5ABEDB3627}"/>
              </a:ext>
            </a:extLst>
          </p:cNvPr>
          <p:cNvSpPr/>
          <p:nvPr/>
        </p:nvSpPr>
        <p:spPr>
          <a:xfrm>
            <a:off x="7442791" y="2571219"/>
            <a:ext cx="1020725" cy="2275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460B83-CC08-4763-A647-3DE9FCE9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72" y="960819"/>
            <a:ext cx="6071063" cy="43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A4A93C6-7832-4FE0-B46D-46945B5ECA06}"/>
              </a:ext>
            </a:extLst>
          </p:cNvPr>
          <p:cNvSpPr/>
          <p:nvPr/>
        </p:nvSpPr>
        <p:spPr>
          <a:xfrm>
            <a:off x="4965809" y="2291316"/>
            <a:ext cx="1897978" cy="2419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Beom Bae</dc:creator>
  <cp:lastModifiedBy>Jae Beom Bae</cp:lastModifiedBy>
  <cp:revision>3</cp:revision>
  <dcterms:created xsi:type="dcterms:W3CDTF">2019-12-02T03:48:30Z</dcterms:created>
  <dcterms:modified xsi:type="dcterms:W3CDTF">2019-12-02T06:59:42Z</dcterms:modified>
</cp:coreProperties>
</file>