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210" d="100"/>
          <a:sy n="210" d="100"/>
        </p:scale>
        <p:origin x="-32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631B0-BA82-0346-A69F-DD888EF1B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C1754F-B410-E54E-8B0B-2D44F18F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16E7-6B07-3D4A-86CB-95563CB2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0D933-750F-DA4B-9B5E-6C55F455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D2F97-9CCE-3E4F-9B4D-3763F418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7493-C8C4-B44A-B57E-5FE9DFDA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2A61E-EFEE-A540-AC9C-3C99F6AB0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9467D5-4F0F-F345-A278-733283AF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2C7720-F995-4740-ACD6-3E864BAD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A3315-84B5-EF40-AE5C-3F962031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A0B809-1E9A-F54C-89D3-99CEA50A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330877-030E-F049-9CB2-9ACACC966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22911-8383-CA45-BEA8-2666245A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EA14DA-F685-9A4F-A895-22B21660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C1B5C-BD1B-464B-8E71-CB130C1F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EF93-FCFC-B34E-9AE9-C0D04921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498B5-21D5-CC47-941D-5388CAD5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C312A-7B4A-7E44-A4F5-9C3C734A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D94FC-C103-AA42-A2D1-97E5BD02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5C9BB-7D0D-2D41-8CF1-D4823D2A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BEEED-4EBB-C646-8F9D-F2F44084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5B162F-8872-FF4C-9D56-6263B230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28914-DE5A-464C-96B5-DB17696B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A7B7E-33B4-A141-BB51-1DC7D24C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54028-27B0-504D-AAE2-C1B7883E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1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1D8-E633-9941-8947-58DA1AF8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D4324-E5E8-4345-94D4-17B98D3CF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20186-583C-4C4B-AED2-6CC98B0EF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C0F412-848A-7C41-98E4-B148F86A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AD1A8-E32B-0048-9196-E1C2439A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07997A-1AE0-5D41-B646-5183E24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AC6F5-DF8D-BB47-ADE5-7E13C7CD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ACEAA-1179-6D4D-9177-60DC6858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A7F5FF-4E20-6449-94BE-048BC787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69C540-2B1E-6247-81A8-0EE37919F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7EC0D0-EF47-2949-917A-C341434BD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6F98E8-731E-9B4B-A3E6-A7FC7E79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536B18-7AC6-7C4C-A9D1-EEC9708B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95AE3B-2452-264C-BAA0-27709566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AFC5F-014F-8D4C-849D-AFDE701F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651E5-2439-3741-A1BA-27C99934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B7887D-CF53-9647-A8E2-E1BB1CF2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59155A-9DA4-BE4F-A27C-2F6ECE3E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7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184A0F-71E8-9A48-BCF8-78428552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570BD2-9FA5-2341-9CE1-4A764B58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189CE8-627E-CD44-B536-BF4BD5F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6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D3B58-DB6C-A141-8B69-F3F7F45B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E20CF-0A2A-2342-90BD-6019BD89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4F9176-2D00-9142-AB9D-0A860E2A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303AE6-E752-1F42-97FC-3AEF89DD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0A93A1-8A6F-DB42-81FA-54397E8C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930F6-4ABF-0143-B9CC-A057B5F2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55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A41EB-01CD-A741-B79C-1E3518CA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0F5775-4D8B-4848-A9CC-8272C73DB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25090D-4D17-A34B-8FF1-8FE4C5F6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BCC9E0-8D4C-F64C-B120-7EB2444A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C5EBC-546F-C841-AE1C-F023194C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0E0AA4-852B-CB4D-BB4D-6569C132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5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47260A-3DD3-E54C-A163-4FB22F6C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BEE75A-4261-574C-8CC1-8EA66A73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00655-7BA9-484B-A129-73C26516E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9926-02CA-8D44-A1BC-C9595CD2F031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01C2B-9CE7-1046-BD25-E879117F5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C6893-B2C8-294D-8E37-4AE8B95CC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8D6F-AEE5-DD42-86FA-D64AD1F42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4C6D16-EA7B-9E49-AD31-E7E435176322}"/>
              </a:ext>
            </a:extLst>
          </p:cNvPr>
          <p:cNvSpPr/>
          <p:nvPr/>
        </p:nvSpPr>
        <p:spPr>
          <a:xfrm>
            <a:off x="2402083" y="1689133"/>
            <a:ext cx="525502" cy="53425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Audit Ou Recherche Fiscale Ou Liste De Pages Papier Via Cartoon Plat Icône  Loupe Vector | Vecteur Premium">
            <a:extLst>
              <a:ext uri="{FF2B5EF4-FFF2-40B4-BE49-F238E27FC236}">
                <a16:creationId xmlns:a16="http://schemas.microsoft.com/office/drawing/2014/main" id="{06D5E98E-3D82-2A44-B754-5C49E65F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81" y="-402262"/>
            <a:ext cx="2409147" cy="240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4BEBCE-291E-5B49-8EF9-85867B37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082" y="1512151"/>
            <a:ext cx="613709" cy="6823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18A145-5E87-CB4E-9EA6-A53014F8913F}"/>
              </a:ext>
            </a:extLst>
          </p:cNvPr>
          <p:cNvSpPr txBox="1"/>
          <p:nvPr/>
        </p:nvSpPr>
        <p:spPr>
          <a:xfrm>
            <a:off x="1046110" y="1191597"/>
            <a:ext cx="147796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8000" dirty="0" err="1">
                <a:solidFill>
                  <a:schemeClr val="accent3"/>
                </a:solidFill>
              </a:rPr>
              <a:t>Far</a:t>
            </a:r>
            <a:endParaRPr lang="pt-BR" sz="8000" dirty="0">
              <a:solidFill>
                <a:schemeClr val="accent3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90A67E-E757-CB44-9F46-8EE3F2745792}"/>
              </a:ext>
            </a:extLst>
          </p:cNvPr>
          <p:cNvSpPr txBox="1"/>
          <p:nvPr/>
        </p:nvSpPr>
        <p:spPr>
          <a:xfrm>
            <a:off x="2829923" y="1512151"/>
            <a:ext cx="2100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err="1">
                <a:solidFill>
                  <a:schemeClr val="accent5">
                    <a:lumMod val="75000"/>
                  </a:schemeClr>
                </a:solidFill>
              </a:rPr>
              <a:t>docs</a:t>
            </a:r>
            <a:endParaRPr lang="pt-BR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20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1</cp:revision>
  <dcterms:created xsi:type="dcterms:W3CDTF">2021-08-10T20:39:22Z</dcterms:created>
  <dcterms:modified xsi:type="dcterms:W3CDTF">2021-08-11T13:30:55Z</dcterms:modified>
</cp:coreProperties>
</file>