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22295" autoAdjust="0"/>
  </p:normalViewPr>
  <p:slideViewPr>
    <p:cSldViewPr snapToGrid="0">
      <p:cViewPr varScale="1">
        <p:scale>
          <a:sx n="22" d="100"/>
          <a:sy n="22" d="100"/>
        </p:scale>
        <p:origin x="30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7A7C9-7941-47A2-96C8-40CE5237789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934A-9E68-435E-84C1-26DB3CD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E934A-9E68-435E-84C1-26DB3CD9C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E934A-9E68-435E-84C1-26DB3CD9C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E934A-9E68-435E-84C1-26DB3CD9C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E934A-9E68-435E-84C1-26DB3CD9C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CMD SEQUENCE</a:t>
            </a:r>
          </a:p>
          <a:p>
            <a:endParaRPr lang="en-US" dirty="0"/>
          </a:p>
          <a:p>
            <a:r>
              <a:rPr lang="en-US" dirty="0"/>
              <a:t>01&gt;  nano </a:t>
            </a:r>
            <a:r>
              <a:rPr lang="en-US" dirty="0" err="1"/>
              <a:t>program.c</a:t>
            </a:r>
            <a:endParaRPr lang="en-US" dirty="0"/>
          </a:p>
          <a:p>
            <a:r>
              <a:rPr lang="en-US" dirty="0"/>
              <a:t>02&gt; 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program.c</a:t>
            </a:r>
            <a:r>
              <a:rPr lang="en-US" dirty="0"/>
              <a:t> -o program</a:t>
            </a:r>
          </a:p>
          <a:p>
            <a:r>
              <a:rPr lang="en-US" dirty="0"/>
              <a:t>03&gt;  bless program</a:t>
            </a:r>
          </a:p>
          <a:p>
            <a:r>
              <a:rPr lang="en-US" dirty="0"/>
              <a:t>04&gt;  head -c 12352 program &gt; prefix</a:t>
            </a:r>
          </a:p>
          <a:p>
            <a:r>
              <a:rPr lang="en-US" dirty="0"/>
              <a:t>05&gt;  ../scripts/poc_no.sh prefix</a:t>
            </a:r>
          </a:p>
          <a:p>
            <a:r>
              <a:rPr lang="en-US" dirty="0"/>
              <a:t>06&gt;  tail -c 128 collision1.bin &gt; p</a:t>
            </a:r>
          </a:p>
          <a:p>
            <a:r>
              <a:rPr lang="en-US" dirty="0"/>
              <a:t>07&gt;  tail -c 128 collision2.bin &gt; q</a:t>
            </a:r>
          </a:p>
          <a:p>
            <a:r>
              <a:rPr lang="en-US" dirty="0"/>
              <a:t>08&gt;  tail -c +12481 program &gt; suffix</a:t>
            </a:r>
          </a:p>
          <a:p>
            <a:r>
              <a:rPr lang="en-US" dirty="0"/>
              <a:t>09&gt;  head -c 192 suffix &gt; suffix1</a:t>
            </a:r>
          </a:p>
          <a:p>
            <a:r>
              <a:rPr lang="en-US" dirty="0"/>
              <a:t>10&gt;  tail -c +321 suffix &gt; suffix2</a:t>
            </a:r>
          </a:p>
          <a:p>
            <a:r>
              <a:rPr lang="en-US" dirty="0"/>
              <a:t>11&gt;  cat prefix p suffix1 p suffix2 &gt; </a:t>
            </a:r>
            <a:r>
              <a:rPr lang="en-US" dirty="0" err="1"/>
              <a:t>benignEXE</a:t>
            </a:r>
            <a:endParaRPr lang="en-US" dirty="0"/>
          </a:p>
          <a:p>
            <a:r>
              <a:rPr lang="en-US" dirty="0"/>
              <a:t>12&gt;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benignEXE</a:t>
            </a:r>
            <a:endParaRPr lang="en-US" dirty="0"/>
          </a:p>
          <a:p>
            <a:r>
              <a:rPr lang="en-US" dirty="0"/>
              <a:t>13&gt;  cat prefix q suffix1 p suffix2 &gt; </a:t>
            </a:r>
            <a:r>
              <a:rPr lang="en-US" dirty="0" err="1"/>
              <a:t>maliciousEXE</a:t>
            </a:r>
            <a:endParaRPr lang="en-US" dirty="0"/>
          </a:p>
          <a:p>
            <a:r>
              <a:rPr lang="en-US" dirty="0"/>
              <a:t>14&gt;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maliciousEXE</a:t>
            </a:r>
            <a:endParaRPr lang="en-US" dirty="0"/>
          </a:p>
          <a:p>
            <a:r>
              <a:rPr lang="en-US" dirty="0"/>
              <a:t>15&gt;  md5sum </a:t>
            </a:r>
            <a:r>
              <a:rPr lang="en-US" dirty="0" err="1"/>
              <a:t>benignEXE</a:t>
            </a:r>
            <a:r>
              <a:rPr lang="en-US" dirty="0"/>
              <a:t> </a:t>
            </a:r>
            <a:r>
              <a:rPr lang="en-US" dirty="0" err="1"/>
              <a:t>maliciousEXE</a:t>
            </a:r>
            <a:endParaRPr lang="en-US" dirty="0"/>
          </a:p>
          <a:p>
            <a:r>
              <a:rPr lang="en-US" dirty="0"/>
              <a:t>16&gt;  ./</a:t>
            </a:r>
            <a:r>
              <a:rPr lang="en-US" dirty="0" err="1"/>
              <a:t>benignEXE</a:t>
            </a:r>
            <a:endParaRPr lang="en-US" dirty="0"/>
          </a:p>
          <a:p>
            <a:r>
              <a:rPr lang="en-US" dirty="0"/>
              <a:t>17&gt;  ./</a:t>
            </a:r>
            <a:r>
              <a:rPr lang="en-US" dirty="0" err="1"/>
              <a:t>maliciousEXE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E934A-9E68-435E-84C1-26DB3CD9C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016-5CDC-4C14-9DAA-1C43EDE0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F77F5-89E0-487A-B390-7060FC5B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64C5-BED5-4EE9-9B7D-2DE98A61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26A9-9CCB-4BDF-9523-DB9F12B5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4F5B-FAA3-4E7D-B92D-F8AD4998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FE25-AC9E-43EB-A3A0-85B3CBE6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285C6-7B2C-4DAD-9124-CC2FE9EF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AB29-5708-4458-887E-5C44A234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D54E-0165-434A-8CCF-2C3D5C5C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F06F-4BB2-460B-935F-51DFF4A5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CF25-9F06-480F-BC9F-418EBFC11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FC9F-8B6D-49FE-BE6C-99BA36A3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6B74-7EF0-4CAB-80F1-115B24B0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72EA-7C32-4B2B-8802-6CA273F4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2ED7-C9B3-4342-8CE1-04BDD66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A9F3-25EC-45A0-B020-31A8D30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8524-782B-4656-B200-D95467DB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371F-8942-4D5A-8D18-0832868F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E34D-C645-4446-8495-CA56B3D9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3832-0FA5-4E76-8D6A-DADC2C7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E56E-89AC-4953-9072-26775AF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C3BB-FE69-4C27-92DE-81836F8B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A707-3D51-4618-9B9B-9D85F57F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EFC5-F98E-4B01-AD21-87C339F8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693F-9DFB-437C-8E51-872DEE60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D8E5-AA88-4BAD-ADE1-A5A62235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22C8-0814-4C4A-843F-07B997AA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9555-9743-49F1-9444-D583D014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A592-B788-4793-AB8A-B6DDF61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A436-DA08-4AB3-8EC6-FA102BBA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9A13-D1F8-4D9B-BB5D-341F097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2BAB-5E67-4883-9A3C-1A163E96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2B00-29CF-46C8-A714-AC7C9CD6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51EF-97DA-497C-A665-9F96927E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235A-3BDB-4986-8EBA-21867989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AE7DC-4C04-4403-9B41-76B9677FE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9E15-A67D-4A7D-B01C-E9EA7518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959D4-27FA-45EE-9A93-035860F6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F07C5-511B-4C75-9A06-6D57EA5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C1F8-62BC-4905-89CD-63C88D2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41255-FC74-493C-A931-3963A320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EE737-1F29-4439-AAAE-91269511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5C05E-1701-4516-A31F-FFD05AE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9972-C9FB-4B7C-BD9C-FAAC427F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81D76-6712-44E8-BD47-BD0AB30E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B829-E45B-43E8-9357-FA157C0B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2B6F-91FB-4460-B01C-E1A949EE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60E9-204C-4F4C-BEC4-E94E8400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0D8DE-C6F0-4055-BE1C-E2BA0649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BBF5-98B3-4239-8B3B-80724AAD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1198C-C6AA-4C0A-AC42-F94590E5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6681-B127-4491-A765-6CAF6FD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39C6-7AD6-429E-B205-EAEDE53E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C01A7-1A34-4267-A3E7-825B73905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4B62-CD2C-4DA5-B8B5-4F867CD1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32AA-5A3E-4E18-AD4F-BDD7C926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F9A4-FEDD-436C-BA89-BD6E4D06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8C12F-3BC1-4C12-8E97-7D9758B0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350C0-304B-4293-9F82-B0CC299D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885C-AF15-439F-A8D0-9D5AC080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7000-1300-48DD-B5A5-6F32E7F4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9387-2A57-40E2-99D3-49D09E944D6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5F84-E67E-4B41-AA61-09FA0D74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48F7-BECC-413F-8D69-7DA0E292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6164-3AC2-4721-9FDA-0691933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26D4-3522-4EB0-B362-0E21C0BD9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MD5 and Collision Resistance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6DD7F-233D-4F7F-9407-152BBEE5B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Jack Bowman</a:t>
            </a:r>
          </a:p>
        </p:txBody>
      </p:sp>
    </p:spTree>
    <p:extLst>
      <p:ext uri="{BB962C8B-B14F-4D97-AF65-F5344CB8AC3E}">
        <p14:creationId xmlns:p14="http://schemas.microsoft.com/office/powerpoint/2010/main" val="385957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2DE-B68A-47D9-8AC2-6EB4D0C8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53C0-6F7B-457B-8483-F234B8A0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https://slideplayer.com/slide/6223815/</a:t>
            </a:r>
          </a:p>
          <a:p>
            <a:r>
              <a:rPr lang="en-US" sz="2400" dirty="0"/>
              <a:t>https://www.oreilly.com/library/view/mastering-blockchain/9781788839044/97f1fbf0-965b-4c5d-9f07-e6e20fb78bd0.xhtml</a:t>
            </a:r>
          </a:p>
          <a:p>
            <a:r>
              <a:rPr lang="en-US" sz="2400" dirty="0"/>
              <a:t>https://docs.oracle.com/cd/E19693-01/819-0997/auto26/index.html</a:t>
            </a:r>
          </a:p>
          <a:p>
            <a:r>
              <a:rPr lang="en-US" sz="2400" dirty="0"/>
              <a:t>https://seedsecuritylabs.org/Labs_16.04/PDF/Crypto_MD5_Collision.pdf</a:t>
            </a:r>
          </a:p>
          <a:p>
            <a:r>
              <a:rPr lang="en-US" sz="2400" dirty="0"/>
              <a:t>https://www.stick2tech.com/post/hash-code</a:t>
            </a:r>
          </a:p>
          <a:p>
            <a:r>
              <a:rPr lang="en-US" sz="2400" dirty="0"/>
              <a:t>https://upscfever.com/upsc-fever/en/gatecse/gateppr/gateppr16/en-gateppr-chp16.html</a:t>
            </a:r>
          </a:p>
        </p:txBody>
      </p:sp>
    </p:spTree>
    <p:extLst>
      <p:ext uri="{BB962C8B-B14F-4D97-AF65-F5344CB8AC3E}">
        <p14:creationId xmlns:p14="http://schemas.microsoft.com/office/powerpoint/2010/main" val="14780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3843-91BE-4B54-9124-7684FAF3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935B-E25F-4479-8986-22C61653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Hash Function Review</a:t>
            </a:r>
          </a:p>
          <a:p>
            <a:r>
              <a:rPr lang="en-US" dirty="0"/>
              <a:t>Collision Attack Types</a:t>
            </a:r>
            <a:endParaRPr lang="en-US" sz="2800" dirty="0"/>
          </a:p>
          <a:p>
            <a:r>
              <a:rPr lang="en-US" sz="2800" dirty="0"/>
              <a:t>MD5 Analysis</a:t>
            </a:r>
          </a:p>
          <a:p>
            <a:r>
              <a:rPr lang="en-US" sz="2800" dirty="0"/>
              <a:t>Identical-Prefix Attack Demonstration</a:t>
            </a:r>
          </a:p>
          <a:p>
            <a:r>
              <a:rPr lang="en-US" sz="2800" dirty="0"/>
              <a:t>Practical takeaways</a:t>
            </a:r>
          </a:p>
        </p:txBody>
      </p:sp>
    </p:spTree>
    <p:extLst>
      <p:ext uri="{BB962C8B-B14F-4D97-AF65-F5344CB8AC3E}">
        <p14:creationId xmlns:p14="http://schemas.microsoft.com/office/powerpoint/2010/main" val="42364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371-275C-4BB8-8BE4-2004392A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3096129"/>
            <a:ext cx="3494341" cy="8240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71CDD76-E8DE-4EB0-A2D2-FA4E8F987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203579"/>
            <a:ext cx="5934456" cy="44508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40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3F5E-F79F-4925-8C68-183D0D71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1F4E-D078-4C7D-8C74-F71409D8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Preimage Resistance</a:t>
            </a:r>
          </a:p>
          <a:p>
            <a:r>
              <a:rPr lang="en-US" sz="2000"/>
              <a:t>Second Preimage Resistance</a:t>
            </a:r>
          </a:p>
          <a:p>
            <a:r>
              <a:rPr lang="en-US" sz="2000"/>
              <a:t>Collision-Resistance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85B49FE-C82D-47CB-8420-5A948F58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54" y="807593"/>
            <a:ext cx="309134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808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9A37-3449-485B-AFE0-DC739A32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MD5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912-356A-4038-8111-1794A4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512-bit Blocks</a:t>
            </a:r>
          </a:p>
          <a:p>
            <a:r>
              <a:rPr lang="en-US" sz="2000" dirty="0"/>
              <a:t>One-Way Function</a:t>
            </a:r>
          </a:p>
          <a:p>
            <a:r>
              <a:rPr lang="en-US" sz="2000" dirty="0"/>
              <a:t>Iterative Process</a:t>
            </a:r>
          </a:p>
          <a:p>
            <a:r>
              <a:rPr lang="en-US" sz="2000" dirty="0"/>
              <a:t>Every Block Contributes to the hashes final 128-bit value</a:t>
            </a:r>
          </a:p>
          <a:p>
            <a:endParaRPr lang="en-US" sz="2000" dirty="0"/>
          </a:p>
          <a:p>
            <a:r>
              <a:rPr lang="en-US" sz="2000" dirty="0"/>
              <a:t>Important Property…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6B9CB1-3FCF-49F5-B355-57D77B454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97786"/>
            <a:ext cx="6019331" cy="285918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38420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819F-D2B6-4EE8-8539-578CD7DC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Collision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C6A3-D89C-41CF-9389-F0C63B3C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Identical-Prefix Attack</a:t>
            </a:r>
          </a:p>
          <a:p>
            <a:r>
              <a:rPr lang="en-US" sz="2000" dirty="0"/>
              <a:t>Chosen-Prefix Attack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3CBA5-A7ED-443D-8D6D-6A0763CD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1372"/>
            <a:ext cx="6019331" cy="1534929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AE39C-0095-4528-AAA1-4600B301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74" y="3394683"/>
            <a:ext cx="4459705" cy="25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1A9905-6406-4449-8748-AC4632D3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243294"/>
            <a:ext cx="6019331" cy="1700460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8D2B0-C3DA-4045-8B01-08FC8733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62" y="3428605"/>
            <a:ext cx="6007625" cy="22469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02410E-CE35-4CC9-B0CF-E481209F6D2A}"/>
              </a:ext>
            </a:extLst>
          </p:cNvPr>
          <p:cNvSpPr txBox="1">
            <a:spLocks/>
          </p:cNvSpPr>
          <p:nvPr/>
        </p:nvSpPr>
        <p:spPr>
          <a:xfrm>
            <a:off x="645859" y="3096129"/>
            <a:ext cx="3494341" cy="8240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5782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DA66-6B74-415A-8552-4B823A4D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Practical Takeaways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94954E6-EE96-47A9-B0F7-9021EC4A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16" y="3446427"/>
            <a:ext cx="4989421" cy="2503254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6192-0E72-4D5C-B6BF-3D9C76D07D0D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MD5 Has Its Purpose</a:t>
            </a:r>
          </a:p>
          <a:p>
            <a:r>
              <a:rPr lang="en-US" sz="2000" dirty="0"/>
              <a:t>Should Not Be Used For Confidential Information</a:t>
            </a:r>
          </a:p>
          <a:p>
            <a:endParaRPr lang="en-US" sz="2000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1035224-FA3D-4BD4-A3CB-C47DDD13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16" y="950106"/>
            <a:ext cx="4989421" cy="21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A3BB-B1E5-42C8-9B86-C38380E3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CC17-BBB4-47E7-ADE2-69865D63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Hash Function Review</a:t>
            </a:r>
          </a:p>
          <a:p>
            <a:r>
              <a:rPr lang="en-US" dirty="0"/>
              <a:t>Collision Attack Types</a:t>
            </a:r>
            <a:endParaRPr lang="en-US" sz="2800" dirty="0"/>
          </a:p>
          <a:p>
            <a:r>
              <a:rPr lang="en-US" sz="2800" dirty="0"/>
              <a:t>MD5 Analysis</a:t>
            </a:r>
          </a:p>
          <a:p>
            <a:r>
              <a:rPr lang="en-US" sz="2800" dirty="0"/>
              <a:t>Identical-Prefix Attack Demonstration</a:t>
            </a:r>
          </a:p>
          <a:p>
            <a:r>
              <a:rPr lang="en-US" sz="2800" dirty="0"/>
              <a:t>Practical takeaways</a:t>
            </a:r>
          </a:p>
        </p:txBody>
      </p:sp>
    </p:spTree>
    <p:extLst>
      <p:ext uri="{BB962C8B-B14F-4D97-AF65-F5344CB8AC3E}">
        <p14:creationId xmlns:p14="http://schemas.microsoft.com/office/powerpoint/2010/main" val="143871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324</Words>
  <Application>Microsoft Office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MD5 and Collision Resistance</vt:lpstr>
      <vt:lpstr>Overview</vt:lpstr>
      <vt:lpstr>Introduction</vt:lpstr>
      <vt:lpstr>Introduction Cont.</vt:lpstr>
      <vt:lpstr>MD5 Algorithm</vt:lpstr>
      <vt:lpstr>Collision Attacks</vt:lpstr>
      <vt:lpstr>PowerPoint Presentation</vt:lpstr>
      <vt:lpstr>Practical Takeaways</vt:lpstr>
      <vt:lpstr>Summary</vt:lpstr>
      <vt:lpstr>Image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Bowman, Jack B</dc:creator>
  <cp:lastModifiedBy>Bowman, Jack B</cp:lastModifiedBy>
  <cp:revision>11</cp:revision>
  <dcterms:created xsi:type="dcterms:W3CDTF">2022-04-04T19:17:17Z</dcterms:created>
  <dcterms:modified xsi:type="dcterms:W3CDTF">2022-04-22T21:42:35Z</dcterms:modified>
</cp:coreProperties>
</file>