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k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−∆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+∆−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>
                  <a:ea typeface="Cambria Math"/>
                </a:endParaRPr>
              </a:p>
              <a:p>
                <a:endParaRPr lang="en-US" sz="1400" b="0" dirty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2766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2971800" y="43182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8675" y="43209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1200" y="59211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5640" y="56112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9480" y="56067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1380" y="56099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9349" y="5006719"/>
            <a:ext cx="824182" cy="610111"/>
            <a:chOff x="7146973" y="1142999"/>
            <a:chExt cx="824182" cy="610111"/>
          </a:xfrm>
        </p:grpSpPr>
        <p:grpSp>
          <p:nvGrpSpPr>
            <p:cNvPr id="43" name="Group 42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476080" y="58619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85280" y="4479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09112" y="51093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91400" y="51093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6" name="Isosceles Triangle 55"/>
          <p:cNvSpPr/>
          <p:nvPr/>
        </p:nvSpPr>
        <p:spPr>
          <a:xfrm>
            <a:off x="1933575" y="61722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2390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46101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66901" y="2886074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ψ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5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4885280" y="2546866"/>
            <a:ext cx="776004" cy="996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0480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66901" y="2886074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9E9A98-F3C5-4606-959B-8989419CAAAA}"/>
              </a:ext>
            </a:extLst>
          </p:cNvPr>
          <p:cNvSpPr/>
          <p:nvPr/>
        </p:nvSpPr>
        <p:spPr>
          <a:xfrm>
            <a:off x="1981200" y="5882955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58B0DE-326F-41CC-BDA7-A0F0AB75B9E1}"/>
              </a:ext>
            </a:extLst>
          </p:cNvPr>
          <p:cNvCxnSpPr>
            <a:cxnSpLocks/>
          </p:cNvCxnSpPr>
          <p:nvPr/>
        </p:nvCxnSpPr>
        <p:spPr>
          <a:xfrm>
            <a:off x="4656680" y="5105400"/>
            <a:ext cx="0" cy="774126"/>
          </a:xfrm>
          <a:prstGeom prst="line">
            <a:avLst/>
          </a:prstGeom>
          <a:ln w="381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09C3255-C8ED-40EF-8C1D-A6DD4B339B8A}"/>
              </a:ext>
            </a:extLst>
          </p:cNvPr>
          <p:cNvSpPr txBox="1"/>
          <p:nvPr/>
        </p:nvSpPr>
        <p:spPr>
          <a:xfrm>
            <a:off x="4648200" y="534566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/>
              </a:rPr>
              <a:t>P(t)</a:t>
            </a:r>
            <a:endParaRPr lang="en-US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0C76E365-415E-44BF-8590-EEAA6A0EFE53}"/>
              </a:ext>
            </a:extLst>
          </p:cNvPr>
          <p:cNvSpPr/>
          <p:nvPr/>
        </p:nvSpPr>
        <p:spPr>
          <a:xfrm>
            <a:off x="1933575" y="6134035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D8574D-1FB7-42ED-AF7D-6F421F5731E6}"/>
              </a:ext>
            </a:extLst>
          </p:cNvPr>
          <p:cNvSpPr/>
          <p:nvPr/>
        </p:nvSpPr>
        <p:spPr>
          <a:xfrm>
            <a:off x="7239000" y="613403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6D12BDB0-47B6-4598-9B36-B3BDC0276386}"/>
              </a:ext>
            </a:extLst>
          </p:cNvPr>
          <p:cNvSpPr/>
          <p:nvPr/>
        </p:nvSpPr>
        <p:spPr>
          <a:xfrm>
            <a:off x="2019301" y="5972109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1">
            <a:extLst>
              <a:ext uri="{FF2B5EF4-FFF2-40B4-BE49-F238E27FC236}">
                <a16:creationId xmlns:a16="http://schemas.microsoft.com/office/drawing/2014/main" id="{EB03B03B-CB12-4AE1-9DBB-872A9EF79AEC}"/>
              </a:ext>
            </a:extLst>
          </p:cNvPr>
          <p:cNvSpPr/>
          <p:nvPr/>
        </p:nvSpPr>
        <p:spPr>
          <a:xfrm>
            <a:off x="4055269" y="5142896"/>
            <a:ext cx="1183869" cy="24469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63AC0D-8616-415F-BAEF-EC0EA02793B1}"/>
                  </a:ext>
                </a:extLst>
              </p:cNvPr>
              <p:cNvSpPr txBox="1"/>
              <p:nvPr/>
            </p:nvSpPr>
            <p:spPr>
              <a:xfrm>
                <a:off x="3073657" y="5068514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63AC0D-8616-415F-BAEF-EC0EA027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57" y="5068514"/>
                <a:ext cx="109049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9E2771-E6A6-45A6-A546-E6AE80CD33C7}"/>
                  </a:ext>
                </a:extLst>
              </p:cNvPr>
              <p:cNvSpPr txBox="1"/>
              <p:nvPr/>
            </p:nvSpPr>
            <p:spPr>
              <a:xfrm>
                <a:off x="2047875" y="1139373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9E2771-E6A6-45A6-A546-E6AE80CD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75" y="1139373"/>
                <a:ext cx="109049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27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196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15</cp:revision>
  <dcterms:created xsi:type="dcterms:W3CDTF">2018-06-21T19:03:20Z</dcterms:created>
  <dcterms:modified xsi:type="dcterms:W3CDTF">2019-02-15T20:46:45Z</dcterms:modified>
</cp:coreProperties>
</file>